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8" r:id="rId9"/>
    <p:sldId id="270" r:id="rId10"/>
    <p:sldId id="283" r:id="rId11"/>
    <p:sldId id="274" r:id="rId12"/>
    <p:sldId id="275" r:id="rId13"/>
    <p:sldId id="276" r:id="rId14"/>
    <p:sldId id="263" r:id="rId15"/>
    <p:sldId id="294" r:id="rId16"/>
    <p:sldId id="296" r:id="rId17"/>
    <p:sldId id="297" r:id="rId18"/>
    <p:sldId id="293" r:id="rId19"/>
    <p:sldId id="292" r:id="rId20"/>
    <p:sldId id="291" r:id="rId21"/>
    <p:sldId id="290" r:id="rId22"/>
    <p:sldId id="289" r:id="rId23"/>
    <p:sldId id="295" r:id="rId24"/>
    <p:sldId id="287" r:id="rId25"/>
    <p:sldId id="265" r:id="rId26"/>
    <p:sldId id="273" r:id="rId27"/>
    <p:sldId id="259" r:id="rId28"/>
    <p:sldId id="266" r:id="rId29"/>
    <p:sldId id="271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 varScale="1">
        <p:scale>
          <a:sx n="61" d="100"/>
          <a:sy n="61" d="100"/>
        </p:scale>
        <p:origin x="1356" y="6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8571B0C3-BE0F-45E8-81B4-D8D270456F70}"/>
              </a:ext>
            </a:extLst>
          </p:cNvPr>
          <p:cNvSpPr/>
          <p:nvPr/>
        </p:nvSpPr>
        <p:spPr>
          <a:xfrm>
            <a:off x="2801948" y="402812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9C144373-9306-44C0-AC0C-2AB6017F2102}"/>
              </a:ext>
            </a:extLst>
          </p:cNvPr>
          <p:cNvSpPr txBox="1"/>
          <p:nvPr/>
        </p:nvSpPr>
        <p:spPr>
          <a:xfrm>
            <a:off x="3690535" y="4119240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chosen driver mutation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79" name="Oval 14">
            <a:extLst>
              <a:ext uri="{FF2B5EF4-FFF2-40B4-BE49-F238E27FC236}">
                <a16:creationId xmlns:a16="http://schemas.microsoft.com/office/drawing/2014/main" id="{F0DC4D2F-F9E4-491C-B4DC-752D926341F8}"/>
              </a:ext>
            </a:extLst>
          </p:cNvPr>
          <p:cNvSpPr/>
          <p:nvPr/>
        </p:nvSpPr>
        <p:spPr>
          <a:xfrm>
            <a:off x="2956156" y="437326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Rectangle: Rounded Corners 10">
            <a:extLst>
              <a:ext uri="{FF2B5EF4-FFF2-40B4-BE49-F238E27FC236}">
                <a16:creationId xmlns:a16="http://schemas.microsoft.com/office/drawing/2014/main" id="{CF02CEA3-3BA7-4590-8F54-65E1DB44A8CB}"/>
              </a:ext>
            </a:extLst>
          </p:cNvPr>
          <p:cNvSpPr/>
          <p:nvPr/>
        </p:nvSpPr>
        <p:spPr>
          <a:xfrm>
            <a:off x="2801948" y="5142400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18">
            <a:extLst>
              <a:ext uri="{FF2B5EF4-FFF2-40B4-BE49-F238E27FC236}">
                <a16:creationId xmlns:a16="http://schemas.microsoft.com/office/drawing/2014/main" id="{00DFA006-3834-4378-9958-43E899C9161D}"/>
              </a:ext>
            </a:extLst>
          </p:cNvPr>
          <p:cNvSpPr txBox="1"/>
          <p:nvPr/>
        </p:nvSpPr>
        <p:spPr>
          <a:xfrm>
            <a:off x="3690535" y="5233513"/>
            <a:ext cx="7245209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Paired Wilcoxon signed rank test: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cs typeface="Calibri" panose="020F050202020403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calculate t-value of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of driver mutation with other mutations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apply correction based on sample size (either Bonferroni or </a:t>
            </a:r>
            <a:r>
              <a:rPr kumimoji="0" lang="en-US" sz="140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Benjamini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Hochberg)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SSTs according to highest p-values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5" name="Oval 14">
            <a:extLst>
              <a:ext uri="{FF2B5EF4-FFF2-40B4-BE49-F238E27FC236}">
                <a16:creationId xmlns:a16="http://schemas.microsoft.com/office/drawing/2014/main" id="{8D973A3B-2FA2-4344-A2D9-E0EAF75D9CB1}"/>
              </a:ext>
            </a:extLst>
          </p:cNvPr>
          <p:cNvSpPr/>
          <p:nvPr/>
        </p:nvSpPr>
        <p:spPr>
          <a:xfrm>
            <a:off x="2956156" y="549280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85770"/>
              </p:ext>
            </p:extLst>
          </p:nvPr>
        </p:nvGraphicFramePr>
        <p:xfrm>
          <a:off x="2832167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93580"/>
              </p:ext>
            </p:extLst>
          </p:nvPr>
        </p:nvGraphicFramePr>
        <p:xfrm>
          <a:off x="5625141" y="2313034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34471"/>
              </p:ext>
            </p:extLst>
          </p:nvPr>
        </p:nvGraphicFramePr>
        <p:xfrm>
          <a:off x="8610600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29278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292782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3" grpId="0" animBg="1"/>
      <p:bldP spid="84" grpId="0"/>
      <p:bldP spid="86" grpId="0" animBg="1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1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7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5/11/2019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1913</Words>
  <Application>Microsoft Office PowerPoint</Application>
  <PresentationFormat>Breitbild</PresentationFormat>
  <Paragraphs>514</Paragraphs>
  <Slides>31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Lennart Linke</cp:lastModifiedBy>
  <cp:revision>119</cp:revision>
  <dcterms:created xsi:type="dcterms:W3CDTF">2018-07-17T07:25:14Z</dcterms:created>
  <dcterms:modified xsi:type="dcterms:W3CDTF">2019-05-11T12:18:28Z</dcterms:modified>
</cp:coreProperties>
</file>