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63" r:id="rId4"/>
    <p:sldId id="265" r:id="rId5"/>
    <p:sldId id="273" r:id="rId6"/>
    <p:sldId id="259" r:id="rId7"/>
    <p:sldId id="274" r:id="rId8"/>
    <p:sldId id="275" r:id="rId9"/>
    <p:sldId id="276" r:id="rId10"/>
    <p:sldId id="266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BFBFBF"/>
    <a:srgbClr val="A6A6A6"/>
    <a:srgbClr val="404040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2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1999856"/>
            <a:ext cx="8278762" cy="2858289"/>
            <a:chOff x="577762" y="1826263"/>
            <a:chExt cx="8278762" cy="28582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26263"/>
              <a:ext cx="8278762" cy="20313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BUSINESS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</a:p>
            <a:p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ROADMAP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EAD3C-0EF4-49CD-AFC1-A5D40527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270479"/>
            <a:ext cx="1028700" cy="2939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5/9/2019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EA94-C2EC-4B27-8B54-08B342380F3E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769D-EAAB-4845-93F1-8B50EDFF520E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24031"/>
              </p:ext>
            </p:extLst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Etiam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libero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convallis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Morbi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vulputate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libero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egoe UI" panose="020B0502040204020203" pitchFamily="34" charset="0"/>
              </a:rPr>
              <a:t>dignissim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5B0C-85D7-4130-BEEA-1496E583E330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F2F2F2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E3C-BF03-4D22-A58C-3E5630EFFACD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FB5-845F-4326-BE90-5DD190DD316B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6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35153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169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Elias Farr</cp:lastModifiedBy>
  <cp:revision>72</cp:revision>
  <dcterms:created xsi:type="dcterms:W3CDTF">2018-07-17T07:25:14Z</dcterms:created>
  <dcterms:modified xsi:type="dcterms:W3CDTF">2019-05-09T14:24:19Z</dcterms:modified>
</cp:coreProperties>
</file>