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2A600-5D63-4916-B13C-CB64437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40F30-DF7A-450D-B38E-5BEAE16F1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20FAB-9E1B-400E-A775-3C0CA930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D181C-2AD8-42D3-B50F-78F1769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02F3E-6AFA-4FC5-9B99-A3584790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FA91-224B-4DAD-B368-1EEEF8D5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FE4CA1-C419-4D96-8D9A-694CCF41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617DF-41AE-4E0F-AAE5-F852B394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3A59C-C476-4F91-BF7F-6D1FA6DB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49D88-7593-430A-AFA7-88FEBE3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0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8B52E7-7B1A-4B9D-9351-7A202CB25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5E2631-432E-4E4E-A3FE-236DF569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CA257-6C8B-492C-8B3D-C86A0122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D0EDD-8F2A-4123-A52D-A078548C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31D6-3460-4D3E-B0D1-F08C1A8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0F1CC-89BE-4C46-BB69-C5310EE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35B39-81EC-48F5-AFF8-231DAB70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E7251-B8E5-4354-AC71-1AE904FF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F5419-2879-4348-A663-390CB6F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8CEC9-32F7-4127-9123-DD73E344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54DE-4BE2-409A-941F-D2EDDAC9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51947-FF82-4309-8666-74CEA960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10547-4A1F-4C7B-84F2-8B53014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DE03E-329B-428C-BF76-33056272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C3229-A6C5-4450-921F-6F52107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9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DEAD2-EE95-49DD-91CD-7FE48084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52C35-A975-4F3B-B688-28284564B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F61D0-4769-489D-BA0B-9FE3D21E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25901-1B46-4954-A964-011F103A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BD742-2B4A-4A16-8A0D-F6FB7965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D022A-AB5F-4845-BB8D-FC60BF4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994FD-3AF0-49B7-9AFE-28F96457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A7D74-CDCD-4D60-A73B-EDDB102B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E3609-6034-4029-BB54-14A6FBB09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0C713-53C7-4E22-A320-206076BFC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63EBE6-E0A8-4D2A-8CF4-60EE4AF2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10427-C431-4831-B662-37CCEF06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94456-CBE6-4CE8-A5CA-3D798B2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00CE2-12EB-4CC4-9EE1-4AA7948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4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7B19-DE18-40AF-A2EF-66F9E787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74545-1AAD-4D45-B4E6-728B6EF7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73DE26-A927-49DD-A666-EB4DBBEB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3B1424-5E4D-4A3F-9864-7B1B45B7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7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C4142D-5461-4054-93E0-78B9BE18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706720-D802-4A25-A6FB-082B73D7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F3FBD-BD73-4D81-A4C2-2AC6E2F1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DE319-6E93-414E-A78C-0795DDB5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33556-0423-4CBF-975A-8A8ED926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A22DE-48E2-409D-AC28-CC85EC1F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C2CD8-04EC-4C3C-8907-8B2322E9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F5666-45DC-4286-A99B-D9C93563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C3D43-C1F4-4D80-9D54-7A192656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3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81B3B-0F6B-4FCE-9AE4-A9FDDDE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0B2CC-4EF6-4467-93F3-06CA7244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E7E3B-44F9-47FC-8006-BC7EB949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42F66-87C7-4144-8B32-A13B3F79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656050-7A7E-4FB5-AB80-3905C22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33685-9E88-482C-87C1-80F95564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E29EB-66F4-48AF-BA0A-ABB9345F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53E6-767E-4B24-972E-F572D7A4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B9292-4AB5-43C4-9BB1-1C452329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5DCB-53B3-4C5F-B8F0-D97C6F748A08}" type="datetimeFigureOut">
              <a:rPr lang="de-DE" smtClean="0"/>
              <a:t>12.06.2019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76C4A-36A6-4151-A204-82557228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957A4-FDAF-4B1B-A5FF-86414F98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A3AF1AA-73BF-4F49-AC4A-9F0D894E822D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0661E7-7B22-4D49-B240-84F62D390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04" y="3564968"/>
            <a:ext cx="6211761" cy="347952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2B239FC-1171-44B0-9CA6-A7A2FCDEB515}"/>
              </a:ext>
            </a:extLst>
          </p:cNvPr>
          <p:cNvSpPr txBox="1">
            <a:spLocks/>
          </p:cNvSpPr>
          <p:nvPr/>
        </p:nvSpPr>
        <p:spPr>
          <a:xfrm>
            <a:off x="665824" y="6042513"/>
            <a:ext cx="1239838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Boxplot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9174825-F015-44D4-9D45-AFBB187D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035" y="365125"/>
            <a:ext cx="4372860" cy="341397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C86FDD5-6A1F-4D90-A7C2-E09B0D4197CC}"/>
              </a:ext>
            </a:extLst>
          </p:cNvPr>
          <p:cNvSpPr txBox="1"/>
          <p:nvPr/>
        </p:nvSpPr>
        <p:spPr>
          <a:xfrm>
            <a:off x="6391548" y="2912576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3560E4F-4D2C-4AE0-9B95-DDADAC6BA9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14" b="11122"/>
          <a:stretch/>
        </p:blipFill>
        <p:spPr>
          <a:xfrm>
            <a:off x="82289" y="2747412"/>
            <a:ext cx="3582326" cy="2460786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7B77459-7495-4684-8CC3-F745C344FEEE}"/>
              </a:ext>
            </a:extLst>
          </p:cNvPr>
          <p:cNvSpPr/>
          <p:nvPr/>
        </p:nvSpPr>
        <p:spPr>
          <a:xfrm rot="19499271">
            <a:off x="7462028" y="3241328"/>
            <a:ext cx="670014" cy="531838"/>
          </a:xfrm>
          <a:prstGeom prst="rightArrow">
            <a:avLst/>
          </a:prstGeom>
          <a:solidFill>
            <a:srgbClr val="E00F0A"/>
          </a:solidFill>
          <a:ln>
            <a:solidFill>
              <a:srgbClr val="E00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4E4810-B775-4D28-BCD0-80D9B1A73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691248">
            <a:off x="3809941" y="3423953"/>
            <a:ext cx="646232" cy="58526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058455-B54F-464D-B938-E9B8CB4F2F91}"/>
              </a:ext>
            </a:extLst>
          </p:cNvPr>
          <p:cNvSpPr txBox="1"/>
          <p:nvPr/>
        </p:nvSpPr>
        <p:spPr>
          <a:xfrm>
            <a:off x="3810773" y="2683482"/>
            <a:ext cx="187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Coloring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drug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27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50C314-A3FD-45CD-B1E7-5D2A8B1D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09" y="1351925"/>
            <a:ext cx="6600825" cy="48291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B299E1-5059-461A-8A7C-CEC5D634522E}"/>
              </a:ext>
            </a:extLst>
          </p:cNvPr>
          <p:cNvSpPr txBox="1"/>
          <p:nvPr/>
        </p:nvSpPr>
        <p:spPr>
          <a:xfrm>
            <a:off x="221942" y="3914193"/>
            <a:ext cx="3452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Name genes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treated</a:t>
            </a:r>
            <a:r>
              <a:rPr lang="de-DE" sz="2000" dirty="0"/>
              <a:t> and </a:t>
            </a:r>
            <a:r>
              <a:rPr lang="de-DE" sz="2000" dirty="0" err="1"/>
              <a:t>untreated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Color genes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Single </a:t>
            </a:r>
            <a:r>
              <a:rPr lang="de-DE" sz="2000" dirty="0" err="1"/>
              <a:t>gene</a:t>
            </a:r>
            <a:r>
              <a:rPr lang="de-DE" sz="2000" dirty="0"/>
              <a:t>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plot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887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8D6E2-6751-4764-9F87-5707EBE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Milestone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E3F584-6D83-4C51-89C3-89E9436A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8" y="1297915"/>
            <a:ext cx="7634380" cy="47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D69D2A-BC0C-4C5E-A13A-A49423D4E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"/>
          <a:stretch/>
        </p:blipFill>
        <p:spPr>
          <a:xfrm>
            <a:off x="3853457" y="1880625"/>
            <a:ext cx="7616908" cy="4843073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supplementary</a:t>
            </a:r>
            <a:r>
              <a:rPr lang="de-DE" sz="1800" dirty="0">
                <a:solidFill>
                  <a:schemeClr val="bg1"/>
                </a:solidFill>
              </a:rPr>
              <a:t> material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NCI60 TPW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4626BF-D4CA-4C5A-8410-F76BCFD88BE5}"/>
              </a:ext>
            </a:extLst>
          </p:cNvPr>
          <p:cNvSpPr txBox="1"/>
          <p:nvPr/>
        </p:nvSpPr>
        <p:spPr>
          <a:xfrm>
            <a:off x="124287" y="3195102"/>
            <a:ext cx="3355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95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3602A3-1436-4E92-930C-CF64D1EE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"/>
          <a:stretch/>
        </p:blipFill>
        <p:spPr>
          <a:xfrm>
            <a:off x="3867164" y="1988598"/>
            <a:ext cx="6961645" cy="442995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Progeny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12B49-79D1-4D3D-9788-864B8F90863A}"/>
              </a:ext>
            </a:extLst>
          </p:cNvPr>
          <p:cNvSpPr txBox="1"/>
          <p:nvPr/>
        </p:nvSpPr>
        <p:spPr>
          <a:xfrm>
            <a:off x="124287" y="3195102"/>
            <a:ext cx="3355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results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from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both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methods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function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biomarkers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543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58A685-0C97-480D-9DAF-54CCE1DB0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2"/>
          <a:stretch/>
        </p:blipFill>
        <p:spPr>
          <a:xfrm>
            <a:off x="4873841" y="1654384"/>
            <a:ext cx="6036815" cy="418049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9728E8-2FE1-4D2E-965F-52CA5EB0177C}"/>
              </a:ext>
            </a:extLst>
          </p:cNvPr>
          <p:cNvSpPr txBox="1">
            <a:spLocks/>
          </p:cNvSpPr>
          <p:nvPr/>
        </p:nvSpPr>
        <p:spPr>
          <a:xfrm>
            <a:off x="9343287" y="5500347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Density </a:t>
            </a:r>
            <a:r>
              <a:rPr lang="de-DE" sz="1800" dirty="0" err="1">
                <a:solidFill>
                  <a:schemeClr val="bg1"/>
                </a:solidFill>
              </a:rPr>
              <a:t>plot</a:t>
            </a:r>
            <a:endParaRPr lang="de-DE" sz="1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94F76BE-BD5E-4F3A-8606-9D47B2A7B031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15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28C50-89EA-4C1A-8738-E8FF27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FE3B472-50F2-4E07-9DF7-8B4F9E1D3E58}"/>
              </a:ext>
            </a:extLst>
          </p:cNvPr>
          <p:cNvGrpSpPr/>
          <p:nvPr/>
        </p:nvGrpSpPr>
        <p:grpSpPr>
          <a:xfrm>
            <a:off x="771744" y="2786774"/>
            <a:ext cx="10648512" cy="3336892"/>
            <a:chOff x="455188" y="2360645"/>
            <a:chExt cx="10648512" cy="3336892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7564F6B-9FD1-41D1-94F4-6585A0B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2314" y="2360645"/>
              <a:ext cx="5351386" cy="3336892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F58905A-A0D2-4118-A47C-74F0C062A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188" y="2360645"/>
              <a:ext cx="5351386" cy="3336892"/>
            </a:xfrm>
            <a:prstGeom prst="rect">
              <a:avLst/>
            </a:prstGeom>
          </p:spPr>
        </p:pic>
      </p:grp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7B809F-1C3C-4025-B752-121A5C5A307F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3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96EF0-6DE2-41D5-859B-7B5B01F3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DD9F78C-BEDE-45BC-BB40-C77B1891955B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Biomarkers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BB80A6-F5ED-4E88-B26D-49BAC4F4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90688"/>
            <a:ext cx="7505700" cy="4419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6216C-B5B1-4E2D-A24B-39C705B29003}"/>
              </a:ext>
            </a:extLst>
          </p:cNvPr>
          <p:cNvSpPr txBox="1"/>
          <p:nvPr/>
        </p:nvSpPr>
        <p:spPr>
          <a:xfrm>
            <a:off x="630314" y="5842337"/>
            <a:ext cx="884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Further </a:t>
            </a:r>
            <a:r>
              <a:rPr lang="de-DE" sz="2000" dirty="0" err="1"/>
              <a:t>ideas</a:t>
            </a:r>
            <a:r>
              <a:rPr lang="de-DE" sz="2000" dirty="0"/>
              <a:t>: </a:t>
            </a:r>
          </a:p>
          <a:p>
            <a:r>
              <a:rPr lang="de-DE" sz="2000" dirty="0"/>
              <a:t>Color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r>
              <a:rPr lang="de-DE" sz="2000" dirty="0"/>
              <a:t>?</a:t>
            </a:r>
          </a:p>
          <a:p>
            <a:r>
              <a:rPr lang="de-DE" sz="2000" dirty="0"/>
              <a:t>Boxplot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distribution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barplot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mean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all </a:t>
            </a:r>
            <a:r>
              <a:rPr lang="de-DE" sz="2000" dirty="0" err="1"/>
              <a:t>samples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9501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90239DF-3FFE-4047-8DD7-1ADCCF60FC2C}"/>
              </a:ext>
            </a:extLst>
          </p:cNvPr>
          <p:cNvSpPr txBox="1">
            <a:spLocks/>
          </p:cNvSpPr>
          <p:nvPr/>
        </p:nvSpPr>
        <p:spPr>
          <a:xfrm>
            <a:off x="7955900" y="1648942"/>
            <a:ext cx="2769834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Greatest </a:t>
            </a:r>
            <a:r>
              <a:rPr lang="de-DE" sz="1800" dirty="0" err="1">
                <a:solidFill>
                  <a:schemeClr val="bg1"/>
                </a:solidFill>
              </a:rPr>
              <a:t>variance</a:t>
            </a:r>
            <a:r>
              <a:rPr lang="de-DE" sz="1800" dirty="0">
                <a:solidFill>
                  <a:schemeClr val="bg1"/>
                </a:solidFill>
              </a:rPr>
              <a:t> in FC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8429D8-B8B7-4065-8805-7D14C9856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r="874"/>
          <a:stretch/>
        </p:blipFill>
        <p:spPr>
          <a:xfrm>
            <a:off x="3995657" y="1648942"/>
            <a:ext cx="3852475" cy="50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71BF9E-F3D9-4DF6-A1BF-054F92C2D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7" b="2011"/>
          <a:stretch/>
        </p:blipFill>
        <p:spPr>
          <a:xfrm>
            <a:off x="3817399" y="2157395"/>
            <a:ext cx="6889072" cy="433548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762CAC-2C81-4B97-9C15-E51821670A06}"/>
              </a:ext>
            </a:extLst>
          </p:cNvPr>
          <p:cNvSpPr txBox="1">
            <a:spLocks/>
          </p:cNvSpPr>
          <p:nvPr/>
        </p:nvSpPr>
        <p:spPr>
          <a:xfrm>
            <a:off x="9934112" y="1648942"/>
            <a:ext cx="791621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87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CBE97-EB01-4033-B47E-1B21F12B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9" y="1649802"/>
            <a:ext cx="6792422" cy="5080046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0C82FC-C4FF-4CE3-A8F0-AD71966B9875}"/>
              </a:ext>
            </a:extLst>
          </p:cNvPr>
          <p:cNvSpPr txBox="1">
            <a:spLocks/>
          </p:cNvSpPr>
          <p:nvPr/>
        </p:nvSpPr>
        <p:spPr>
          <a:xfrm>
            <a:off x="8930430" y="1649802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Volcano</a:t>
            </a:r>
            <a:r>
              <a:rPr lang="de-DE" sz="1800" dirty="0">
                <a:solidFill>
                  <a:schemeClr val="bg1"/>
                </a:solidFill>
              </a:rPr>
              <a:t>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16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AE14612-275F-4A6A-80B6-ED59B5D9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72" y="1649802"/>
            <a:ext cx="6473810" cy="403015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944004-0946-4B11-A0DF-D96AF2DDE89B}"/>
              </a:ext>
            </a:extLst>
          </p:cNvPr>
          <p:cNvSpPr txBox="1">
            <a:spLocks/>
          </p:cNvSpPr>
          <p:nvPr/>
        </p:nvSpPr>
        <p:spPr>
          <a:xfrm>
            <a:off x="9112175" y="1648474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MA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18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BFB72-5418-4062-91F3-47972818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48" y="1456619"/>
            <a:ext cx="6407966" cy="4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Breitbild</PresentationFormat>
  <Paragraphs>50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1. Milestone - Broad analysis</vt:lpstr>
      <vt:lpstr>1. Milestone - Broad analysis</vt:lpstr>
      <vt:lpstr>1. Milestone - Broad analysis</vt:lpstr>
      <vt:lpstr>1. Milestone - Broad analysis</vt:lpstr>
      <vt:lpstr>2. Milestone: Most affected celllines</vt:lpstr>
      <vt:lpstr>2. Milestone: Most affected celllines</vt:lpstr>
      <vt:lpstr>2. Milestone: Most affected genes</vt:lpstr>
      <vt:lpstr>2. Milestone: Most affected genes</vt:lpstr>
      <vt:lpstr>2. Milestone: Most affected genes</vt:lpstr>
      <vt:lpstr>2. Milestone: Most affected genes</vt:lpstr>
      <vt:lpstr>3. Milestone</vt:lpstr>
      <vt:lpstr>4. Milestone: Affected pathways</vt:lpstr>
      <vt:lpstr>4. Milestone: Affected pathways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Milestone - Broad analysis</dc:title>
  <dc:creator>Jana Braunger</dc:creator>
  <cp:lastModifiedBy>Anna Muench</cp:lastModifiedBy>
  <cp:revision>11</cp:revision>
  <dcterms:created xsi:type="dcterms:W3CDTF">2019-06-05T15:53:36Z</dcterms:created>
  <dcterms:modified xsi:type="dcterms:W3CDTF">2019-06-12T16:35:33Z</dcterms:modified>
</cp:coreProperties>
</file>