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4.xml" ContentType="application/vnd.openxmlformats-officedocument.presentationml.comments+xml"/>
  <Override PartName="/ppt/ink/ink1.xml" ContentType="application/inkml+xml"/>
  <Override PartName="/ppt/comments/comment5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8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5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65" r:id="rId6"/>
    <p:sldId id="260" r:id="rId7"/>
    <p:sldId id="273" r:id="rId8"/>
    <p:sldId id="263" r:id="rId9"/>
    <p:sldId id="27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" id="{13498B13-0C88-4EF2-87CC-C967D173EC08}">
          <p14:sldIdLst>
            <p14:sldId id="256"/>
          </p14:sldIdLst>
        </p14:section>
        <p14:section name="HNC" id="{866E7F19-1630-455B-895B-05B9C22743D4}">
          <p14:sldIdLst>
            <p14:sldId id="257"/>
          </p14:sldIdLst>
        </p14:section>
        <p14:section name="Paper" id="{0301F65F-A5C4-461C-8601-8B183EFBE9C1}">
          <p14:sldIdLst>
            <p14:sldId id="258"/>
            <p14:sldId id="266"/>
          </p14:sldIdLst>
        </p14:section>
        <p14:section name="DepMapData" id="{C6A8DDDB-2DD3-49AE-963A-F9E3043A1647}">
          <p14:sldIdLst>
            <p14:sldId id="265"/>
          </p14:sldIdLst>
        </p14:section>
        <p14:section name="Project timeline" id="{9C0E70B1-4988-41A5-A2AC-45E63284CF9F}">
          <p14:sldIdLst>
            <p14:sldId id="260"/>
            <p14:sldId id="273"/>
            <p14:sldId id="263"/>
            <p14:sldId id="276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ls Mechtel" initials="NM" lastIdx="12" clrIdx="0">
    <p:extLst>
      <p:ext uri="{19B8F6BF-5375-455C-9EA6-DF929625EA0E}">
        <p15:presenceInfo xmlns:p15="http://schemas.microsoft.com/office/powerpoint/2012/main" userId="Nils Mechtel" providerId="None"/>
      </p:ext>
    </p:extLst>
  </p:cmAuthor>
  <p:cmAuthor id="2" name="pascal.poc.pp@gmail.com" initials="pa" lastIdx="2" clrIdx="1">
    <p:extLst>
      <p:ext uri="{19B8F6BF-5375-455C-9EA6-DF929625EA0E}">
        <p15:presenceInfo xmlns:p15="http://schemas.microsoft.com/office/powerpoint/2012/main" userId="S::urn:spo:guest#pascal.poc.pp@gmail.com::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CBEF"/>
    <a:srgbClr val="E8755E"/>
    <a:srgbClr val="2E83C3"/>
    <a:srgbClr val="236292"/>
    <a:srgbClr val="1EA4D9"/>
    <a:srgbClr val="256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60967B-DAF8-A1FE-489D-49D4C2143C79}" v="42" dt="2019-05-14T15:17:25.865"/>
    <p1510:client id="{FEE5CBDF-FE29-4F9F-99B9-949F0817748B}" v="4653" dt="2019-05-14T19:09:23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1" autoAdjust="0"/>
  </p:normalViewPr>
  <p:slideViewPr>
    <p:cSldViewPr snapToGrid="0">
      <p:cViewPr>
        <p:scale>
          <a:sx n="85" d="100"/>
          <a:sy n="85" d="100"/>
        </p:scale>
        <p:origin x="147" y="-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ls Mechtel" userId="d365a3c7-8594-435f-9872-5455ceefc78f" providerId="ADAL" clId="{FEE5CBDF-FE29-4F9F-99B9-949F0817748B}"/>
    <pc:docChg chg="undo redo custSel mod addSld delSld modSld sldOrd delSection modSection">
      <pc:chgData name="Nils Mechtel" userId="d365a3c7-8594-435f-9872-5455ceefc78f" providerId="ADAL" clId="{FEE5CBDF-FE29-4F9F-99B9-949F0817748B}" dt="2019-05-14T19:09:23.766" v="5456" actId="20577"/>
      <pc:docMkLst>
        <pc:docMk/>
      </pc:docMkLst>
      <pc:sldChg chg="addSp delSp modSp mod setBg setClrOvrMap delDesignElem">
        <pc:chgData name="Nils Mechtel" userId="d365a3c7-8594-435f-9872-5455ceefc78f" providerId="ADAL" clId="{FEE5CBDF-FE29-4F9F-99B9-949F0817748B}" dt="2019-05-13T08:04:07.109" v="2486" actId="1076"/>
        <pc:sldMkLst>
          <pc:docMk/>
          <pc:sldMk cId="2484908466" sldId="256"/>
        </pc:sldMkLst>
        <pc:spChg chg="mod ord">
          <ac:chgData name="Nils Mechtel" userId="d365a3c7-8594-435f-9872-5455ceefc78f" providerId="ADAL" clId="{FEE5CBDF-FE29-4F9F-99B9-949F0817748B}" dt="2019-05-13T08:04:07.109" v="2486" actId="1076"/>
          <ac:spMkLst>
            <pc:docMk/>
            <pc:sldMk cId="2484908466" sldId="256"/>
            <ac:spMk id="2" creationId="{1AD6BE74-C148-45F5-A49F-1D57CB38CDC0}"/>
          </ac:spMkLst>
        </pc:spChg>
        <pc:spChg chg="mod ord">
          <ac:chgData name="Nils Mechtel" userId="d365a3c7-8594-435f-9872-5455ceefc78f" providerId="ADAL" clId="{FEE5CBDF-FE29-4F9F-99B9-949F0817748B}" dt="2019-05-13T08:04:07.109" v="2486" actId="1076"/>
          <ac:spMkLst>
            <pc:docMk/>
            <pc:sldMk cId="2484908466" sldId="256"/>
            <ac:spMk id="3" creationId="{81862294-C6C8-4267-9EC4-FCE207C21611}"/>
          </ac:spMkLst>
        </pc:spChg>
        <pc:spChg chg="add del">
          <ac:chgData name="Nils Mechtel" userId="d365a3c7-8594-435f-9872-5455ceefc78f" providerId="ADAL" clId="{FEE5CBDF-FE29-4F9F-99B9-949F0817748B}" dt="2019-05-11T12:32:07.297" v="270" actId="26606"/>
          <ac:spMkLst>
            <pc:docMk/>
            <pc:sldMk cId="2484908466" sldId="256"/>
            <ac:spMk id="5" creationId="{9179DE42-5613-4B35-A1E6-6CCBAA13C743}"/>
          </ac:spMkLst>
        </pc:spChg>
        <pc:spChg chg="add del">
          <ac:chgData name="Nils Mechtel" userId="d365a3c7-8594-435f-9872-5455ceefc78f" providerId="ADAL" clId="{FEE5CBDF-FE29-4F9F-99B9-949F0817748B}" dt="2019-05-11T12:25:47.432" v="6" actId="26606"/>
          <ac:spMkLst>
            <pc:docMk/>
            <pc:sldMk cId="2484908466" sldId="256"/>
            <ac:spMk id="8" creationId="{27577DEC-D9A5-404D-9789-702F4319BEC8}"/>
          </ac:spMkLst>
        </pc:spChg>
        <pc:spChg chg="add del">
          <ac:chgData name="Nils Mechtel" userId="d365a3c7-8594-435f-9872-5455ceefc78f" providerId="ADAL" clId="{FEE5CBDF-FE29-4F9F-99B9-949F0817748B}" dt="2019-05-11T12:32:07.297" v="270" actId="26606"/>
          <ac:spMkLst>
            <pc:docMk/>
            <pc:sldMk cId="2484908466" sldId="256"/>
            <ac:spMk id="9" creationId="{52FB45E9-914E-4471-AC87-E475CD51767D}"/>
          </ac:spMkLst>
        </pc:spChg>
        <pc:spChg chg="add del">
          <ac:chgData name="Nils Mechtel" userId="d365a3c7-8594-435f-9872-5455ceefc78f" providerId="ADAL" clId="{FEE5CBDF-FE29-4F9F-99B9-949F0817748B}" dt="2019-05-11T12:32:07.297" v="270" actId="26606"/>
          <ac:spMkLst>
            <pc:docMk/>
            <pc:sldMk cId="2484908466" sldId="256"/>
            <ac:spMk id="11" creationId="{C310626D-5743-49D4-8F7D-88C4F8F05774}"/>
          </ac:spMkLst>
        </pc:spChg>
        <pc:spChg chg="add del">
          <ac:chgData name="Nils Mechtel" userId="d365a3c7-8594-435f-9872-5455ceefc78f" providerId="ADAL" clId="{FEE5CBDF-FE29-4F9F-99B9-949F0817748B}" dt="2019-05-11T12:32:07.297" v="270" actId="26606"/>
          <ac:spMkLst>
            <pc:docMk/>
            <pc:sldMk cId="2484908466" sldId="256"/>
            <ac:spMk id="13" creationId="{3C195FC1-B568-4C72-9902-34CB35DDD7A1}"/>
          </ac:spMkLst>
        </pc:spChg>
        <pc:spChg chg="add del">
          <ac:chgData name="Nils Mechtel" userId="d365a3c7-8594-435f-9872-5455ceefc78f" providerId="ADAL" clId="{FEE5CBDF-FE29-4F9F-99B9-949F0817748B}" dt="2019-05-11T12:26:01.497" v="9"/>
          <ac:spMkLst>
            <pc:docMk/>
            <pc:sldMk cId="2484908466" sldId="256"/>
            <ac:spMk id="14" creationId="{52FB45E9-914E-4471-AC87-E475CD51767D}"/>
          </ac:spMkLst>
        </pc:spChg>
        <pc:spChg chg="add del">
          <ac:chgData name="Nils Mechtel" userId="d365a3c7-8594-435f-9872-5455ceefc78f" providerId="ADAL" clId="{FEE5CBDF-FE29-4F9F-99B9-949F0817748B}" dt="2019-05-11T12:32:07.297" v="270" actId="26606"/>
          <ac:spMkLst>
            <pc:docMk/>
            <pc:sldMk cId="2484908466" sldId="256"/>
            <ac:spMk id="15" creationId="{EF2BDF77-362C-43F0-8CBB-A969EC2AE0C4}"/>
          </ac:spMkLst>
        </pc:spChg>
        <pc:spChg chg="add del">
          <ac:chgData name="Nils Mechtel" userId="d365a3c7-8594-435f-9872-5455ceefc78f" providerId="ADAL" clId="{FEE5CBDF-FE29-4F9F-99B9-949F0817748B}" dt="2019-05-11T12:26:01.497" v="9"/>
          <ac:spMkLst>
            <pc:docMk/>
            <pc:sldMk cId="2484908466" sldId="256"/>
            <ac:spMk id="16" creationId="{C310626D-5743-49D4-8F7D-88C4F8F05774}"/>
          </ac:spMkLst>
        </pc:spChg>
        <pc:spChg chg="add del">
          <ac:chgData name="Nils Mechtel" userId="d365a3c7-8594-435f-9872-5455ceefc78f" providerId="ADAL" clId="{FEE5CBDF-FE29-4F9F-99B9-949F0817748B}" dt="2019-05-11T12:32:07.297" v="270" actId="26606"/>
          <ac:spMkLst>
            <pc:docMk/>
            <pc:sldMk cId="2484908466" sldId="256"/>
            <ac:spMk id="17" creationId="{4BE96B01-3929-432D-B8C2-ADBCB74C2EF4}"/>
          </ac:spMkLst>
        </pc:spChg>
        <pc:spChg chg="add del">
          <ac:chgData name="Nils Mechtel" userId="d365a3c7-8594-435f-9872-5455ceefc78f" providerId="ADAL" clId="{FEE5CBDF-FE29-4F9F-99B9-949F0817748B}" dt="2019-05-11T12:26:01.497" v="9"/>
          <ac:spMkLst>
            <pc:docMk/>
            <pc:sldMk cId="2484908466" sldId="256"/>
            <ac:spMk id="18" creationId="{3C195FC1-B568-4C72-9902-34CB35DDD7A1}"/>
          </ac:spMkLst>
        </pc:spChg>
        <pc:spChg chg="add del">
          <ac:chgData name="Nils Mechtel" userId="d365a3c7-8594-435f-9872-5455ceefc78f" providerId="ADAL" clId="{FEE5CBDF-FE29-4F9F-99B9-949F0817748B}" dt="2019-05-11T12:32:07.297" v="270" actId="26606"/>
          <ac:spMkLst>
            <pc:docMk/>
            <pc:sldMk cId="2484908466" sldId="256"/>
            <ac:spMk id="19" creationId="{2A6FCDE6-CDE2-4C51-B18E-A95CFB679714}"/>
          </ac:spMkLst>
        </pc:spChg>
        <pc:spChg chg="add del">
          <ac:chgData name="Nils Mechtel" userId="d365a3c7-8594-435f-9872-5455ceefc78f" providerId="ADAL" clId="{FEE5CBDF-FE29-4F9F-99B9-949F0817748B}" dt="2019-05-11T12:26:01.497" v="9"/>
          <ac:spMkLst>
            <pc:docMk/>
            <pc:sldMk cId="2484908466" sldId="256"/>
            <ac:spMk id="20" creationId="{EF2BDF77-362C-43F0-8CBB-A969EC2AE0C4}"/>
          </ac:spMkLst>
        </pc:spChg>
        <pc:spChg chg="add del">
          <ac:chgData name="Nils Mechtel" userId="d365a3c7-8594-435f-9872-5455ceefc78f" providerId="ADAL" clId="{FEE5CBDF-FE29-4F9F-99B9-949F0817748B}" dt="2019-05-11T12:26:01.497" v="9"/>
          <ac:spMkLst>
            <pc:docMk/>
            <pc:sldMk cId="2484908466" sldId="256"/>
            <ac:spMk id="21" creationId="{9179DE42-5613-4B35-A1E6-6CCBAA13C743}"/>
          </ac:spMkLst>
        </pc:spChg>
        <pc:spChg chg="add del">
          <ac:chgData name="Nils Mechtel" userId="d365a3c7-8594-435f-9872-5455ceefc78f" providerId="ADAL" clId="{FEE5CBDF-FE29-4F9F-99B9-949F0817748B}" dt="2019-05-11T12:26:01.497" v="9"/>
          <ac:spMkLst>
            <pc:docMk/>
            <pc:sldMk cId="2484908466" sldId="256"/>
            <ac:spMk id="22" creationId="{4BE96B01-3929-432D-B8C2-ADBCB74C2EF4}"/>
          </ac:spMkLst>
        </pc:spChg>
        <pc:spChg chg="add del">
          <ac:chgData name="Nils Mechtel" userId="d365a3c7-8594-435f-9872-5455ceefc78f" providerId="ADAL" clId="{FEE5CBDF-FE29-4F9F-99B9-949F0817748B}" dt="2019-05-11T12:26:01.497" v="9"/>
          <ac:spMkLst>
            <pc:docMk/>
            <pc:sldMk cId="2484908466" sldId="256"/>
            <ac:spMk id="24" creationId="{2A6FCDE6-CDE2-4C51-B18E-A95CFB679714}"/>
          </ac:spMkLst>
        </pc:spChg>
        <pc:spChg chg="add del">
          <ac:chgData name="Nils Mechtel" userId="d365a3c7-8594-435f-9872-5455ceefc78f" providerId="ADAL" clId="{FEE5CBDF-FE29-4F9F-99B9-949F0817748B}" dt="2019-05-11T12:32:07.297" v="270" actId="26606"/>
          <ac:spMkLst>
            <pc:docMk/>
            <pc:sldMk cId="2484908466" sldId="256"/>
            <ac:spMk id="25" creationId="{9D2E8756-2465-473A-BA2A-2DB1D6224745}"/>
          </ac:spMkLst>
        </pc:spChg>
        <pc:spChg chg="add del">
          <ac:chgData name="Nils Mechtel" userId="d365a3c7-8594-435f-9872-5455ceefc78f" providerId="ADAL" clId="{FEE5CBDF-FE29-4F9F-99B9-949F0817748B}" dt="2019-05-11T12:26:01.497" v="9"/>
          <ac:spMkLst>
            <pc:docMk/>
            <pc:sldMk cId="2484908466" sldId="256"/>
            <ac:spMk id="26" creationId="{9D2E8756-2465-473A-BA2A-2DB1D6224745}"/>
          </ac:spMkLst>
        </pc:spChg>
        <pc:spChg chg="add del">
          <ac:chgData name="Nils Mechtel" userId="d365a3c7-8594-435f-9872-5455ceefc78f" providerId="ADAL" clId="{FEE5CBDF-FE29-4F9F-99B9-949F0817748B}" dt="2019-05-11T12:33:12.502" v="281"/>
          <ac:spMkLst>
            <pc:docMk/>
            <pc:sldMk cId="2484908466" sldId="256"/>
            <ac:spMk id="27" creationId="{0ADFFC45-3DC9-4433-926F-043E879D9DFC}"/>
          </ac:spMkLst>
        </pc:spChg>
        <pc:spChg chg="add del">
          <ac:chgData name="Nils Mechtel" userId="d365a3c7-8594-435f-9872-5455ceefc78f" providerId="ADAL" clId="{FEE5CBDF-FE29-4F9F-99B9-949F0817748B}" dt="2019-05-11T12:33:20.007" v="283" actId="26606"/>
          <ac:spMkLst>
            <pc:docMk/>
            <pc:sldMk cId="2484908466" sldId="256"/>
            <ac:spMk id="29" creationId="{9179DE42-5613-4B35-A1E6-6CCBAA13C743}"/>
          </ac:spMkLst>
        </pc:spChg>
        <pc:spChg chg="add del">
          <ac:chgData name="Nils Mechtel" userId="d365a3c7-8594-435f-9872-5455ceefc78f" providerId="ADAL" clId="{FEE5CBDF-FE29-4F9F-99B9-949F0817748B}" dt="2019-05-11T13:29:26.943" v="480" actId="26606"/>
          <ac:spMkLst>
            <pc:docMk/>
            <pc:sldMk cId="2484908466" sldId="256"/>
            <ac:spMk id="31" creationId="{0ADFFC45-3DC9-4433-926F-043E879D9DFC}"/>
          </ac:spMkLst>
        </pc:spChg>
        <pc:spChg chg="add del">
          <ac:chgData name="Nils Mechtel" userId="d365a3c7-8594-435f-9872-5455ceefc78f" providerId="ADAL" clId="{FEE5CBDF-FE29-4F9F-99B9-949F0817748B}" dt="2019-05-11T12:33:12.502" v="281"/>
          <ac:spMkLst>
            <pc:docMk/>
            <pc:sldMk cId="2484908466" sldId="256"/>
            <ac:spMk id="36" creationId="{69370F01-B8C9-4CE4-824C-92B2792E6ED0}"/>
          </ac:spMkLst>
        </pc:spChg>
        <pc:spChg chg="add del">
          <ac:chgData name="Nils Mechtel" userId="d365a3c7-8594-435f-9872-5455ceefc78f" providerId="ADAL" clId="{FEE5CBDF-FE29-4F9F-99B9-949F0817748B}" dt="2019-05-11T12:33:20.007" v="283" actId="26606"/>
          <ac:spMkLst>
            <pc:docMk/>
            <pc:sldMk cId="2484908466" sldId="256"/>
            <ac:spMk id="38" creationId="{52FB45E9-914E-4471-AC87-E475CD51767D}"/>
          </ac:spMkLst>
        </pc:spChg>
        <pc:spChg chg="add del">
          <ac:chgData name="Nils Mechtel" userId="d365a3c7-8594-435f-9872-5455ceefc78f" providerId="ADAL" clId="{FEE5CBDF-FE29-4F9F-99B9-949F0817748B}" dt="2019-05-11T12:33:20.007" v="283" actId="26606"/>
          <ac:spMkLst>
            <pc:docMk/>
            <pc:sldMk cId="2484908466" sldId="256"/>
            <ac:spMk id="39" creationId="{C310626D-5743-49D4-8F7D-88C4F8F05774}"/>
          </ac:spMkLst>
        </pc:spChg>
        <pc:spChg chg="add del">
          <ac:chgData name="Nils Mechtel" userId="d365a3c7-8594-435f-9872-5455ceefc78f" providerId="ADAL" clId="{FEE5CBDF-FE29-4F9F-99B9-949F0817748B}" dt="2019-05-11T12:33:20.007" v="283" actId="26606"/>
          <ac:spMkLst>
            <pc:docMk/>
            <pc:sldMk cId="2484908466" sldId="256"/>
            <ac:spMk id="40" creationId="{3C195FC1-B568-4C72-9902-34CB35DDD7A1}"/>
          </ac:spMkLst>
        </pc:spChg>
        <pc:spChg chg="add del">
          <ac:chgData name="Nils Mechtel" userId="d365a3c7-8594-435f-9872-5455ceefc78f" providerId="ADAL" clId="{FEE5CBDF-FE29-4F9F-99B9-949F0817748B}" dt="2019-05-11T12:33:20.007" v="283" actId="26606"/>
          <ac:spMkLst>
            <pc:docMk/>
            <pc:sldMk cId="2484908466" sldId="256"/>
            <ac:spMk id="41" creationId="{EF2BDF77-362C-43F0-8CBB-A969EC2AE0C4}"/>
          </ac:spMkLst>
        </pc:spChg>
        <pc:spChg chg="add del">
          <ac:chgData name="Nils Mechtel" userId="d365a3c7-8594-435f-9872-5455ceefc78f" providerId="ADAL" clId="{FEE5CBDF-FE29-4F9F-99B9-949F0817748B}" dt="2019-05-11T12:33:20.007" v="283" actId="26606"/>
          <ac:spMkLst>
            <pc:docMk/>
            <pc:sldMk cId="2484908466" sldId="256"/>
            <ac:spMk id="42" creationId="{4BE96B01-3929-432D-B8C2-ADBCB74C2EF4}"/>
          </ac:spMkLst>
        </pc:spChg>
        <pc:spChg chg="add del">
          <ac:chgData name="Nils Mechtel" userId="d365a3c7-8594-435f-9872-5455ceefc78f" providerId="ADAL" clId="{FEE5CBDF-FE29-4F9F-99B9-949F0817748B}" dt="2019-05-11T12:33:20.007" v="283" actId="26606"/>
          <ac:spMkLst>
            <pc:docMk/>
            <pc:sldMk cId="2484908466" sldId="256"/>
            <ac:spMk id="43" creationId="{2A6FCDE6-CDE2-4C51-B18E-A95CFB679714}"/>
          </ac:spMkLst>
        </pc:spChg>
        <pc:spChg chg="add del">
          <ac:chgData name="Nils Mechtel" userId="d365a3c7-8594-435f-9872-5455ceefc78f" providerId="ADAL" clId="{FEE5CBDF-FE29-4F9F-99B9-949F0817748B}" dt="2019-05-11T12:33:20.007" v="283" actId="26606"/>
          <ac:spMkLst>
            <pc:docMk/>
            <pc:sldMk cId="2484908466" sldId="256"/>
            <ac:spMk id="44" creationId="{9D2E8756-2465-473A-BA2A-2DB1D6224745}"/>
          </ac:spMkLst>
        </pc:spChg>
        <pc:spChg chg="add del">
          <ac:chgData name="Nils Mechtel" userId="d365a3c7-8594-435f-9872-5455ceefc78f" providerId="ADAL" clId="{FEE5CBDF-FE29-4F9F-99B9-949F0817748B}" dt="2019-05-11T13:26:55.716" v="465" actId="26606"/>
          <ac:spMkLst>
            <pc:docMk/>
            <pc:sldMk cId="2484908466" sldId="256"/>
            <ac:spMk id="46" creationId="{2783C067-F8BF-4755-B516-8A0CD74CF60C}"/>
          </ac:spMkLst>
        </pc:spChg>
        <pc:spChg chg="add del">
          <ac:chgData name="Nils Mechtel" userId="d365a3c7-8594-435f-9872-5455ceefc78f" providerId="ADAL" clId="{FEE5CBDF-FE29-4F9F-99B9-949F0817748B}" dt="2019-05-11T13:26:55.716" v="465" actId="26606"/>
          <ac:spMkLst>
            <pc:docMk/>
            <pc:sldMk cId="2484908466" sldId="256"/>
            <ac:spMk id="47" creationId="{2ED796EC-E7FF-46DB-B912-FB08BF12AA6E}"/>
          </ac:spMkLst>
        </pc:spChg>
        <pc:spChg chg="add del">
          <ac:chgData name="Nils Mechtel" userId="d365a3c7-8594-435f-9872-5455ceefc78f" providerId="ADAL" clId="{FEE5CBDF-FE29-4F9F-99B9-949F0817748B}" dt="2019-05-11T13:26:55.716" v="465" actId="26606"/>
          <ac:spMkLst>
            <pc:docMk/>
            <pc:sldMk cId="2484908466" sldId="256"/>
            <ac:spMk id="48" creationId="{549A2DAB-B431-487D-95AD-BB0FECB49E57}"/>
          </ac:spMkLst>
        </pc:spChg>
        <pc:spChg chg="add del">
          <ac:chgData name="Nils Mechtel" userId="d365a3c7-8594-435f-9872-5455ceefc78f" providerId="ADAL" clId="{FEE5CBDF-FE29-4F9F-99B9-949F0817748B}" dt="2019-05-11T13:26:55.716" v="465" actId="26606"/>
          <ac:spMkLst>
            <pc:docMk/>
            <pc:sldMk cId="2484908466" sldId="256"/>
            <ac:spMk id="51" creationId="{0819F787-32B4-46A8-BC57-C6571BCEE243}"/>
          </ac:spMkLst>
        </pc:spChg>
        <pc:spChg chg="add del">
          <ac:chgData name="Nils Mechtel" userId="d365a3c7-8594-435f-9872-5455ceefc78f" providerId="ADAL" clId="{FEE5CBDF-FE29-4F9F-99B9-949F0817748B}" dt="2019-05-11T12:54:12.696" v="380" actId="26606"/>
          <ac:spMkLst>
            <pc:docMk/>
            <pc:sldMk cId="2484908466" sldId="256"/>
            <ac:spMk id="58" creationId="{DC99427B-A97E-40A3-B1FD-4557346C6A91}"/>
          </ac:spMkLst>
        </pc:spChg>
        <pc:spChg chg="add del">
          <ac:chgData name="Nils Mechtel" userId="d365a3c7-8594-435f-9872-5455ceefc78f" providerId="ADAL" clId="{FEE5CBDF-FE29-4F9F-99B9-949F0817748B}" dt="2019-05-11T12:54:16.850" v="382" actId="26606"/>
          <ac:spMkLst>
            <pc:docMk/>
            <pc:sldMk cId="2484908466" sldId="256"/>
            <ac:spMk id="60" creationId="{DC99427B-A97E-40A3-B1FD-4557346C6A91}"/>
          </ac:spMkLst>
        </pc:spChg>
        <pc:spChg chg="add del">
          <ac:chgData name="Nils Mechtel" userId="d365a3c7-8594-435f-9872-5455ceefc78f" providerId="ADAL" clId="{FEE5CBDF-FE29-4F9F-99B9-949F0817748B}" dt="2019-05-11T13:29:26.943" v="480" actId="26606"/>
          <ac:spMkLst>
            <pc:docMk/>
            <pc:sldMk cId="2484908466" sldId="256"/>
            <ac:spMk id="63" creationId="{69370F01-B8C9-4CE4-824C-92B2792E6ED0}"/>
          </ac:spMkLst>
        </pc:spChg>
        <pc:spChg chg="add del">
          <ac:chgData name="Nils Mechtel" userId="d365a3c7-8594-435f-9872-5455ceefc78f" providerId="ADAL" clId="{FEE5CBDF-FE29-4F9F-99B9-949F0817748B}" dt="2019-05-11T15:39:31.536" v="1000"/>
          <ac:spMkLst>
            <pc:docMk/>
            <pc:sldMk cId="2484908466" sldId="256"/>
            <ac:spMk id="65" creationId="{2783C067-F8BF-4755-B516-8A0CD74CF60C}"/>
          </ac:spMkLst>
        </pc:spChg>
        <pc:spChg chg="add del">
          <ac:chgData name="Nils Mechtel" userId="d365a3c7-8594-435f-9872-5455ceefc78f" providerId="ADAL" clId="{FEE5CBDF-FE29-4F9F-99B9-949F0817748B}" dt="2019-05-11T15:39:31.536" v="1000"/>
          <ac:spMkLst>
            <pc:docMk/>
            <pc:sldMk cId="2484908466" sldId="256"/>
            <ac:spMk id="67" creationId="{2ED796EC-E7FF-46DB-B912-FB08BF12AA6E}"/>
          </ac:spMkLst>
        </pc:spChg>
        <pc:spChg chg="add del">
          <ac:chgData name="Nils Mechtel" userId="d365a3c7-8594-435f-9872-5455ceefc78f" providerId="ADAL" clId="{FEE5CBDF-FE29-4F9F-99B9-949F0817748B}" dt="2019-05-11T13:27:33.698" v="474" actId="26606"/>
          <ac:spMkLst>
            <pc:docMk/>
            <pc:sldMk cId="2484908466" sldId="256"/>
            <ac:spMk id="68" creationId="{66D61E08-70C3-48D8-BEA0-787111DC30DA}"/>
          </ac:spMkLst>
        </pc:spChg>
        <pc:spChg chg="add del">
          <ac:chgData name="Nils Mechtel" userId="d365a3c7-8594-435f-9872-5455ceefc78f" providerId="ADAL" clId="{FEE5CBDF-FE29-4F9F-99B9-949F0817748B}" dt="2019-05-11T15:39:31.536" v="1000"/>
          <ac:spMkLst>
            <pc:docMk/>
            <pc:sldMk cId="2484908466" sldId="256"/>
            <ac:spMk id="69" creationId="{549A2DAB-B431-487D-95AD-BB0FECB49E57}"/>
          </ac:spMkLst>
        </pc:spChg>
        <pc:spChg chg="add del">
          <ac:chgData name="Nils Mechtel" userId="d365a3c7-8594-435f-9872-5455ceefc78f" providerId="ADAL" clId="{FEE5CBDF-FE29-4F9F-99B9-949F0817748B}" dt="2019-05-11T13:27:33.698" v="474" actId="26606"/>
          <ac:spMkLst>
            <pc:docMk/>
            <pc:sldMk cId="2484908466" sldId="256"/>
            <ac:spMk id="70" creationId="{FC55298F-0AE5-478E-AD2B-03C2614C5833}"/>
          </ac:spMkLst>
        </pc:spChg>
        <pc:spChg chg="add del">
          <ac:chgData name="Nils Mechtel" userId="d365a3c7-8594-435f-9872-5455ceefc78f" providerId="ADAL" clId="{FEE5CBDF-FE29-4F9F-99B9-949F0817748B}" dt="2019-05-11T13:27:33.698" v="474" actId="26606"/>
          <ac:spMkLst>
            <pc:docMk/>
            <pc:sldMk cId="2484908466" sldId="256"/>
            <ac:spMk id="72" creationId="{C180E4EA-0B63-4779-A895-7E90E71088F3}"/>
          </ac:spMkLst>
        </pc:spChg>
        <pc:spChg chg="add del">
          <ac:chgData name="Nils Mechtel" userId="d365a3c7-8594-435f-9872-5455ceefc78f" providerId="ADAL" clId="{FEE5CBDF-FE29-4F9F-99B9-949F0817748B}" dt="2019-05-11T13:27:33.698" v="474" actId="26606"/>
          <ac:spMkLst>
            <pc:docMk/>
            <pc:sldMk cId="2484908466" sldId="256"/>
            <ac:spMk id="74" creationId="{CEE01D9D-3DE8-4EED-B0D3-8F3C79CC7673}"/>
          </ac:spMkLst>
        </pc:spChg>
        <pc:spChg chg="add del">
          <ac:chgData name="Nils Mechtel" userId="d365a3c7-8594-435f-9872-5455ceefc78f" providerId="ADAL" clId="{FEE5CBDF-FE29-4F9F-99B9-949F0817748B}" dt="2019-05-11T15:39:31.536" v="1000"/>
          <ac:spMkLst>
            <pc:docMk/>
            <pc:sldMk cId="2484908466" sldId="256"/>
            <ac:spMk id="75" creationId="{0819F787-32B4-46A8-BC57-C6571BCEE243}"/>
          </ac:spMkLst>
        </pc:spChg>
        <pc:spChg chg="add del">
          <ac:chgData name="Nils Mechtel" userId="d365a3c7-8594-435f-9872-5455ceefc78f" providerId="ADAL" clId="{FEE5CBDF-FE29-4F9F-99B9-949F0817748B}" dt="2019-05-11T13:27:33.698" v="474" actId="26606"/>
          <ac:spMkLst>
            <pc:docMk/>
            <pc:sldMk cId="2484908466" sldId="256"/>
            <ac:spMk id="76" creationId="{89AF5CE9-607F-43F4-8983-DCD6DA4051FD}"/>
          </ac:spMkLst>
        </pc:spChg>
        <pc:spChg chg="add del">
          <ac:chgData name="Nils Mechtel" userId="d365a3c7-8594-435f-9872-5455ceefc78f" providerId="ADAL" clId="{FEE5CBDF-FE29-4F9F-99B9-949F0817748B}" dt="2019-05-11T13:27:33.698" v="474" actId="26606"/>
          <ac:spMkLst>
            <pc:docMk/>
            <pc:sldMk cId="2484908466" sldId="256"/>
            <ac:spMk id="78" creationId="{6EEA2DBD-9E1E-4521-8C01-F32AD18A89E3}"/>
          </ac:spMkLst>
        </pc:spChg>
        <pc:spChg chg="add del">
          <ac:chgData name="Nils Mechtel" userId="d365a3c7-8594-435f-9872-5455ceefc78f" providerId="ADAL" clId="{FEE5CBDF-FE29-4F9F-99B9-949F0817748B}" dt="2019-05-11T13:27:33.698" v="474" actId="26606"/>
          <ac:spMkLst>
            <pc:docMk/>
            <pc:sldMk cId="2484908466" sldId="256"/>
            <ac:spMk id="80" creationId="{15BBD2C1-BA9B-46A9-A27A-33498B169272}"/>
          </ac:spMkLst>
        </pc:spChg>
        <pc:spChg chg="add del">
          <ac:chgData name="Nils Mechtel" userId="d365a3c7-8594-435f-9872-5455ceefc78f" providerId="ADAL" clId="{FEE5CBDF-FE29-4F9F-99B9-949F0817748B}" dt="2019-05-11T13:27:33.639" v="473" actId="26606"/>
          <ac:spMkLst>
            <pc:docMk/>
            <pc:sldMk cId="2484908466" sldId="256"/>
            <ac:spMk id="85" creationId="{53FCF47F-C2D5-40D2-BB9E-EB0634228135}"/>
          </ac:spMkLst>
        </pc:spChg>
        <pc:spChg chg="add del">
          <ac:chgData name="Nils Mechtel" userId="d365a3c7-8594-435f-9872-5455ceefc78f" providerId="ADAL" clId="{FEE5CBDF-FE29-4F9F-99B9-949F0817748B}" dt="2019-05-11T13:27:33.639" v="473" actId="26606"/>
          <ac:spMkLst>
            <pc:docMk/>
            <pc:sldMk cId="2484908466" sldId="256"/>
            <ac:spMk id="91" creationId="{677AD1FD-34AE-437D-8CDC-28626ED9A8B0}"/>
          </ac:spMkLst>
        </pc:spChg>
        <pc:spChg chg="add del">
          <ac:chgData name="Nils Mechtel" userId="d365a3c7-8594-435f-9872-5455ceefc78f" providerId="ADAL" clId="{FEE5CBDF-FE29-4F9F-99B9-949F0817748B}" dt="2019-05-11T13:27:33.639" v="473" actId="26606"/>
          <ac:spMkLst>
            <pc:docMk/>
            <pc:sldMk cId="2484908466" sldId="256"/>
            <ac:spMk id="93" creationId="{B07774B8-04E2-436D-B983-B885D6F0F659}"/>
          </ac:spMkLst>
        </pc:spChg>
        <pc:spChg chg="add del">
          <ac:chgData name="Nils Mechtel" userId="d365a3c7-8594-435f-9872-5455ceefc78f" providerId="ADAL" clId="{FEE5CBDF-FE29-4F9F-99B9-949F0817748B}" dt="2019-05-11T13:27:33.639" v="473" actId="26606"/>
          <ac:spMkLst>
            <pc:docMk/>
            <pc:sldMk cId="2484908466" sldId="256"/>
            <ac:spMk id="95" creationId="{CE493F13-8130-4A50-9898-8AFD98F5E1FB}"/>
          </ac:spMkLst>
        </pc:spChg>
        <pc:spChg chg="add del">
          <ac:chgData name="Nils Mechtel" userId="d365a3c7-8594-435f-9872-5455ceefc78f" providerId="ADAL" clId="{FEE5CBDF-FE29-4F9F-99B9-949F0817748B}" dt="2019-05-11T13:27:33.639" v="473" actId="26606"/>
          <ac:spMkLst>
            <pc:docMk/>
            <pc:sldMk cId="2484908466" sldId="256"/>
            <ac:spMk id="97" creationId="{5C83F2E6-2324-4A53-85E7-4D74B6586E0C}"/>
          </ac:spMkLst>
        </pc:spChg>
        <pc:spChg chg="add del">
          <ac:chgData name="Nils Mechtel" userId="d365a3c7-8594-435f-9872-5455ceefc78f" providerId="ADAL" clId="{FEE5CBDF-FE29-4F9F-99B9-949F0817748B}" dt="2019-05-11T13:27:33.639" v="473" actId="26606"/>
          <ac:spMkLst>
            <pc:docMk/>
            <pc:sldMk cId="2484908466" sldId="256"/>
            <ac:spMk id="99" creationId="{62C79599-4635-4903-B028-E3331034BF2F}"/>
          </ac:spMkLst>
        </pc:spChg>
        <pc:spChg chg="add del">
          <ac:chgData name="Nils Mechtel" userId="d365a3c7-8594-435f-9872-5455ceefc78f" providerId="ADAL" clId="{FEE5CBDF-FE29-4F9F-99B9-949F0817748B}" dt="2019-05-11T13:27:33.639" v="473" actId="26606"/>
          <ac:spMkLst>
            <pc:docMk/>
            <pc:sldMk cId="2484908466" sldId="256"/>
            <ac:spMk id="101" creationId="{64581993-8E43-4AF4-9AF1-A39EF777280B}"/>
          </ac:spMkLst>
        </pc:spChg>
        <pc:spChg chg="add del">
          <ac:chgData name="Nils Mechtel" userId="d365a3c7-8594-435f-9872-5455ceefc78f" providerId="ADAL" clId="{FEE5CBDF-FE29-4F9F-99B9-949F0817748B}" dt="2019-05-11T13:29:16.003" v="478"/>
          <ac:spMkLst>
            <pc:docMk/>
            <pc:sldMk cId="2484908466" sldId="256"/>
            <ac:spMk id="103" creationId="{7815DC60-3142-4171-B7AD-13B6FD265C6B}"/>
          </ac:spMkLst>
        </pc:spChg>
        <pc:spChg chg="add del">
          <ac:chgData name="Nils Mechtel" userId="d365a3c7-8594-435f-9872-5455ceefc78f" providerId="ADAL" clId="{FEE5CBDF-FE29-4F9F-99B9-949F0817748B}" dt="2019-05-11T13:29:16.003" v="478"/>
          <ac:spMkLst>
            <pc:docMk/>
            <pc:sldMk cId="2484908466" sldId="256"/>
            <ac:spMk id="104" creationId="{3A459D44-E95C-4AB2-9D79-7C182560C4A9}"/>
          </ac:spMkLst>
        </pc:spChg>
        <pc:grpChg chg="add del">
          <ac:chgData name="Nils Mechtel" userId="d365a3c7-8594-435f-9872-5455ceefc78f" providerId="ADAL" clId="{FEE5CBDF-FE29-4F9F-99B9-949F0817748B}" dt="2019-05-11T12:25:47.432" v="6" actId="26606"/>
          <ac:grpSpMkLst>
            <pc:docMk/>
            <pc:sldMk cId="2484908466" sldId="256"/>
            <ac:grpSpMk id="10" creationId="{CEEA9366-CEA8-4F23-B065-4337F0D836FE}"/>
          </ac:grpSpMkLst>
        </pc:grpChg>
        <pc:grpChg chg="add del">
          <ac:chgData name="Nils Mechtel" userId="d365a3c7-8594-435f-9872-5455ceefc78f" providerId="ADAL" clId="{FEE5CBDF-FE29-4F9F-99B9-949F0817748B}" dt="2019-05-11T12:33:12.502" v="281"/>
          <ac:grpSpMkLst>
            <pc:docMk/>
            <pc:sldMk cId="2484908466" sldId="256"/>
            <ac:grpSpMk id="28" creationId="{B5F26A87-0610-435F-AA13-BD658385C9D9}"/>
          </ac:grpSpMkLst>
        </pc:grpChg>
        <pc:grpChg chg="add del">
          <ac:chgData name="Nils Mechtel" userId="d365a3c7-8594-435f-9872-5455ceefc78f" providerId="ADAL" clId="{FEE5CBDF-FE29-4F9F-99B9-949F0817748B}" dt="2019-05-11T13:29:26.943" v="480" actId="26606"/>
          <ac:grpSpMkLst>
            <pc:docMk/>
            <pc:sldMk cId="2484908466" sldId="256"/>
            <ac:grpSpMk id="32" creationId="{B5F26A87-0610-435F-AA13-BD658385C9D9}"/>
          </ac:grpSpMkLst>
        </pc:grpChg>
        <pc:picChg chg="del mod ord">
          <ac:chgData name="Nils Mechtel" userId="d365a3c7-8594-435f-9872-5455ceefc78f" providerId="ADAL" clId="{FEE5CBDF-FE29-4F9F-99B9-949F0817748B}" dt="2019-05-11T13:28:19.528" v="475" actId="478"/>
          <ac:picMkLst>
            <pc:docMk/>
            <pc:sldMk cId="2484908466" sldId="256"/>
            <ac:picMk id="4" creationId="{C728CAA1-EB3A-41AC-9581-451969D49BD6}"/>
          </ac:picMkLst>
        </pc:picChg>
        <pc:picChg chg="del mod">
          <ac:chgData name="Nils Mechtel" userId="d365a3c7-8594-435f-9872-5455ceefc78f" providerId="ADAL" clId="{FEE5CBDF-FE29-4F9F-99B9-949F0817748B}" dt="2019-05-11T13:28:21.431" v="476" actId="478"/>
          <ac:picMkLst>
            <pc:docMk/>
            <pc:sldMk cId="2484908466" sldId="256"/>
            <ac:picMk id="6" creationId="{169773D3-B81F-4930-A855-69568BB65473}"/>
          </ac:picMkLst>
        </pc:picChg>
        <pc:picChg chg="del">
          <ac:chgData name="Nils Mechtel" userId="d365a3c7-8594-435f-9872-5455ceefc78f" providerId="ADAL" clId="{FEE5CBDF-FE29-4F9F-99B9-949F0817748B}" dt="2019-05-11T13:27:04.203" v="466" actId="478"/>
          <ac:picMkLst>
            <pc:docMk/>
            <pc:sldMk cId="2484908466" sldId="256"/>
            <ac:picMk id="10" creationId="{BEC75E34-2625-41DA-9A12-216768360BFF}"/>
          </ac:picMkLst>
        </pc:picChg>
        <pc:picChg chg="mod">
          <ac:chgData name="Nils Mechtel" userId="d365a3c7-8594-435f-9872-5455ceefc78f" providerId="ADAL" clId="{FEE5CBDF-FE29-4F9F-99B9-949F0817748B}" dt="2019-05-11T13:27:15.190" v="469" actId="1076"/>
          <ac:picMkLst>
            <pc:docMk/>
            <pc:sldMk cId="2484908466" sldId="256"/>
            <ac:picMk id="14" creationId="{4FAA9DE7-277E-4A8D-BB70-3049352958E4}"/>
          </ac:picMkLst>
        </pc:picChg>
        <pc:picChg chg="add del">
          <ac:chgData name="Nils Mechtel" userId="d365a3c7-8594-435f-9872-5455ceefc78f" providerId="ADAL" clId="{FEE5CBDF-FE29-4F9F-99B9-949F0817748B}" dt="2019-05-11T13:27:24.420" v="471" actId="478"/>
          <ac:picMkLst>
            <pc:docMk/>
            <pc:sldMk cId="2484908466" sldId="256"/>
            <ac:picMk id="16" creationId="{2D008AF7-82D1-4E7A-A0C4-EAAA22844CAC}"/>
          </ac:picMkLst>
        </pc:picChg>
        <pc:picChg chg="add del">
          <ac:chgData name="Nils Mechtel" userId="d365a3c7-8594-435f-9872-5455ceefc78f" providerId="ADAL" clId="{FEE5CBDF-FE29-4F9F-99B9-949F0817748B}" dt="2019-05-11T12:54:12.696" v="380" actId="26606"/>
          <ac:picMkLst>
            <pc:docMk/>
            <pc:sldMk cId="2484908466" sldId="256"/>
            <ac:picMk id="55" creationId="{E22725E6-6F3D-48B1-925D-77D33497836A}"/>
          </ac:picMkLst>
        </pc:picChg>
        <pc:picChg chg="add mod">
          <ac:chgData name="Nils Mechtel" userId="d365a3c7-8594-435f-9872-5455ceefc78f" providerId="ADAL" clId="{FEE5CBDF-FE29-4F9F-99B9-949F0817748B}" dt="2019-05-11T13:26:55.716" v="465" actId="26606"/>
          <ac:picMkLst>
            <pc:docMk/>
            <pc:sldMk cId="2484908466" sldId="256"/>
            <ac:picMk id="59" creationId="{59EC7E78-8577-4C9F-BED9-EDAF7EE0AA9C}"/>
          </ac:picMkLst>
        </pc:picChg>
        <pc:picChg chg="add del">
          <ac:chgData name="Nils Mechtel" userId="d365a3c7-8594-435f-9872-5455ceefc78f" providerId="ADAL" clId="{FEE5CBDF-FE29-4F9F-99B9-949F0817748B}" dt="2019-05-11T12:54:16.850" v="382" actId="26606"/>
          <ac:picMkLst>
            <pc:docMk/>
            <pc:sldMk cId="2484908466" sldId="256"/>
            <ac:picMk id="61" creationId="{1FFB0AB4-9501-4C5B-B02B-2E158973CD9F}"/>
          </ac:picMkLst>
        </pc:picChg>
        <pc:inkChg chg="add del">
          <ac:chgData name="Nils Mechtel" userId="d365a3c7-8594-435f-9872-5455ceefc78f" providerId="ADAL" clId="{FEE5CBDF-FE29-4F9F-99B9-949F0817748B}" dt="2019-05-11T12:34:58.331" v="301"/>
          <ac:inkMkLst>
            <pc:docMk/>
            <pc:sldMk cId="2484908466" sldId="256"/>
            <ac:inkMk id="4" creationId="{1CA40A39-9C10-4130-9898-442043675862}"/>
          </ac:inkMkLst>
        </pc:inkChg>
        <pc:inkChg chg="add del">
          <ac:chgData name="Nils Mechtel" userId="d365a3c7-8594-435f-9872-5455ceefc78f" providerId="ADAL" clId="{FEE5CBDF-FE29-4F9F-99B9-949F0817748B}" dt="2019-05-11T12:34:58.331" v="301"/>
          <ac:inkMkLst>
            <pc:docMk/>
            <pc:sldMk cId="2484908466" sldId="256"/>
            <ac:inkMk id="45" creationId="{B4537788-BA8A-470B-9872-54C07A08CA76}"/>
          </ac:inkMkLst>
        </pc:inkChg>
        <pc:inkChg chg="add del">
          <ac:chgData name="Nils Mechtel" userId="d365a3c7-8594-435f-9872-5455ceefc78f" providerId="ADAL" clId="{FEE5CBDF-FE29-4F9F-99B9-949F0817748B}" dt="2019-05-11T12:34:58.331" v="301"/>
          <ac:inkMkLst>
            <pc:docMk/>
            <pc:sldMk cId="2484908466" sldId="256"/>
            <ac:inkMk id="52" creationId="{1CE05F07-8287-4AE1-9411-A4DE96B63412}"/>
          </ac:inkMkLst>
        </pc:inkChg>
        <pc:inkChg chg="add del">
          <ac:chgData name="Nils Mechtel" userId="d365a3c7-8594-435f-9872-5455ceefc78f" providerId="ADAL" clId="{FEE5CBDF-FE29-4F9F-99B9-949F0817748B}" dt="2019-05-11T12:35:03.122" v="302"/>
          <ac:inkMkLst>
            <pc:docMk/>
            <pc:sldMk cId="2484908466" sldId="256"/>
            <ac:inkMk id="53" creationId="{52E66FC3-F013-4324-8BA0-897E7D7C1E31}"/>
          </ac:inkMkLst>
        </pc:inkChg>
        <pc:cxnChg chg="add del">
          <ac:chgData name="Nils Mechtel" userId="d365a3c7-8594-435f-9872-5455ceefc78f" providerId="ADAL" clId="{FEE5CBDF-FE29-4F9F-99B9-949F0817748B}" dt="2019-05-11T12:32:07.297" v="270" actId="26606"/>
          <ac:cxnSpMkLst>
            <pc:docMk/>
            <pc:sldMk cId="2484908466" sldId="256"/>
            <ac:cxnSpMk id="6" creationId="{EB898B32-3891-4C3A-8F58-C5969D2E9033}"/>
          </ac:cxnSpMkLst>
        </pc:cxnChg>
        <pc:cxnChg chg="add del">
          <ac:chgData name="Nils Mechtel" userId="d365a3c7-8594-435f-9872-5455ceefc78f" providerId="ADAL" clId="{FEE5CBDF-FE29-4F9F-99B9-949F0817748B}" dt="2019-05-11T12:32:07.297" v="270" actId="26606"/>
          <ac:cxnSpMkLst>
            <pc:docMk/>
            <pc:sldMk cId="2484908466" sldId="256"/>
            <ac:cxnSpMk id="7" creationId="{4AE4806D-B8F9-4679-A68A-9BD21C01A301}"/>
          </ac:cxnSpMkLst>
        </pc:cxnChg>
        <pc:cxnChg chg="add del">
          <ac:chgData name="Nils Mechtel" userId="d365a3c7-8594-435f-9872-5455ceefc78f" providerId="ADAL" clId="{FEE5CBDF-FE29-4F9F-99B9-949F0817748B}" dt="2019-05-11T12:26:01.497" v="9"/>
          <ac:cxnSpMkLst>
            <pc:docMk/>
            <pc:sldMk cId="2484908466" sldId="256"/>
            <ac:cxnSpMk id="12" creationId="{4AE4806D-B8F9-4679-A68A-9BD21C01A301}"/>
          </ac:cxnSpMkLst>
        </pc:cxnChg>
        <pc:cxnChg chg="add del">
          <ac:chgData name="Nils Mechtel" userId="d365a3c7-8594-435f-9872-5455ceefc78f" providerId="ADAL" clId="{FEE5CBDF-FE29-4F9F-99B9-949F0817748B}" dt="2019-05-11T12:26:01.497" v="9"/>
          <ac:cxnSpMkLst>
            <pc:docMk/>
            <pc:sldMk cId="2484908466" sldId="256"/>
            <ac:cxnSpMk id="23" creationId="{EB898B32-3891-4C3A-8F58-C5969D2E9033}"/>
          </ac:cxnSpMkLst>
        </pc:cxnChg>
        <pc:cxnChg chg="add del">
          <ac:chgData name="Nils Mechtel" userId="d365a3c7-8594-435f-9872-5455ceefc78f" providerId="ADAL" clId="{FEE5CBDF-FE29-4F9F-99B9-949F0817748B}" dt="2019-05-11T12:33:20.007" v="283" actId="26606"/>
          <ac:cxnSpMkLst>
            <pc:docMk/>
            <pc:sldMk cId="2484908466" sldId="256"/>
            <ac:cxnSpMk id="30" creationId="{EB898B32-3891-4C3A-8F58-C5969D2E9033}"/>
          </ac:cxnSpMkLst>
        </pc:cxnChg>
        <pc:cxnChg chg="add del">
          <ac:chgData name="Nils Mechtel" userId="d365a3c7-8594-435f-9872-5455ceefc78f" providerId="ADAL" clId="{FEE5CBDF-FE29-4F9F-99B9-949F0817748B}" dt="2019-05-11T12:33:20.007" v="283" actId="26606"/>
          <ac:cxnSpMkLst>
            <pc:docMk/>
            <pc:sldMk cId="2484908466" sldId="256"/>
            <ac:cxnSpMk id="37" creationId="{4AE4806D-B8F9-4679-A68A-9BD21C01A301}"/>
          </ac:cxnSpMkLst>
        </pc:cxnChg>
        <pc:cxnChg chg="add del">
          <ac:chgData name="Nils Mechtel" userId="d365a3c7-8594-435f-9872-5455ceefc78f" providerId="ADAL" clId="{FEE5CBDF-FE29-4F9F-99B9-949F0817748B}" dt="2019-05-11T13:26:55.716" v="465" actId="26606"/>
          <ac:cxnSpMkLst>
            <pc:docMk/>
            <pc:sldMk cId="2484908466" sldId="256"/>
            <ac:cxnSpMk id="49" creationId="{C5ECDEE1-7093-418F-9CF5-24EEB115C1C1}"/>
          </ac:cxnSpMkLst>
        </pc:cxnChg>
        <pc:cxnChg chg="add del">
          <ac:chgData name="Nils Mechtel" userId="d365a3c7-8594-435f-9872-5455ceefc78f" providerId="ADAL" clId="{FEE5CBDF-FE29-4F9F-99B9-949F0817748B}" dt="2019-05-11T13:26:55.716" v="465" actId="26606"/>
          <ac:cxnSpMkLst>
            <pc:docMk/>
            <pc:sldMk cId="2484908466" sldId="256"/>
            <ac:cxnSpMk id="50" creationId="{045062AF-EB11-4651-BC4A-4DA21768DE8E}"/>
          </ac:cxnSpMkLst>
        </pc:cxnChg>
        <pc:cxnChg chg="add del">
          <ac:chgData name="Nils Mechtel" userId="d365a3c7-8594-435f-9872-5455ceefc78f" providerId="ADAL" clId="{FEE5CBDF-FE29-4F9F-99B9-949F0817748B}" dt="2019-05-11T13:27:33.698" v="474" actId="26606"/>
          <ac:cxnSpMkLst>
            <pc:docMk/>
            <pc:sldMk cId="2484908466" sldId="256"/>
            <ac:cxnSpMk id="64" creationId="{A57C1A16-B8AB-4D99-A195-A38F556A6486}"/>
          </ac:cxnSpMkLst>
        </pc:cxnChg>
        <pc:cxnChg chg="add del">
          <ac:chgData name="Nils Mechtel" userId="d365a3c7-8594-435f-9872-5455ceefc78f" providerId="ADAL" clId="{FEE5CBDF-FE29-4F9F-99B9-949F0817748B}" dt="2019-05-11T13:27:33.698" v="474" actId="26606"/>
          <ac:cxnSpMkLst>
            <pc:docMk/>
            <pc:sldMk cId="2484908466" sldId="256"/>
            <ac:cxnSpMk id="66" creationId="{F8A9B20B-D1DD-4573-B5EC-558029519236}"/>
          </ac:cxnSpMkLst>
        </pc:cxnChg>
        <pc:cxnChg chg="add del">
          <ac:chgData name="Nils Mechtel" userId="d365a3c7-8594-435f-9872-5455ceefc78f" providerId="ADAL" clId="{FEE5CBDF-FE29-4F9F-99B9-949F0817748B}" dt="2019-05-11T15:39:31.536" v="1000"/>
          <ac:cxnSpMkLst>
            <pc:docMk/>
            <pc:sldMk cId="2484908466" sldId="256"/>
            <ac:cxnSpMk id="71" creationId="{C5ECDEE1-7093-418F-9CF5-24EEB115C1C1}"/>
          </ac:cxnSpMkLst>
        </pc:cxnChg>
        <pc:cxnChg chg="add del">
          <ac:chgData name="Nils Mechtel" userId="d365a3c7-8594-435f-9872-5455ceefc78f" providerId="ADAL" clId="{FEE5CBDF-FE29-4F9F-99B9-949F0817748B}" dt="2019-05-11T15:39:31.536" v="1000"/>
          <ac:cxnSpMkLst>
            <pc:docMk/>
            <pc:sldMk cId="2484908466" sldId="256"/>
            <ac:cxnSpMk id="73" creationId="{045062AF-EB11-4651-BC4A-4DA21768DE8E}"/>
          </ac:cxnSpMkLst>
        </pc:cxnChg>
        <pc:cxnChg chg="add del">
          <ac:chgData name="Nils Mechtel" userId="d365a3c7-8594-435f-9872-5455ceefc78f" providerId="ADAL" clId="{FEE5CBDF-FE29-4F9F-99B9-949F0817748B}" dt="2019-05-11T13:27:33.639" v="473" actId="26606"/>
          <ac:cxnSpMkLst>
            <pc:docMk/>
            <pc:sldMk cId="2484908466" sldId="256"/>
            <ac:cxnSpMk id="87" creationId="{FBB82796-3A6E-4FCF-8027-03F8520497BE}"/>
          </ac:cxnSpMkLst>
        </pc:cxnChg>
        <pc:cxnChg chg="add del">
          <ac:chgData name="Nils Mechtel" userId="d365a3c7-8594-435f-9872-5455ceefc78f" providerId="ADAL" clId="{FEE5CBDF-FE29-4F9F-99B9-949F0817748B}" dt="2019-05-11T13:27:33.639" v="473" actId="26606"/>
          <ac:cxnSpMkLst>
            <pc:docMk/>
            <pc:sldMk cId="2484908466" sldId="256"/>
            <ac:cxnSpMk id="89" creationId="{B103BA84-D5B0-4695-89D5-80EA89FAE1AB}"/>
          </ac:cxnSpMkLst>
        </pc:cxnChg>
      </pc:sldChg>
      <pc:sldChg chg="addSp delSp modSp mod ord setBg modAnim addCm modCm modNotesTx">
        <pc:chgData name="Nils Mechtel" userId="d365a3c7-8594-435f-9872-5455ceefc78f" providerId="ADAL" clId="{FEE5CBDF-FE29-4F9F-99B9-949F0817748B}" dt="2019-05-13T07:57:21.424" v="2451"/>
        <pc:sldMkLst>
          <pc:docMk/>
          <pc:sldMk cId="1965533031" sldId="257"/>
        </pc:sldMkLst>
        <pc:spChg chg="mod ord">
          <ac:chgData name="Nils Mechtel" userId="d365a3c7-8594-435f-9872-5455ceefc78f" providerId="ADAL" clId="{FEE5CBDF-FE29-4F9F-99B9-949F0817748B}" dt="2019-05-11T16:19:40.910" v="1241" actId="26606"/>
          <ac:spMkLst>
            <pc:docMk/>
            <pc:sldMk cId="1965533031" sldId="257"/>
            <ac:spMk id="2" creationId="{B008D1D3-9463-48A0-85F8-1984E244CECD}"/>
          </ac:spMkLst>
        </pc:spChg>
        <pc:spChg chg="add mod">
          <ac:chgData name="Nils Mechtel" userId="d365a3c7-8594-435f-9872-5455ceefc78f" providerId="ADAL" clId="{FEE5CBDF-FE29-4F9F-99B9-949F0817748B}" dt="2019-05-13T07:56:48.157" v="2449" actId="1076"/>
          <ac:spMkLst>
            <pc:docMk/>
            <pc:sldMk cId="1965533031" sldId="257"/>
            <ac:spMk id="3" creationId="{A3561F8D-9380-41DF-9739-3A0E08468CF6}"/>
          </ac:spMkLst>
        </pc:spChg>
        <pc:spChg chg="mod">
          <ac:chgData name="Nils Mechtel" userId="d365a3c7-8594-435f-9872-5455ceefc78f" providerId="ADAL" clId="{FEE5CBDF-FE29-4F9F-99B9-949F0817748B}" dt="2019-05-11T13:23:57.155" v="426" actId="20577"/>
          <ac:spMkLst>
            <pc:docMk/>
            <pc:sldMk cId="1965533031" sldId="257"/>
            <ac:spMk id="3" creationId="{C5F468CC-2388-463D-8E99-031E12807CF8}"/>
          </ac:spMkLst>
        </pc:spChg>
        <pc:spChg chg="add del mod ord">
          <ac:chgData name="Nils Mechtel" userId="d365a3c7-8594-435f-9872-5455ceefc78f" providerId="ADAL" clId="{FEE5CBDF-FE29-4F9F-99B9-949F0817748B}" dt="2019-05-13T07:55:07.862" v="2441"/>
          <ac:spMkLst>
            <pc:docMk/>
            <pc:sldMk cId="1965533031" sldId="257"/>
            <ac:spMk id="7" creationId="{78F9E495-2FEA-4C7F-AB13-CBD059C11A59}"/>
          </ac:spMkLst>
        </pc:spChg>
        <pc:spChg chg="add del">
          <ac:chgData name="Nils Mechtel" userId="d365a3c7-8594-435f-9872-5455ceefc78f" providerId="ADAL" clId="{FEE5CBDF-FE29-4F9F-99B9-949F0817748B}" dt="2019-05-11T16:18:56.374" v="1234" actId="26606"/>
          <ac:spMkLst>
            <pc:docMk/>
            <pc:sldMk cId="1965533031" sldId="257"/>
            <ac:spMk id="16" creationId="{4BE9D4C4-9FA3-4885-A769-301639CC7AD4}"/>
          </ac:spMkLst>
        </pc:spChg>
        <pc:spChg chg="add del">
          <ac:chgData name="Nils Mechtel" userId="d365a3c7-8594-435f-9872-5455ceefc78f" providerId="ADAL" clId="{FEE5CBDF-FE29-4F9F-99B9-949F0817748B}" dt="2019-05-11T16:18:56.374" v="1234" actId="26606"/>
          <ac:spMkLst>
            <pc:docMk/>
            <pc:sldMk cId="1965533031" sldId="257"/>
            <ac:spMk id="18" creationId="{7EB6695E-BED5-4DA3-8C9B-AD301AEF4776}"/>
          </ac:spMkLst>
        </pc:spChg>
        <pc:picChg chg="add mod">
          <ac:chgData name="Nils Mechtel" userId="d365a3c7-8594-435f-9872-5455ceefc78f" providerId="ADAL" clId="{FEE5CBDF-FE29-4F9F-99B9-949F0817748B}" dt="2019-05-11T14:16:08.356" v="691" actId="1076"/>
          <ac:picMkLst>
            <pc:docMk/>
            <pc:sldMk cId="1965533031" sldId="257"/>
            <ac:picMk id="4" creationId="{80925662-649A-4F0F-9E21-63AF8C92D0B2}"/>
          </ac:picMkLst>
        </pc:picChg>
        <pc:picChg chg="add mod">
          <ac:chgData name="Nils Mechtel" userId="d365a3c7-8594-435f-9872-5455ceefc78f" providerId="ADAL" clId="{FEE5CBDF-FE29-4F9F-99B9-949F0817748B}" dt="2019-05-13T07:54:41.877" v="2437" actId="1076"/>
          <ac:picMkLst>
            <pc:docMk/>
            <pc:sldMk cId="1965533031" sldId="257"/>
            <ac:picMk id="6" creationId="{60A2E3FA-4CE7-45BE-81BD-EBF5520FE600}"/>
          </ac:picMkLst>
        </pc:picChg>
        <pc:picChg chg="mod ord">
          <ac:chgData name="Nils Mechtel" userId="d365a3c7-8594-435f-9872-5455ceefc78f" providerId="ADAL" clId="{FEE5CBDF-FE29-4F9F-99B9-949F0817748B}" dt="2019-05-13T07:54:36.982" v="2436" actId="1076"/>
          <ac:picMkLst>
            <pc:docMk/>
            <pc:sldMk cId="1965533031" sldId="257"/>
            <ac:picMk id="11" creationId="{46303D25-7CBE-4883-82DB-08081E075408}"/>
          </ac:picMkLst>
        </pc:picChg>
        <pc:picChg chg="add del mod ord">
          <ac:chgData name="Nils Mechtel" userId="d365a3c7-8594-435f-9872-5455ceefc78f" providerId="ADAL" clId="{FEE5CBDF-FE29-4F9F-99B9-949F0817748B}" dt="2019-05-11T16:19:42.517" v="1242"/>
          <ac:picMkLst>
            <pc:docMk/>
            <pc:sldMk cId="1965533031" sldId="257"/>
            <ac:picMk id="12" creationId="{72D34532-627E-4E91-8194-38683447C42B}"/>
          </ac:picMkLst>
        </pc:picChg>
      </pc:sldChg>
      <pc:sldChg chg="addSp delSp modSp setBg">
        <pc:chgData name="Nils Mechtel" userId="d365a3c7-8594-435f-9872-5455ceefc78f" providerId="ADAL" clId="{FEE5CBDF-FE29-4F9F-99B9-949F0817748B}" dt="2019-05-13T12:40:31.247" v="3019" actId="1076"/>
        <pc:sldMkLst>
          <pc:docMk/>
          <pc:sldMk cId="3678253361" sldId="258"/>
        </pc:sldMkLst>
        <pc:spChg chg="mod">
          <ac:chgData name="Nils Mechtel" userId="d365a3c7-8594-435f-9872-5455ceefc78f" providerId="ADAL" clId="{FEE5CBDF-FE29-4F9F-99B9-949F0817748B}" dt="2019-05-13T08:17:08.100" v="2603" actId="1076"/>
          <ac:spMkLst>
            <pc:docMk/>
            <pc:sldMk cId="3678253361" sldId="258"/>
            <ac:spMk id="2" creationId="{88AF4BB1-C745-4D72-9AAA-5E0278FCF5DB}"/>
          </ac:spMkLst>
        </pc:spChg>
        <pc:spChg chg="del mod">
          <ac:chgData name="Nils Mechtel" userId="d365a3c7-8594-435f-9872-5455ceefc78f" providerId="ADAL" clId="{FEE5CBDF-FE29-4F9F-99B9-949F0817748B}" dt="2019-05-13T08:27:57.261" v="2648"/>
          <ac:spMkLst>
            <pc:docMk/>
            <pc:sldMk cId="3678253361" sldId="258"/>
            <ac:spMk id="3" creationId="{9EB5275A-EC7E-4EF8-941F-533224F5BFBC}"/>
          </ac:spMkLst>
        </pc:spChg>
        <pc:spChg chg="add mod">
          <ac:chgData name="Nils Mechtel" userId="d365a3c7-8594-435f-9872-5455ceefc78f" providerId="ADAL" clId="{FEE5CBDF-FE29-4F9F-99B9-949F0817748B}" dt="2019-05-13T08:28:56.003" v="2660" actId="1076"/>
          <ac:spMkLst>
            <pc:docMk/>
            <pc:sldMk cId="3678253361" sldId="258"/>
            <ac:spMk id="5" creationId="{D0AAFE05-3F01-4A14-8188-57CE5A8CD71E}"/>
          </ac:spMkLst>
        </pc:spChg>
        <pc:spChg chg="add del mod">
          <ac:chgData name="Nils Mechtel" userId="d365a3c7-8594-435f-9872-5455ceefc78f" providerId="ADAL" clId="{FEE5CBDF-FE29-4F9F-99B9-949F0817748B}" dt="2019-05-13T08:28:00.253" v="2649" actId="478"/>
          <ac:spMkLst>
            <pc:docMk/>
            <pc:sldMk cId="3678253361" sldId="258"/>
            <ac:spMk id="6" creationId="{279DBCD1-7C5C-46CC-B563-B972292EBFA2}"/>
          </ac:spMkLst>
        </pc:spChg>
        <pc:spChg chg="add mod">
          <ac:chgData name="Nils Mechtel" userId="d365a3c7-8594-435f-9872-5455ceefc78f" providerId="ADAL" clId="{FEE5CBDF-FE29-4F9F-99B9-949F0817748B}" dt="2019-05-13T12:40:26.034" v="3018" actId="1076"/>
          <ac:spMkLst>
            <pc:docMk/>
            <pc:sldMk cId="3678253361" sldId="258"/>
            <ac:spMk id="7" creationId="{62F29A01-F4B1-4F85-A116-A9CD291D8816}"/>
          </ac:spMkLst>
        </pc:spChg>
        <pc:spChg chg="add mod">
          <ac:chgData name="Nils Mechtel" userId="d365a3c7-8594-435f-9872-5455ceefc78f" providerId="ADAL" clId="{FEE5CBDF-FE29-4F9F-99B9-949F0817748B}" dt="2019-05-13T12:40:31.247" v="3019" actId="1076"/>
          <ac:spMkLst>
            <pc:docMk/>
            <pc:sldMk cId="3678253361" sldId="258"/>
            <ac:spMk id="8" creationId="{41F96F25-D8B4-4DB8-B960-4A00E53B472B}"/>
          </ac:spMkLst>
        </pc:spChg>
        <pc:picChg chg="add mod">
          <ac:chgData name="Nils Mechtel" userId="d365a3c7-8594-435f-9872-5455ceefc78f" providerId="ADAL" clId="{FEE5CBDF-FE29-4F9F-99B9-949F0817748B}" dt="2019-05-13T08:30:38.155" v="2674" actId="1076"/>
          <ac:picMkLst>
            <pc:docMk/>
            <pc:sldMk cId="3678253361" sldId="258"/>
            <ac:picMk id="4" creationId="{F2F50BCD-C94F-4B9B-8BF7-398EA9DCD782}"/>
          </ac:picMkLst>
        </pc:picChg>
      </pc:sldChg>
      <pc:sldChg chg="addSp delSp modSp modTransition setBg addAnim delAnim modAnim addCm modCm">
        <pc:chgData name="Nils Mechtel" userId="d365a3c7-8594-435f-9872-5455ceefc78f" providerId="ADAL" clId="{FEE5CBDF-FE29-4F9F-99B9-949F0817748B}" dt="2019-05-14T13:01:38.387" v="4565" actId="20577"/>
        <pc:sldMkLst>
          <pc:docMk/>
          <pc:sldMk cId="2828272781" sldId="260"/>
        </pc:sldMkLst>
        <pc:spChg chg="mod">
          <ac:chgData name="Nils Mechtel" userId="d365a3c7-8594-435f-9872-5455ceefc78f" providerId="ADAL" clId="{FEE5CBDF-FE29-4F9F-99B9-949F0817748B}" dt="2019-05-12T18:43:33.377" v="1889" actId="14100"/>
          <ac:spMkLst>
            <pc:docMk/>
            <pc:sldMk cId="2828272781" sldId="260"/>
            <ac:spMk id="2" creationId="{D099CFC0-58E8-4594-908D-B69CA1A0976B}"/>
          </ac:spMkLst>
        </pc:spChg>
        <pc:spChg chg="del mod">
          <ac:chgData name="Nils Mechtel" userId="d365a3c7-8594-435f-9872-5455ceefc78f" providerId="ADAL" clId="{FEE5CBDF-FE29-4F9F-99B9-949F0817748B}" dt="2019-05-12T18:11:27.147" v="1585"/>
          <ac:spMkLst>
            <pc:docMk/>
            <pc:sldMk cId="2828272781" sldId="260"/>
            <ac:spMk id="3" creationId="{C246E4BD-1BE0-408D-A950-BB322F35E38E}"/>
          </ac:spMkLst>
        </pc:spChg>
        <pc:spChg chg="add del mod">
          <ac:chgData name="Nils Mechtel" userId="d365a3c7-8594-435f-9872-5455ceefc78f" providerId="ADAL" clId="{FEE5CBDF-FE29-4F9F-99B9-949F0817748B}" dt="2019-05-12T18:11:43.209" v="1590" actId="478"/>
          <ac:spMkLst>
            <pc:docMk/>
            <pc:sldMk cId="2828272781" sldId="260"/>
            <ac:spMk id="4" creationId="{8DB027BE-02CD-4D1F-89EF-C3F0A64E25D8}"/>
          </ac:spMkLst>
        </pc:spChg>
        <pc:spChg chg="add mod topLvl">
          <ac:chgData name="Nils Mechtel" userId="d365a3c7-8594-435f-9872-5455ceefc78f" providerId="ADAL" clId="{FEE5CBDF-FE29-4F9F-99B9-949F0817748B}" dt="2019-05-13T17:12:44.700" v="3787" actId="165"/>
          <ac:spMkLst>
            <pc:docMk/>
            <pc:sldMk cId="2828272781" sldId="260"/>
            <ac:spMk id="7" creationId="{45369BA3-A9C8-4C19-8AC5-C57EE1B0E869}"/>
          </ac:spMkLst>
        </pc:spChg>
        <pc:spChg chg="add mod topLvl">
          <ac:chgData name="Nils Mechtel" userId="d365a3c7-8594-435f-9872-5455ceefc78f" providerId="ADAL" clId="{FEE5CBDF-FE29-4F9F-99B9-949F0817748B}" dt="2019-05-13T17:12:44.700" v="3787" actId="165"/>
          <ac:spMkLst>
            <pc:docMk/>
            <pc:sldMk cId="2828272781" sldId="260"/>
            <ac:spMk id="8" creationId="{8B3389BD-14E0-4B18-AA3D-C9CA05D81DE3}"/>
          </ac:spMkLst>
        </pc:spChg>
        <pc:spChg chg="add del mod">
          <ac:chgData name="Nils Mechtel" userId="d365a3c7-8594-435f-9872-5455ceefc78f" providerId="ADAL" clId="{FEE5CBDF-FE29-4F9F-99B9-949F0817748B}" dt="2019-05-12T18:33:13.970" v="1779" actId="478"/>
          <ac:spMkLst>
            <pc:docMk/>
            <pc:sldMk cId="2828272781" sldId="260"/>
            <ac:spMk id="8" creationId="{C1292762-4044-4A6A-8599-699295D09B3B}"/>
          </ac:spMkLst>
        </pc:spChg>
        <pc:spChg chg="add del mod">
          <ac:chgData name="Nils Mechtel" userId="d365a3c7-8594-435f-9872-5455ceefc78f" providerId="ADAL" clId="{FEE5CBDF-FE29-4F9F-99B9-949F0817748B}" dt="2019-05-12T18:33:24.079" v="1783" actId="478"/>
          <ac:spMkLst>
            <pc:docMk/>
            <pc:sldMk cId="2828272781" sldId="260"/>
            <ac:spMk id="9" creationId="{1D4EB516-48C0-40BF-9DDB-61243BE75C00}"/>
          </ac:spMkLst>
        </pc:spChg>
        <pc:spChg chg="add mod">
          <ac:chgData name="Nils Mechtel" userId="d365a3c7-8594-435f-9872-5455ceefc78f" providerId="ADAL" clId="{FEE5CBDF-FE29-4F9F-99B9-949F0817748B}" dt="2019-05-13T14:29:48.032" v="3461" actId="164"/>
          <ac:spMkLst>
            <pc:docMk/>
            <pc:sldMk cId="2828272781" sldId="260"/>
            <ac:spMk id="9" creationId="{D37F5B7C-EB54-4BDA-BFAA-74FC794A47B0}"/>
          </ac:spMkLst>
        </pc:spChg>
        <pc:spChg chg="add mod topLvl">
          <ac:chgData name="Nils Mechtel" userId="d365a3c7-8594-435f-9872-5455ceefc78f" providerId="ADAL" clId="{FEE5CBDF-FE29-4F9F-99B9-949F0817748B}" dt="2019-05-13T17:12:44.700" v="3787" actId="165"/>
          <ac:spMkLst>
            <pc:docMk/>
            <pc:sldMk cId="2828272781" sldId="260"/>
            <ac:spMk id="10" creationId="{C823F53C-52E4-409F-98E8-E31A23D44A36}"/>
          </ac:spMkLst>
        </pc:spChg>
        <pc:spChg chg="add mod topLvl">
          <ac:chgData name="Nils Mechtel" userId="d365a3c7-8594-435f-9872-5455ceefc78f" providerId="ADAL" clId="{FEE5CBDF-FE29-4F9F-99B9-949F0817748B}" dt="2019-05-13T17:12:44.700" v="3787" actId="165"/>
          <ac:spMkLst>
            <pc:docMk/>
            <pc:sldMk cId="2828272781" sldId="260"/>
            <ac:spMk id="11" creationId="{66B42854-487F-49DC-8209-9DD0923CED26}"/>
          </ac:spMkLst>
        </pc:spChg>
        <pc:spChg chg="add mod">
          <ac:chgData name="Nils Mechtel" userId="d365a3c7-8594-435f-9872-5455ceefc78f" providerId="ADAL" clId="{FEE5CBDF-FE29-4F9F-99B9-949F0817748B}" dt="2019-05-13T14:29:34.491" v="3459" actId="164"/>
          <ac:spMkLst>
            <pc:docMk/>
            <pc:sldMk cId="2828272781" sldId="260"/>
            <ac:spMk id="12" creationId="{387E4205-1187-4964-90E8-D30204E10B65}"/>
          </ac:spMkLst>
        </pc:spChg>
        <pc:spChg chg="add mod">
          <ac:chgData name="Nils Mechtel" userId="d365a3c7-8594-435f-9872-5455ceefc78f" providerId="ADAL" clId="{FEE5CBDF-FE29-4F9F-99B9-949F0817748B}" dt="2019-05-13T14:29:41.106" v="3460" actId="164"/>
          <ac:spMkLst>
            <pc:docMk/>
            <pc:sldMk cId="2828272781" sldId="260"/>
            <ac:spMk id="13" creationId="{EB07AB33-E0D6-40AD-8622-0F281402981F}"/>
          </ac:spMkLst>
        </pc:spChg>
        <pc:spChg chg="add mod">
          <ac:chgData name="Nils Mechtel" userId="d365a3c7-8594-435f-9872-5455ceefc78f" providerId="ADAL" clId="{FEE5CBDF-FE29-4F9F-99B9-949F0817748B}" dt="2019-05-13T14:30:25.460" v="3470" actId="164"/>
          <ac:spMkLst>
            <pc:docMk/>
            <pc:sldMk cId="2828272781" sldId="260"/>
            <ac:spMk id="14" creationId="{4F7A4A79-C09A-47C9-A1CC-355E1E6F4EC2}"/>
          </ac:spMkLst>
        </pc:spChg>
        <pc:spChg chg="add mod">
          <ac:chgData name="Nils Mechtel" userId="d365a3c7-8594-435f-9872-5455ceefc78f" providerId="ADAL" clId="{FEE5CBDF-FE29-4F9F-99B9-949F0817748B}" dt="2019-05-13T14:30:01.735" v="3463" actId="164"/>
          <ac:spMkLst>
            <pc:docMk/>
            <pc:sldMk cId="2828272781" sldId="260"/>
            <ac:spMk id="15" creationId="{570844D6-1BB6-4FA0-9A81-D1FEDE89FC3B}"/>
          </ac:spMkLst>
        </pc:spChg>
        <pc:spChg chg="add mod ord">
          <ac:chgData name="Nils Mechtel" userId="d365a3c7-8594-435f-9872-5455ceefc78f" providerId="ADAL" clId="{FEE5CBDF-FE29-4F9F-99B9-949F0817748B}" dt="2019-05-13T14:30:32.137" v="3471" actId="164"/>
          <ac:spMkLst>
            <pc:docMk/>
            <pc:sldMk cId="2828272781" sldId="260"/>
            <ac:spMk id="31" creationId="{FEABBD9F-F3A0-4C2A-9231-A3AD21D8E819}"/>
          </ac:spMkLst>
        </pc:spChg>
        <pc:spChg chg="add mod">
          <ac:chgData name="Nils Mechtel" userId="d365a3c7-8594-435f-9872-5455ceefc78f" providerId="ADAL" clId="{FEE5CBDF-FE29-4F9F-99B9-949F0817748B}" dt="2019-05-13T14:40:10.810" v="3599" actId="122"/>
          <ac:spMkLst>
            <pc:docMk/>
            <pc:sldMk cId="2828272781" sldId="260"/>
            <ac:spMk id="40" creationId="{943C2B7C-D87E-4C5C-8AE5-6ABFC23D212A}"/>
          </ac:spMkLst>
        </pc:spChg>
        <pc:spChg chg="add mod">
          <ac:chgData name="Nils Mechtel" userId="d365a3c7-8594-435f-9872-5455ceefc78f" providerId="ADAL" clId="{FEE5CBDF-FE29-4F9F-99B9-949F0817748B}" dt="2019-05-13T14:40:38.071" v="3604" actId="164"/>
          <ac:spMkLst>
            <pc:docMk/>
            <pc:sldMk cId="2828272781" sldId="260"/>
            <ac:spMk id="41" creationId="{93C41828-EB2B-4F62-AF84-F408B6F943EC}"/>
          </ac:spMkLst>
        </pc:spChg>
        <pc:spChg chg="add del mod">
          <ac:chgData name="Nils Mechtel" userId="d365a3c7-8594-435f-9872-5455ceefc78f" providerId="ADAL" clId="{FEE5CBDF-FE29-4F9F-99B9-949F0817748B}" dt="2019-05-13T14:39:35.961" v="3592" actId="478"/>
          <ac:spMkLst>
            <pc:docMk/>
            <pc:sldMk cId="2828272781" sldId="260"/>
            <ac:spMk id="42" creationId="{0FC10C2A-5176-477D-85AC-6C545F8D6BE5}"/>
          </ac:spMkLst>
        </pc:spChg>
        <pc:spChg chg="add del mod">
          <ac:chgData name="Nils Mechtel" userId="d365a3c7-8594-435f-9872-5455ceefc78f" providerId="ADAL" clId="{FEE5CBDF-FE29-4F9F-99B9-949F0817748B}" dt="2019-05-13T17:33:00.793" v="3976"/>
          <ac:spMkLst>
            <pc:docMk/>
            <pc:sldMk cId="2828272781" sldId="260"/>
            <ac:spMk id="42" creationId="{C615170F-CDB8-4056-B87C-CE18B8881CDF}"/>
          </ac:spMkLst>
        </pc:spChg>
        <pc:spChg chg="add mod">
          <ac:chgData name="Nils Mechtel" userId="d365a3c7-8594-435f-9872-5455ceefc78f" providerId="ADAL" clId="{FEE5CBDF-FE29-4F9F-99B9-949F0817748B}" dt="2019-05-13T14:40:25.363" v="3602" actId="164"/>
          <ac:spMkLst>
            <pc:docMk/>
            <pc:sldMk cId="2828272781" sldId="260"/>
            <ac:spMk id="43" creationId="{DA873C14-8B3A-4548-8B8C-36EB7D725E69}"/>
          </ac:spMkLst>
        </pc:spChg>
        <pc:spChg chg="add mod">
          <ac:chgData name="Nils Mechtel" userId="d365a3c7-8594-435f-9872-5455ceefc78f" providerId="ADAL" clId="{FEE5CBDF-FE29-4F9F-99B9-949F0817748B}" dt="2019-05-13T14:40:06.027" v="3597" actId="122"/>
          <ac:spMkLst>
            <pc:docMk/>
            <pc:sldMk cId="2828272781" sldId="260"/>
            <ac:spMk id="44" creationId="{E61A8728-BA14-4C0D-89B9-00A8FAEF962A}"/>
          </ac:spMkLst>
        </pc:spChg>
        <pc:spChg chg="add mod">
          <ac:chgData name="Nils Mechtel" userId="d365a3c7-8594-435f-9872-5455ceefc78f" providerId="ADAL" clId="{FEE5CBDF-FE29-4F9F-99B9-949F0817748B}" dt="2019-05-13T14:40:08.366" v="3598" actId="122"/>
          <ac:spMkLst>
            <pc:docMk/>
            <pc:sldMk cId="2828272781" sldId="260"/>
            <ac:spMk id="45" creationId="{7C07FF60-18EF-461B-8A37-6AF6F1F9292A}"/>
          </ac:spMkLst>
        </pc:spChg>
        <pc:spChg chg="add del">
          <ac:chgData name="Nils Mechtel" userId="d365a3c7-8594-435f-9872-5455ceefc78f" providerId="ADAL" clId="{FEE5CBDF-FE29-4F9F-99B9-949F0817748B}" dt="2019-05-13T14:36:28.359" v="3523"/>
          <ac:spMkLst>
            <pc:docMk/>
            <pc:sldMk cId="2828272781" sldId="260"/>
            <ac:spMk id="46" creationId="{454774B2-533C-4111-9C28-F665017FBF0F}"/>
          </ac:spMkLst>
        </pc:spChg>
        <pc:spChg chg="add del mod">
          <ac:chgData name="Nils Mechtel" userId="d365a3c7-8594-435f-9872-5455ceefc78f" providerId="ADAL" clId="{FEE5CBDF-FE29-4F9F-99B9-949F0817748B}" dt="2019-05-13T17:36:34.157" v="3995" actId="478"/>
          <ac:spMkLst>
            <pc:docMk/>
            <pc:sldMk cId="2828272781" sldId="260"/>
            <ac:spMk id="46" creationId="{650C63CA-8039-4C13-A25B-D372E4510923}"/>
          </ac:spMkLst>
        </pc:spChg>
        <pc:spChg chg="add mod">
          <ac:chgData name="Nils Mechtel" userId="d365a3c7-8594-435f-9872-5455ceefc78f" providerId="ADAL" clId="{FEE5CBDF-FE29-4F9F-99B9-949F0817748B}" dt="2019-05-13T14:40:31.816" v="3603" actId="164"/>
          <ac:spMkLst>
            <pc:docMk/>
            <pc:sldMk cId="2828272781" sldId="260"/>
            <ac:spMk id="47" creationId="{5EB173C0-677E-4BD7-9FB1-A4EA89279B4F}"/>
          </ac:spMkLst>
        </pc:spChg>
        <pc:spChg chg="add del mod">
          <ac:chgData name="Nils Mechtel" userId="d365a3c7-8594-435f-9872-5455ceefc78f" providerId="ADAL" clId="{FEE5CBDF-FE29-4F9F-99B9-949F0817748B}" dt="2019-05-13T17:36:34.157" v="3995" actId="478"/>
          <ac:spMkLst>
            <pc:docMk/>
            <pc:sldMk cId="2828272781" sldId="260"/>
            <ac:spMk id="50" creationId="{9D9F170D-A057-44CB-9E5B-0082B3625C3D}"/>
          </ac:spMkLst>
        </pc:spChg>
        <pc:spChg chg="add del mod topLvl">
          <ac:chgData name="Nils Mechtel" userId="d365a3c7-8594-435f-9872-5455ceefc78f" providerId="ADAL" clId="{FEE5CBDF-FE29-4F9F-99B9-949F0817748B}" dt="2019-05-13T17:26:49.454" v="3938" actId="478"/>
          <ac:spMkLst>
            <pc:docMk/>
            <pc:sldMk cId="2828272781" sldId="260"/>
            <ac:spMk id="72" creationId="{528DCE4C-B15D-492C-8AA1-66AF73EF6101}"/>
          </ac:spMkLst>
        </pc:spChg>
        <pc:spChg chg="add del mod topLvl">
          <ac:chgData name="Nils Mechtel" userId="d365a3c7-8594-435f-9872-5455ceefc78f" providerId="ADAL" clId="{FEE5CBDF-FE29-4F9F-99B9-949F0817748B}" dt="2019-05-13T17:24:18.644" v="3915" actId="478"/>
          <ac:spMkLst>
            <pc:docMk/>
            <pc:sldMk cId="2828272781" sldId="260"/>
            <ac:spMk id="73" creationId="{21BDB14A-CC91-4748-B5B0-60A9FE6D36C3}"/>
          </ac:spMkLst>
        </pc:spChg>
        <pc:spChg chg="add mod topLvl">
          <ac:chgData name="Nils Mechtel" userId="d365a3c7-8594-435f-9872-5455ceefc78f" providerId="ADAL" clId="{FEE5CBDF-FE29-4F9F-99B9-949F0817748B}" dt="2019-05-13T17:24:26.153" v="3916" actId="1076"/>
          <ac:spMkLst>
            <pc:docMk/>
            <pc:sldMk cId="2828272781" sldId="260"/>
            <ac:spMk id="74" creationId="{BDBD06EB-CF0E-434A-8B05-AB78613463D7}"/>
          </ac:spMkLst>
        </pc:spChg>
        <pc:spChg chg="add mod topLvl">
          <ac:chgData name="Nils Mechtel" userId="d365a3c7-8594-435f-9872-5455ceefc78f" providerId="ADAL" clId="{FEE5CBDF-FE29-4F9F-99B9-949F0817748B}" dt="2019-05-13T17:24:26.153" v="3916" actId="1076"/>
          <ac:spMkLst>
            <pc:docMk/>
            <pc:sldMk cId="2828272781" sldId="260"/>
            <ac:spMk id="75" creationId="{8FDAA598-DAB4-4D72-8E94-C955D5311933}"/>
          </ac:spMkLst>
        </pc:spChg>
        <pc:spChg chg="add mod topLvl">
          <ac:chgData name="Nils Mechtel" userId="d365a3c7-8594-435f-9872-5455ceefc78f" providerId="ADAL" clId="{FEE5CBDF-FE29-4F9F-99B9-949F0817748B}" dt="2019-05-13T17:24:26.153" v="3916" actId="1076"/>
          <ac:spMkLst>
            <pc:docMk/>
            <pc:sldMk cId="2828272781" sldId="260"/>
            <ac:spMk id="76" creationId="{E429C31A-0F8C-4128-B676-EC88DE3EBC35}"/>
          </ac:spMkLst>
        </pc:spChg>
        <pc:spChg chg="add del mod topLvl">
          <ac:chgData name="Nils Mechtel" userId="d365a3c7-8594-435f-9872-5455ceefc78f" providerId="ADAL" clId="{FEE5CBDF-FE29-4F9F-99B9-949F0817748B}" dt="2019-05-13T17:26:49.454" v="3938" actId="478"/>
          <ac:spMkLst>
            <pc:docMk/>
            <pc:sldMk cId="2828272781" sldId="260"/>
            <ac:spMk id="77" creationId="{A7763519-6DBD-4A9A-8FFF-7333D43FB9D3}"/>
          </ac:spMkLst>
        </pc:spChg>
        <pc:spChg chg="add">
          <ac:chgData name="Nils Mechtel" userId="d365a3c7-8594-435f-9872-5455ceefc78f" providerId="ADAL" clId="{FEE5CBDF-FE29-4F9F-99B9-949F0817748B}" dt="2019-05-13T17:14:18.222" v="3800"/>
          <ac:spMkLst>
            <pc:docMk/>
            <pc:sldMk cId="2828272781" sldId="260"/>
            <ac:spMk id="79" creationId="{97C49E0C-8588-4F91-AA4F-BA44F6581F78}"/>
          </ac:spMkLst>
        </pc:spChg>
        <pc:spChg chg="add">
          <ac:chgData name="Nils Mechtel" userId="d365a3c7-8594-435f-9872-5455ceefc78f" providerId="ADAL" clId="{FEE5CBDF-FE29-4F9F-99B9-949F0817748B}" dt="2019-05-13T17:14:18.222" v="3800"/>
          <ac:spMkLst>
            <pc:docMk/>
            <pc:sldMk cId="2828272781" sldId="260"/>
            <ac:spMk id="80" creationId="{09A410C0-2454-448F-9027-9901693FFCD2}"/>
          </ac:spMkLst>
        </pc:spChg>
        <pc:spChg chg="add">
          <ac:chgData name="Nils Mechtel" userId="d365a3c7-8594-435f-9872-5455ceefc78f" providerId="ADAL" clId="{FEE5CBDF-FE29-4F9F-99B9-949F0817748B}" dt="2019-05-13T17:15:27.526" v="3810"/>
          <ac:spMkLst>
            <pc:docMk/>
            <pc:sldMk cId="2828272781" sldId="260"/>
            <ac:spMk id="82" creationId="{F61A9C48-68D2-4869-8C10-505525A3ECA6}"/>
          </ac:spMkLst>
        </pc:spChg>
        <pc:spChg chg="add">
          <ac:chgData name="Nils Mechtel" userId="d365a3c7-8594-435f-9872-5455ceefc78f" providerId="ADAL" clId="{FEE5CBDF-FE29-4F9F-99B9-949F0817748B}" dt="2019-05-13T17:15:27.526" v="3810"/>
          <ac:spMkLst>
            <pc:docMk/>
            <pc:sldMk cId="2828272781" sldId="260"/>
            <ac:spMk id="83" creationId="{45A6DD7A-5DFF-46AA-A587-884C89F42B49}"/>
          </ac:spMkLst>
        </pc:spChg>
        <pc:spChg chg="add">
          <ac:chgData name="Nils Mechtel" userId="d365a3c7-8594-435f-9872-5455ceefc78f" providerId="ADAL" clId="{FEE5CBDF-FE29-4F9F-99B9-949F0817748B}" dt="2019-05-13T17:15:33.694" v="3811"/>
          <ac:spMkLst>
            <pc:docMk/>
            <pc:sldMk cId="2828272781" sldId="260"/>
            <ac:spMk id="85" creationId="{5E76ECEC-BDF5-4691-B443-DCF39CA7BA0D}"/>
          </ac:spMkLst>
        </pc:spChg>
        <pc:spChg chg="add mod">
          <ac:chgData name="Nils Mechtel" userId="d365a3c7-8594-435f-9872-5455ceefc78f" providerId="ADAL" clId="{FEE5CBDF-FE29-4F9F-99B9-949F0817748B}" dt="2019-05-14T13:01:38.387" v="4565" actId="20577"/>
          <ac:spMkLst>
            <pc:docMk/>
            <pc:sldMk cId="2828272781" sldId="260"/>
            <ac:spMk id="86" creationId="{036CCB68-DCA3-48D6-94A3-5758F961E283}"/>
          </ac:spMkLst>
        </pc:spChg>
        <pc:spChg chg="add mod">
          <ac:chgData name="Nils Mechtel" userId="d365a3c7-8594-435f-9872-5455ceefc78f" providerId="ADAL" clId="{FEE5CBDF-FE29-4F9F-99B9-949F0817748B}" dt="2019-05-13T17:16:05.393" v="3818" actId="1076"/>
          <ac:spMkLst>
            <pc:docMk/>
            <pc:sldMk cId="2828272781" sldId="260"/>
            <ac:spMk id="88" creationId="{28F95600-93EF-4E06-BBAC-992AB46B0C3B}"/>
          </ac:spMkLst>
        </pc:spChg>
        <pc:spChg chg="add mod">
          <ac:chgData name="Nils Mechtel" userId="d365a3c7-8594-435f-9872-5455ceefc78f" providerId="ADAL" clId="{FEE5CBDF-FE29-4F9F-99B9-949F0817748B}" dt="2019-05-13T17:16:01.593" v="3816" actId="1076"/>
          <ac:spMkLst>
            <pc:docMk/>
            <pc:sldMk cId="2828272781" sldId="260"/>
            <ac:spMk id="89" creationId="{5C5BB0BE-6C68-46B0-8F3F-11A9E087D9BB}"/>
          </ac:spMkLst>
        </pc:spChg>
        <pc:spChg chg="add">
          <ac:chgData name="Nils Mechtel" userId="d365a3c7-8594-435f-9872-5455ceefc78f" providerId="ADAL" clId="{FEE5CBDF-FE29-4F9F-99B9-949F0817748B}" dt="2019-05-13T17:15:46.108" v="3813"/>
          <ac:spMkLst>
            <pc:docMk/>
            <pc:sldMk cId="2828272781" sldId="260"/>
            <ac:spMk id="91" creationId="{C4A410BE-6298-44D7-9399-4D5A0F96ABD6}"/>
          </ac:spMkLst>
        </pc:spChg>
        <pc:spChg chg="add">
          <ac:chgData name="Nils Mechtel" userId="d365a3c7-8594-435f-9872-5455ceefc78f" providerId="ADAL" clId="{FEE5CBDF-FE29-4F9F-99B9-949F0817748B}" dt="2019-05-13T17:15:46.108" v="3813"/>
          <ac:spMkLst>
            <pc:docMk/>
            <pc:sldMk cId="2828272781" sldId="260"/>
            <ac:spMk id="92" creationId="{D41611DF-02DF-4696-A087-2BF88B845CEC}"/>
          </ac:spMkLst>
        </pc:spChg>
        <pc:grpChg chg="add del mod">
          <ac:chgData name="Nils Mechtel" userId="d365a3c7-8594-435f-9872-5455ceefc78f" providerId="ADAL" clId="{FEE5CBDF-FE29-4F9F-99B9-949F0817748B}" dt="2019-05-13T17:12:44.700" v="3787" actId="165"/>
          <ac:grpSpMkLst>
            <pc:docMk/>
            <pc:sldMk cId="2828272781" sldId="260"/>
            <ac:grpSpMk id="3" creationId="{E86FF885-5B8C-4C93-A44B-B14E1D722EB9}"/>
          </ac:grpSpMkLst>
        </pc:grpChg>
        <pc:grpChg chg="add del mod">
          <ac:chgData name="Nils Mechtel" userId="d365a3c7-8594-435f-9872-5455ceefc78f" providerId="ADAL" clId="{FEE5CBDF-FE29-4F9F-99B9-949F0817748B}" dt="2019-05-13T14:39:35.961" v="3592" actId="478"/>
          <ac:grpSpMkLst>
            <pc:docMk/>
            <pc:sldMk cId="2828272781" sldId="260"/>
            <ac:grpSpMk id="4" creationId="{2EA0C8C4-4548-4B16-A1B2-D0691F1C3869}"/>
          </ac:grpSpMkLst>
        </pc:grpChg>
        <pc:grpChg chg="add mod">
          <ac:chgData name="Nils Mechtel" userId="d365a3c7-8594-435f-9872-5455ceefc78f" providerId="ADAL" clId="{FEE5CBDF-FE29-4F9F-99B9-949F0817748B}" dt="2019-05-13T14:40:25.363" v="3602" actId="164"/>
          <ac:grpSpMkLst>
            <pc:docMk/>
            <pc:sldMk cId="2828272781" sldId="260"/>
            <ac:grpSpMk id="6" creationId="{134FDC5C-1487-4BF5-9B5E-BBEF8BECDE7C}"/>
          </ac:grpSpMkLst>
        </pc:grpChg>
        <pc:grpChg chg="add mod">
          <ac:chgData name="Nils Mechtel" userId="d365a3c7-8594-435f-9872-5455ceefc78f" providerId="ADAL" clId="{FEE5CBDF-FE29-4F9F-99B9-949F0817748B}" dt="2019-05-13T14:39:52.705" v="3594" actId="164"/>
          <ac:grpSpMkLst>
            <pc:docMk/>
            <pc:sldMk cId="2828272781" sldId="260"/>
            <ac:grpSpMk id="29" creationId="{03AEBC68-5387-4EE9-B1C5-C059FEA49662}"/>
          </ac:grpSpMkLst>
        </pc:grpChg>
        <pc:grpChg chg="add mod">
          <ac:chgData name="Nils Mechtel" userId="d365a3c7-8594-435f-9872-5455ceefc78f" providerId="ADAL" clId="{FEE5CBDF-FE29-4F9F-99B9-949F0817748B}" dt="2019-05-13T14:40:31.816" v="3603" actId="164"/>
          <ac:grpSpMkLst>
            <pc:docMk/>
            <pc:sldMk cId="2828272781" sldId="260"/>
            <ac:grpSpMk id="30" creationId="{EA0F3B40-1A15-46A1-AA48-92784D4144BB}"/>
          </ac:grpSpMkLst>
        </pc:grpChg>
        <pc:grpChg chg="add mod">
          <ac:chgData name="Nils Mechtel" userId="d365a3c7-8594-435f-9872-5455ceefc78f" providerId="ADAL" clId="{FEE5CBDF-FE29-4F9F-99B9-949F0817748B}" dt="2019-05-13T14:40:38.071" v="3604" actId="164"/>
          <ac:grpSpMkLst>
            <pc:docMk/>
            <pc:sldMk cId="2828272781" sldId="260"/>
            <ac:grpSpMk id="32" creationId="{BCCB78A2-CD37-41E9-A186-6055EA6D1D96}"/>
          </ac:grpSpMkLst>
        </pc:grpChg>
        <pc:grpChg chg="add mod">
          <ac:chgData name="Nils Mechtel" userId="d365a3c7-8594-435f-9872-5455ceefc78f" providerId="ADAL" clId="{FEE5CBDF-FE29-4F9F-99B9-949F0817748B}" dt="2019-05-13T14:39:46.824" v="3593" actId="164"/>
          <ac:grpSpMkLst>
            <pc:docMk/>
            <pc:sldMk cId="2828272781" sldId="260"/>
            <ac:grpSpMk id="33" creationId="{E6188689-0825-4A08-90C9-E737579337C7}"/>
          </ac:grpSpMkLst>
        </pc:grpChg>
        <pc:grpChg chg="add del mod">
          <ac:chgData name="Nils Mechtel" userId="d365a3c7-8594-435f-9872-5455ceefc78f" providerId="ADAL" clId="{FEE5CBDF-FE29-4F9F-99B9-949F0817748B}" dt="2019-05-13T14:35:33.807" v="3501" actId="478"/>
          <ac:grpSpMkLst>
            <pc:docMk/>
            <pc:sldMk cId="2828272781" sldId="260"/>
            <ac:grpSpMk id="34" creationId="{FAC2C433-3B5C-4B05-BE12-6C3628696DAA}"/>
          </ac:grpSpMkLst>
        </pc:grpChg>
        <pc:grpChg chg="add mod">
          <ac:chgData name="Nils Mechtel" userId="d365a3c7-8594-435f-9872-5455ceefc78f" providerId="ADAL" clId="{FEE5CBDF-FE29-4F9F-99B9-949F0817748B}" dt="2019-05-13T14:39:57.856" v="3595" actId="164"/>
          <ac:grpSpMkLst>
            <pc:docMk/>
            <pc:sldMk cId="2828272781" sldId="260"/>
            <ac:grpSpMk id="37" creationId="{6CEE06B5-4255-430E-87DC-C0D185FA105D}"/>
          </ac:grpSpMkLst>
        </pc:grpChg>
        <pc:grpChg chg="add del mod">
          <ac:chgData name="Nils Mechtel" userId="d365a3c7-8594-435f-9872-5455ceefc78f" providerId="ADAL" clId="{FEE5CBDF-FE29-4F9F-99B9-949F0817748B}" dt="2019-05-13T17:33:00.793" v="3976"/>
          <ac:grpSpMkLst>
            <pc:docMk/>
            <pc:sldMk cId="2828272781" sldId="260"/>
            <ac:grpSpMk id="39" creationId="{BFDBED2A-4B52-466B-BD2B-56F13456B836}"/>
          </ac:grpSpMkLst>
        </pc:grpChg>
        <pc:grpChg chg="add del mod">
          <ac:chgData name="Nils Mechtel" userId="d365a3c7-8594-435f-9872-5455ceefc78f" providerId="ADAL" clId="{FEE5CBDF-FE29-4F9F-99B9-949F0817748B}" dt="2019-05-13T17:36:34.157" v="3995" actId="478"/>
          <ac:grpSpMkLst>
            <pc:docMk/>
            <pc:sldMk cId="2828272781" sldId="260"/>
            <ac:grpSpMk id="43" creationId="{D0D5269A-45B8-4794-B4AA-6234AB805DBC}"/>
          </ac:grpSpMkLst>
        </pc:grpChg>
        <pc:grpChg chg="add del mod">
          <ac:chgData name="Nils Mechtel" userId="d365a3c7-8594-435f-9872-5455ceefc78f" providerId="ADAL" clId="{FEE5CBDF-FE29-4F9F-99B9-949F0817748B}" dt="2019-05-13T17:36:34.157" v="3995" actId="478"/>
          <ac:grpSpMkLst>
            <pc:docMk/>
            <pc:sldMk cId="2828272781" sldId="260"/>
            <ac:grpSpMk id="47" creationId="{4CC6EE38-B479-4F8B-AD7F-31A8B14386A0}"/>
          </ac:grpSpMkLst>
        </pc:grpChg>
        <pc:grpChg chg="add del mod">
          <ac:chgData name="Nils Mechtel" userId="d365a3c7-8594-435f-9872-5455ceefc78f" providerId="ADAL" clId="{FEE5CBDF-FE29-4F9F-99B9-949F0817748B}" dt="2019-05-13T14:47:25.664" v="3708" actId="478"/>
          <ac:grpSpMkLst>
            <pc:docMk/>
            <pc:sldMk cId="2828272781" sldId="260"/>
            <ac:grpSpMk id="48" creationId="{582347D5-E105-4FBD-9E09-4EF49A7778FC}"/>
          </ac:grpSpMkLst>
        </pc:grpChg>
        <pc:grpChg chg="add del mod">
          <ac:chgData name="Nils Mechtel" userId="d365a3c7-8594-435f-9872-5455ceefc78f" providerId="ADAL" clId="{FEE5CBDF-FE29-4F9F-99B9-949F0817748B}" dt="2019-05-13T14:47:25.664" v="3708" actId="478"/>
          <ac:grpSpMkLst>
            <pc:docMk/>
            <pc:sldMk cId="2828272781" sldId="260"/>
            <ac:grpSpMk id="49" creationId="{F8176D8A-FADF-470F-AD28-48639D03083F}"/>
          </ac:grpSpMkLst>
        </pc:grpChg>
        <pc:grpChg chg="add del mod">
          <ac:chgData name="Nils Mechtel" userId="d365a3c7-8594-435f-9872-5455ceefc78f" providerId="ADAL" clId="{FEE5CBDF-FE29-4F9F-99B9-949F0817748B}" dt="2019-05-13T14:47:25.664" v="3708" actId="478"/>
          <ac:grpSpMkLst>
            <pc:docMk/>
            <pc:sldMk cId="2828272781" sldId="260"/>
            <ac:grpSpMk id="50" creationId="{781DBBC8-FE0C-4189-8B9D-21FF2A2FE341}"/>
          </ac:grpSpMkLst>
        </pc:grpChg>
        <pc:grpChg chg="add del mod">
          <ac:chgData name="Nils Mechtel" userId="d365a3c7-8594-435f-9872-5455ceefc78f" providerId="ADAL" clId="{FEE5CBDF-FE29-4F9F-99B9-949F0817748B}" dt="2019-05-13T14:47:25.664" v="3708" actId="478"/>
          <ac:grpSpMkLst>
            <pc:docMk/>
            <pc:sldMk cId="2828272781" sldId="260"/>
            <ac:grpSpMk id="51" creationId="{8A44C692-67AA-4B13-85F1-91F6D041BC75}"/>
          </ac:grpSpMkLst>
        </pc:grpChg>
        <pc:grpChg chg="add del mod">
          <ac:chgData name="Nils Mechtel" userId="d365a3c7-8594-435f-9872-5455ceefc78f" providerId="ADAL" clId="{FEE5CBDF-FE29-4F9F-99B9-949F0817748B}" dt="2019-05-13T14:47:25.664" v="3708" actId="478"/>
          <ac:grpSpMkLst>
            <pc:docMk/>
            <pc:sldMk cId="2828272781" sldId="260"/>
            <ac:grpSpMk id="52" creationId="{737F35D4-5932-4796-8967-905B709797BD}"/>
          </ac:grpSpMkLst>
        </pc:grpChg>
        <pc:grpChg chg="add del mod">
          <ac:chgData name="Nils Mechtel" userId="d365a3c7-8594-435f-9872-5455ceefc78f" providerId="ADAL" clId="{FEE5CBDF-FE29-4F9F-99B9-949F0817748B}" dt="2019-05-13T14:47:25.664" v="3708" actId="478"/>
          <ac:grpSpMkLst>
            <pc:docMk/>
            <pc:sldMk cId="2828272781" sldId="260"/>
            <ac:grpSpMk id="53" creationId="{8301CC79-A883-41B6-89B9-2032306F5F1A}"/>
          </ac:grpSpMkLst>
        </pc:grpChg>
        <pc:grpChg chg="add del mod topLvl">
          <ac:chgData name="Nils Mechtel" userId="d365a3c7-8594-435f-9872-5455ceefc78f" providerId="ADAL" clId="{FEE5CBDF-FE29-4F9F-99B9-949F0817748B}" dt="2019-05-13T17:26:49.454" v="3938" actId="478"/>
          <ac:grpSpMkLst>
            <pc:docMk/>
            <pc:sldMk cId="2828272781" sldId="260"/>
            <ac:grpSpMk id="54" creationId="{575F70CC-AE76-42C5-9F7F-E02F53208A40}"/>
          </ac:grpSpMkLst>
        </pc:grpChg>
        <pc:grpChg chg="add del mod topLvl">
          <ac:chgData name="Nils Mechtel" userId="d365a3c7-8594-435f-9872-5455ceefc78f" providerId="ADAL" clId="{FEE5CBDF-FE29-4F9F-99B9-949F0817748B}" dt="2019-05-13T17:24:18.644" v="3915" actId="478"/>
          <ac:grpSpMkLst>
            <pc:docMk/>
            <pc:sldMk cId="2828272781" sldId="260"/>
            <ac:grpSpMk id="57" creationId="{9E1BB2CB-67F6-4934-9792-55F322A57083}"/>
          </ac:grpSpMkLst>
        </pc:grpChg>
        <pc:grpChg chg="add mod topLvl">
          <ac:chgData name="Nils Mechtel" userId="d365a3c7-8594-435f-9872-5455ceefc78f" providerId="ADAL" clId="{FEE5CBDF-FE29-4F9F-99B9-949F0817748B}" dt="2019-05-13T17:24:26.153" v="3916" actId="1076"/>
          <ac:grpSpMkLst>
            <pc:docMk/>
            <pc:sldMk cId="2828272781" sldId="260"/>
            <ac:grpSpMk id="60" creationId="{A41C6986-50E5-4E5C-8134-2440D81140AF}"/>
          </ac:grpSpMkLst>
        </pc:grpChg>
        <pc:grpChg chg="add mod topLvl">
          <ac:chgData name="Nils Mechtel" userId="d365a3c7-8594-435f-9872-5455ceefc78f" providerId="ADAL" clId="{FEE5CBDF-FE29-4F9F-99B9-949F0817748B}" dt="2019-05-13T17:24:26.153" v="3916" actId="1076"/>
          <ac:grpSpMkLst>
            <pc:docMk/>
            <pc:sldMk cId="2828272781" sldId="260"/>
            <ac:grpSpMk id="63" creationId="{FBF9E737-0259-4427-B545-7ACE0F405151}"/>
          </ac:grpSpMkLst>
        </pc:grpChg>
        <pc:grpChg chg="add mod topLvl">
          <ac:chgData name="Nils Mechtel" userId="d365a3c7-8594-435f-9872-5455ceefc78f" providerId="ADAL" clId="{FEE5CBDF-FE29-4F9F-99B9-949F0817748B}" dt="2019-05-13T17:24:26.153" v="3916" actId="1076"/>
          <ac:grpSpMkLst>
            <pc:docMk/>
            <pc:sldMk cId="2828272781" sldId="260"/>
            <ac:grpSpMk id="66" creationId="{CF1BA079-56DB-42E1-9BE7-120D39CECF0C}"/>
          </ac:grpSpMkLst>
        </pc:grpChg>
        <pc:grpChg chg="add del mod topLvl">
          <ac:chgData name="Nils Mechtel" userId="d365a3c7-8594-435f-9872-5455ceefc78f" providerId="ADAL" clId="{FEE5CBDF-FE29-4F9F-99B9-949F0817748B}" dt="2019-05-13T17:26:49.454" v="3938" actId="478"/>
          <ac:grpSpMkLst>
            <pc:docMk/>
            <pc:sldMk cId="2828272781" sldId="260"/>
            <ac:grpSpMk id="69" creationId="{43259D6A-FC6F-46CF-9A85-4191B7B63129}"/>
          </ac:grpSpMkLst>
        </pc:grpChg>
        <pc:grpChg chg="add mod">
          <ac:chgData name="Nils Mechtel" userId="d365a3c7-8594-435f-9872-5455ceefc78f" providerId="ADAL" clId="{FEE5CBDF-FE29-4F9F-99B9-949F0817748B}" dt="2019-05-13T17:14:27.888" v="3801"/>
          <ac:grpSpMkLst>
            <pc:docMk/>
            <pc:sldMk cId="2828272781" sldId="260"/>
            <ac:grpSpMk id="78" creationId="{FEC93503-4762-481D-95F1-60D9DB2EC944}"/>
          </ac:grpSpMkLst>
        </pc:grpChg>
        <pc:grpChg chg="add mod">
          <ac:chgData name="Nils Mechtel" userId="d365a3c7-8594-435f-9872-5455ceefc78f" providerId="ADAL" clId="{FEE5CBDF-FE29-4F9F-99B9-949F0817748B}" dt="2019-05-13T17:17:24.138" v="3828" actId="1076"/>
          <ac:grpSpMkLst>
            <pc:docMk/>
            <pc:sldMk cId="2828272781" sldId="260"/>
            <ac:grpSpMk id="81" creationId="{3150976C-B9B7-40FB-8290-82141889F356}"/>
          </ac:grpSpMkLst>
        </pc:grpChg>
        <pc:grpChg chg="add mod">
          <ac:chgData name="Nils Mechtel" userId="d365a3c7-8594-435f-9872-5455ceefc78f" providerId="ADAL" clId="{FEE5CBDF-FE29-4F9F-99B9-949F0817748B}" dt="2019-05-13T17:16:56.344" v="3823" actId="1076"/>
          <ac:grpSpMkLst>
            <pc:docMk/>
            <pc:sldMk cId="2828272781" sldId="260"/>
            <ac:grpSpMk id="84" creationId="{FF968A16-CCEC-4339-854B-6E68D45FC672}"/>
          </ac:grpSpMkLst>
        </pc:grpChg>
        <pc:grpChg chg="add mod">
          <ac:chgData name="Nils Mechtel" userId="d365a3c7-8594-435f-9872-5455ceefc78f" providerId="ADAL" clId="{FEE5CBDF-FE29-4F9F-99B9-949F0817748B}" dt="2019-05-13T17:17:12.679" v="3826" actId="1076"/>
          <ac:grpSpMkLst>
            <pc:docMk/>
            <pc:sldMk cId="2828272781" sldId="260"/>
            <ac:grpSpMk id="87" creationId="{170173FB-4774-4AA2-900C-E14BFD6DC64E}"/>
          </ac:grpSpMkLst>
        </pc:grpChg>
        <pc:grpChg chg="add mod">
          <ac:chgData name="Nils Mechtel" userId="d365a3c7-8594-435f-9872-5455ceefc78f" providerId="ADAL" clId="{FEE5CBDF-FE29-4F9F-99B9-949F0817748B}" dt="2019-05-13T17:17:16.132" v="3827" actId="1076"/>
          <ac:grpSpMkLst>
            <pc:docMk/>
            <pc:sldMk cId="2828272781" sldId="260"/>
            <ac:grpSpMk id="90" creationId="{26DBF00E-31E2-4A76-AB13-BBAD06253D7B}"/>
          </ac:grpSpMkLst>
        </pc:grpChg>
        <pc:grpChg chg="add del mod">
          <ac:chgData name="Nils Mechtel" userId="d365a3c7-8594-435f-9872-5455ceefc78f" providerId="ADAL" clId="{FEE5CBDF-FE29-4F9F-99B9-949F0817748B}" dt="2019-05-13T17:19:07.709" v="3861"/>
          <ac:grpSpMkLst>
            <pc:docMk/>
            <pc:sldMk cId="2828272781" sldId="260"/>
            <ac:grpSpMk id="93" creationId="{B829A988-278F-4D8C-B0F1-ACD7BDC0DCBE}"/>
          </ac:grpSpMkLst>
        </pc:grpChg>
        <pc:grpChg chg="add del mod">
          <ac:chgData name="Nils Mechtel" userId="d365a3c7-8594-435f-9872-5455ceefc78f" providerId="ADAL" clId="{FEE5CBDF-FE29-4F9F-99B9-949F0817748B}" dt="2019-05-13T17:23:37.640" v="3907" actId="165"/>
          <ac:grpSpMkLst>
            <pc:docMk/>
            <pc:sldMk cId="2828272781" sldId="260"/>
            <ac:grpSpMk id="96" creationId="{C19D4427-91D9-4229-92C5-15C561D7FB33}"/>
          </ac:grpSpMkLst>
        </pc:grpChg>
        <pc:grpChg chg="add del mod">
          <ac:chgData name="Nils Mechtel" userId="d365a3c7-8594-435f-9872-5455ceefc78f" providerId="ADAL" clId="{FEE5CBDF-FE29-4F9F-99B9-949F0817748B}" dt="2019-05-13T17:23:41.639" v="3908" actId="165"/>
          <ac:grpSpMkLst>
            <pc:docMk/>
            <pc:sldMk cId="2828272781" sldId="260"/>
            <ac:grpSpMk id="97" creationId="{59F45F35-51E0-432B-B090-E975041F7AC5}"/>
          </ac:grpSpMkLst>
        </pc:grpChg>
        <pc:grpChg chg="add del mod ord">
          <ac:chgData name="Nils Mechtel" userId="d365a3c7-8594-435f-9872-5455ceefc78f" providerId="ADAL" clId="{FEE5CBDF-FE29-4F9F-99B9-949F0817748B}" dt="2019-05-13T17:23:49.316" v="3911" actId="165"/>
          <ac:grpSpMkLst>
            <pc:docMk/>
            <pc:sldMk cId="2828272781" sldId="260"/>
            <ac:grpSpMk id="98" creationId="{515DFC31-E362-4589-94DA-82A3ACE2DF4C}"/>
          </ac:grpSpMkLst>
        </pc:grpChg>
        <pc:grpChg chg="add del mod">
          <ac:chgData name="Nils Mechtel" userId="d365a3c7-8594-435f-9872-5455ceefc78f" providerId="ADAL" clId="{FEE5CBDF-FE29-4F9F-99B9-949F0817748B}" dt="2019-05-13T17:23:52.358" v="3912" actId="165"/>
          <ac:grpSpMkLst>
            <pc:docMk/>
            <pc:sldMk cId="2828272781" sldId="260"/>
            <ac:grpSpMk id="99" creationId="{6B143082-DBAF-45DF-BEA7-31C28FAD131B}"/>
          </ac:grpSpMkLst>
        </pc:grpChg>
        <pc:grpChg chg="add del mod">
          <ac:chgData name="Nils Mechtel" userId="d365a3c7-8594-435f-9872-5455ceefc78f" providerId="ADAL" clId="{FEE5CBDF-FE29-4F9F-99B9-949F0817748B}" dt="2019-05-13T17:23:55.119" v="3913" actId="165"/>
          <ac:grpSpMkLst>
            <pc:docMk/>
            <pc:sldMk cId="2828272781" sldId="260"/>
            <ac:grpSpMk id="100" creationId="{771B2057-A694-41FC-AE0D-96806FB52220}"/>
          </ac:grpSpMkLst>
        </pc:grpChg>
        <pc:grpChg chg="add del mod">
          <ac:chgData name="Nils Mechtel" userId="d365a3c7-8594-435f-9872-5455ceefc78f" providerId="ADAL" clId="{FEE5CBDF-FE29-4F9F-99B9-949F0817748B}" dt="2019-05-13T17:23:58.285" v="3914" actId="165"/>
          <ac:grpSpMkLst>
            <pc:docMk/>
            <pc:sldMk cId="2828272781" sldId="260"/>
            <ac:grpSpMk id="101" creationId="{B3EAD259-DD5B-4D7B-AC47-47981EEEA968}"/>
          </ac:grpSpMkLst>
        </pc:grpChg>
        <pc:graphicFrameChg chg="add del mod">
          <ac:chgData name="Nils Mechtel" userId="d365a3c7-8594-435f-9872-5455ceefc78f" providerId="ADAL" clId="{FEE5CBDF-FE29-4F9F-99B9-949F0817748B}" dt="2019-05-13T17:16:39.974" v="3822" actId="478"/>
          <ac:graphicFrameMkLst>
            <pc:docMk/>
            <pc:sldMk cId="2828272781" sldId="260"/>
            <ac:graphicFrameMk id="5" creationId="{D4C4B1BA-D16D-4282-A0AC-0BE8729A13B2}"/>
          </ac:graphicFrameMkLst>
        </pc:graphicFrameChg>
        <pc:graphicFrameChg chg="add del mod">
          <ac:chgData name="Nils Mechtel" userId="d365a3c7-8594-435f-9872-5455ceefc78f" providerId="ADAL" clId="{FEE5CBDF-FE29-4F9F-99B9-949F0817748B}" dt="2019-05-12T18:32:02.734" v="1741" actId="478"/>
          <ac:graphicFrameMkLst>
            <pc:docMk/>
            <pc:sldMk cId="2828272781" sldId="260"/>
            <ac:graphicFrameMk id="6" creationId="{BC5E4AF0-08CE-442C-ACB7-B3FB93A8C59C}"/>
          </ac:graphicFrameMkLst>
        </pc:graphicFrameChg>
        <pc:picChg chg="add del mod">
          <ac:chgData name="Nils Mechtel" userId="d365a3c7-8594-435f-9872-5455ceefc78f" providerId="ADAL" clId="{FEE5CBDF-FE29-4F9F-99B9-949F0817748B}" dt="2019-05-13T14:27:21.555" v="3444" actId="478"/>
          <ac:picMkLst>
            <pc:docMk/>
            <pc:sldMk cId="2828272781" sldId="260"/>
            <ac:picMk id="16" creationId="{D53D2D01-4C24-4814-9172-A24DD58C49B9}"/>
          </ac:picMkLst>
        </pc:picChg>
        <pc:picChg chg="add del">
          <ac:chgData name="Nils Mechtel" userId="d365a3c7-8594-435f-9872-5455ceefc78f" providerId="ADAL" clId="{FEE5CBDF-FE29-4F9F-99B9-949F0817748B}" dt="2019-05-13T14:27:19.804" v="3443"/>
          <ac:picMkLst>
            <pc:docMk/>
            <pc:sldMk cId="2828272781" sldId="260"/>
            <ac:picMk id="17" creationId="{19A07DBC-4792-475F-9216-9697421B9A04}"/>
          </ac:picMkLst>
        </pc:picChg>
        <pc:picChg chg="add del">
          <ac:chgData name="Nils Mechtel" userId="d365a3c7-8594-435f-9872-5455ceefc78f" providerId="ADAL" clId="{FEE5CBDF-FE29-4F9F-99B9-949F0817748B}" dt="2019-05-13T14:27:19.804" v="3443"/>
          <ac:picMkLst>
            <pc:docMk/>
            <pc:sldMk cId="2828272781" sldId="260"/>
            <ac:picMk id="18" creationId="{30BE49A2-E27C-4F36-A0D4-83616A20F966}"/>
          </ac:picMkLst>
        </pc:picChg>
        <pc:picChg chg="add del">
          <ac:chgData name="Nils Mechtel" userId="d365a3c7-8594-435f-9872-5455ceefc78f" providerId="ADAL" clId="{FEE5CBDF-FE29-4F9F-99B9-949F0817748B}" dt="2019-05-13T14:27:19.804" v="3443"/>
          <ac:picMkLst>
            <pc:docMk/>
            <pc:sldMk cId="2828272781" sldId="260"/>
            <ac:picMk id="19" creationId="{11EFE225-3FB5-4183-9A45-E6EAC59ECE53}"/>
          </ac:picMkLst>
        </pc:picChg>
        <pc:picChg chg="add del">
          <ac:chgData name="Nils Mechtel" userId="d365a3c7-8594-435f-9872-5455ceefc78f" providerId="ADAL" clId="{FEE5CBDF-FE29-4F9F-99B9-949F0817748B}" dt="2019-05-13T14:27:19.804" v="3443"/>
          <ac:picMkLst>
            <pc:docMk/>
            <pc:sldMk cId="2828272781" sldId="260"/>
            <ac:picMk id="20" creationId="{C5576562-53AA-451F-92CA-9F44E1619774}"/>
          </ac:picMkLst>
        </pc:picChg>
        <pc:picChg chg="add del">
          <ac:chgData name="Nils Mechtel" userId="d365a3c7-8594-435f-9872-5455ceefc78f" providerId="ADAL" clId="{FEE5CBDF-FE29-4F9F-99B9-949F0817748B}" dt="2019-05-13T14:27:19.804" v="3443"/>
          <ac:picMkLst>
            <pc:docMk/>
            <pc:sldMk cId="2828272781" sldId="260"/>
            <ac:picMk id="21" creationId="{769DF3DB-EC03-4BA1-8E9C-09500F08EAE1}"/>
          </ac:picMkLst>
        </pc:picChg>
        <pc:picChg chg="add del">
          <ac:chgData name="Nils Mechtel" userId="d365a3c7-8594-435f-9872-5455ceefc78f" providerId="ADAL" clId="{FEE5CBDF-FE29-4F9F-99B9-949F0817748B}" dt="2019-05-13T14:27:19.804" v="3443"/>
          <ac:picMkLst>
            <pc:docMk/>
            <pc:sldMk cId="2828272781" sldId="260"/>
            <ac:picMk id="22" creationId="{16BCEF55-1DD7-42C1-A770-9B0A33ED02B6}"/>
          </ac:picMkLst>
        </pc:picChg>
        <pc:picChg chg="add mod">
          <ac:chgData name="Nils Mechtel" userId="d365a3c7-8594-435f-9872-5455ceefc78f" providerId="ADAL" clId="{FEE5CBDF-FE29-4F9F-99B9-949F0817748B}" dt="2019-05-13T14:30:01.735" v="3463" actId="164"/>
          <ac:picMkLst>
            <pc:docMk/>
            <pc:sldMk cId="2828272781" sldId="260"/>
            <ac:picMk id="23" creationId="{D22C079B-AE4B-437F-B5E9-1D1A65975E05}"/>
          </ac:picMkLst>
        </pc:picChg>
        <pc:picChg chg="add mod">
          <ac:chgData name="Nils Mechtel" userId="d365a3c7-8594-435f-9872-5455ceefc78f" providerId="ADAL" clId="{FEE5CBDF-FE29-4F9F-99B9-949F0817748B}" dt="2019-05-13T14:29:34.491" v="3459" actId="164"/>
          <ac:picMkLst>
            <pc:docMk/>
            <pc:sldMk cId="2828272781" sldId="260"/>
            <ac:picMk id="24" creationId="{6C618A20-EFDA-4FC8-9314-D320BF61C1F4}"/>
          </ac:picMkLst>
        </pc:picChg>
        <pc:picChg chg="add mod">
          <ac:chgData name="Nils Mechtel" userId="d365a3c7-8594-435f-9872-5455ceefc78f" providerId="ADAL" clId="{FEE5CBDF-FE29-4F9F-99B9-949F0817748B}" dt="2019-05-13T14:30:32.137" v="3471" actId="164"/>
          <ac:picMkLst>
            <pc:docMk/>
            <pc:sldMk cId="2828272781" sldId="260"/>
            <ac:picMk id="25" creationId="{2557807F-8C45-4B1F-AA96-9DADD705ED2A}"/>
          </ac:picMkLst>
        </pc:picChg>
        <pc:picChg chg="add mod">
          <ac:chgData name="Nils Mechtel" userId="d365a3c7-8594-435f-9872-5455ceefc78f" providerId="ADAL" clId="{FEE5CBDF-FE29-4F9F-99B9-949F0817748B}" dt="2019-05-13T14:29:41.106" v="3460" actId="164"/>
          <ac:picMkLst>
            <pc:docMk/>
            <pc:sldMk cId="2828272781" sldId="260"/>
            <ac:picMk id="26" creationId="{ACC84770-31C5-47CC-8C87-65CD77C5E1A3}"/>
          </ac:picMkLst>
        </pc:picChg>
        <pc:picChg chg="add mod">
          <ac:chgData name="Nils Mechtel" userId="d365a3c7-8594-435f-9872-5455ceefc78f" providerId="ADAL" clId="{FEE5CBDF-FE29-4F9F-99B9-949F0817748B}" dt="2019-05-13T14:29:48.032" v="3461" actId="164"/>
          <ac:picMkLst>
            <pc:docMk/>
            <pc:sldMk cId="2828272781" sldId="260"/>
            <ac:picMk id="27" creationId="{720C639A-FCE8-41A5-84A8-7C6FAE15DF0C}"/>
          </ac:picMkLst>
        </pc:picChg>
        <pc:picChg chg="add mod">
          <ac:chgData name="Nils Mechtel" userId="d365a3c7-8594-435f-9872-5455ceefc78f" providerId="ADAL" clId="{FEE5CBDF-FE29-4F9F-99B9-949F0817748B}" dt="2019-05-13T14:30:25.460" v="3470" actId="164"/>
          <ac:picMkLst>
            <pc:docMk/>
            <pc:sldMk cId="2828272781" sldId="260"/>
            <ac:picMk id="28" creationId="{170E8B23-75D9-403B-9BAE-CF0BEE5866A8}"/>
          </ac:picMkLst>
        </pc:picChg>
        <pc:inkChg chg="add del">
          <ac:chgData name="Nils Mechtel" userId="d365a3c7-8594-435f-9872-5455ceefc78f" providerId="ADAL" clId="{FEE5CBDF-FE29-4F9F-99B9-949F0817748B}" dt="2019-05-11T14:22:46.902" v="803"/>
          <ac:inkMkLst>
            <pc:docMk/>
            <pc:sldMk cId="2828272781" sldId="260"/>
            <ac:inkMk id="4" creationId="{9AD985C7-D668-443A-A23F-7ADEE6C7F80A}"/>
          </ac:inkMkLst>
        </pc:inkChg>
        <pc:inkChg chg="add del">
          <ac:chgData name="Nils Mechtel" userId="d365a3c7-8594-435f-9872-5455ceefc78f" providerId="ADAL" clId="{FEE5CBDF-FE29-4F9F-99B9-949F0817748B}" dt="2019-05-11T14:22:46.902" v="803"/>
          <ac:inkMkLst>
            <pc:docMk/>
            <pc:sldMk cId="2828272781" sldId="260"/>
            <ac:inkMk id="5" creationId="{F17DC707-4A0B-47F5-A0D4-4391AF260B1A}"/>
          </ac:inkMkLst>
        </pc:inkChg>
        <pc:inkChg chg="add del">
          <ac:chgData name="Nils Mechtel" userId="d365a3c7-8594-435f-9872-5455ceefc78f" providerId="ADAL" clId="{FEE5CBDF-FE29-4F9F-99B9-949F0817748B}" dt="2019-05-11T14:22:46.902" v="803"/>
          <ac:inkMkLst>
            <pc:docMk/>
            <pc:sldMk cId="2828272781" sldId="260"/>
            <ac:inkMk id="6" creationId="{25B71310-2EB0-4F42-9246-7D0ED44F60AF}"/>
          </ac:inkMkLst>
        </pc:inkChg>
        <pc:inkChg chg="add del">
          <ac:chgData name="Nils Mechtel" userId="d365a3c7-8594-435f-9872-5455ceefc78f" providerId="ADAL" clId="{FEE5CBDF-FE29-4F9F-99B9-949F0817748B}" dt="2019-05-11T14:22:46.902" v="803"/>
          <ac:inkMkLst>
            <pc:docMk/>
            <pc:sldMk cId="2828272781" sldId="260"/>
            <ac:inkMk id="7" creationId="{CDB577A1-32D4-4B28-B284-BD2D65EFD3F3}"/>
          </ac:inkMkLst>
        </pc:inkChg>
        <pc:inkChg chg="add del">
          <ac:chgData name="Nils Mechtel" userId="d365a3c7-8594-435f-9872-5455ceefc78f" providerId="ADAL" clId="{FEE5CBDF-FE29-4F9F-99B9-949F0817748B}" dt="2019-05-11T14:22:51.055" v="808"/>
          <ac:inkMkLst>
            <pc:docMk/>
            <pc:sldMk cId="2828272781" sldId="260"/>
            <ac:inkMk id="8" creationId="{324A0ABD-9120-41E0-8F40-6E836AF3BE46}"/>
          </ac:inkMkLst>
        </pc:inkChg>
        <pc:inkChg chg="add del">
          <ac:chgData name="Nils Mechtel" userId="d365a3c7-8594-435f-9872-5455ceefc78f" providerId="ADAL" clId="{FEE5CBDF-FE29-4F9F-99B9-949F0817748B}" dt="2019-05-11T14:22:51.055" v="808"/>
          <ac:inkMkLst>
            <pc:docMk/>
            <pc:sldMk cId="2828272781" sldId="260"/>
            <ac:inkMk id="9" creationId="{CDE71015-D5FA-4C42-BD74-1212099F1C8B}"/>
          </ac:inkMkLst>
        </pc:inkChg>
        <pc:inkChg chg="add del">
          <ac:chgData name="Nils Mechtel" userId="d365a3c7-8594-435f-9872-5455ceefc78f" providerId="ADAL" clId="{FEE5CBDF-FE29-4F9F-99B9-949F0817748B}" dt="2019-05-11T14:22:51.055" v="808"/>
          <ac:inkMkLst>
            <pc:docMk/>
            <pc:sldMk cId="2828272781" sldId="260"/>
            <ac:inkMk id="10" creationId="{F3FAAE6B-29AA-4810-AA47-CECA1771CA63}"/>
          </ac:inkMkLst>
        </pc:inkChg>
        <pc:inkChg chg="add del">
          <ac:chgData name="Nils Mechtel" userId="d365a3c7-8594-435f-9872-5455ceefc78f" providerId="ADAL" clId="{FEE5CBDF-FE29-4F9F-99B9-949F0817748B}" dt="2019-05-11T14:22:51.055" v="808"/>
          <ac:inkMkLst>
            <pc:docMk/>
            <pc:sldMk cId="2828272781" sldId="260"/>
            <ac:inkMk id="11" creationId="{860FA142-BF96-4BBF-921F-11BDBF30AECA}"/>
          </ac:inkMkLst>
        </pc:inkChg>
        <pc:inkChg chg="add del">
          <ac:chgData name="Nils Mechtel" userId="d365a3c7-8594-435f-9872-5455ceefc78f" providerId="ADAL" clId="{FEE5CBDF-FE29-4F9F-99B9-949F0817748B}" dt="2019-05-11T14:22:51.055" v="808"/>
          <ac:inkMkLst>
            <pc:docMk/>
            <pc:sldMk cId="2828272781" sldId="260"/>
            <ac:inkMk id="12" creationId="{7F82A57D-41FB-473D-88E3-33A90482F6B0}"/>
          </ac:inkMkLst>
        </pc:inkChg>
        <pc:inkChg chg="add del">
          <ac:chgData name="Nils Mechtel" userId="d365a3c7-8594-435f-9872-5455ceefc78f" providerId="ADAL" clId="{FEE5CBDF-FE29-4F9F-99B9-949F0817748B}" dt="2019-05-11T14:22:54.119" v="812"/>
          <ac:inkMkLst>
            <pc:docMk/>
            <pc:sldMk cId="2828272781" sldId="260"/>
            <ac:inkMk id="13" creationId="{8F1D7616-D642-4CE0-A6C1-5EF7C9154A92}"/>
          </ac:inkMkLst>
        </pc:inkChg>
        <pc:inkChg chg="add del">
          <ac:chgData name="Nils Mechtel" userId="d365a3c7-8594-435f-9872-5455ceefc78f" providerId="ADAL" clId="{FEE5CBDF-FE29-4F9F-99B9-949F0817748B}" dt="2019-05-11T14:22:54.119" v="812"/>
          <ac:inkMkLst>
            <pc:docMk/>
            <pc:sldMk cId="2828272781" sldId="260"/>
            <ac:inkMk id="14" creationId="{E75BE0B0-92B6-4364-B04B-10FF00A88312}"/>
          </ac:inkMkLst>
        </pc:inkChg>
        <pc:inkChg chg="add del">
          <ac:chgData name="Nils Mechtel" userId="d365a3c7-8594-435f-9872-5455ceefc78f" providerId="ADAL" clId="{FEE5CBDF-FE29-4F9F-99B9-949F0817748B}" dt="2019-05-11T14:22:54.119" v="812"/>
          <ac:inkMkLst>
            <pc:docMk/>
            <pc:sldMk cId="2828272781" sldId="260"/>
            <ac:inkMk id="15" creationId="{56CB9EE4-02B7-4058-9265-8B4AB68EE100}"/>
          </ac:inkMkLst>
        </pc:inkChg>
        <pc:inkChg chg="add del">
          <ac:chgData name="Nils Mechtel" userId="d365a3c7-8594-435f-9872-5455ceefc78f" providerId="ADAL" clId="{FEE5CBDF-FE29-4F9F-99B9-949F0817748B}" dt="2019-05-11T14:22:54.119" v="812"/>
          <ac:inkMkLst>
            <pc:docMk/>
            <pc:sldMk cId="2828272781" sldId="260"/>
            <ac:inkMk id="16" creationId="{9F541EB7-0B9F-4F1D-8779-87E74AED8D9D}"/>
          </ac:inkMkLst>
        </pc:inkChg>
        <pc:inkChg chg="add del">
          <ac:chgData name="Nils Mechtel" userId="d365a3c7-8594-435f-9872-5455ceefc78f" providerId="ADAL" clId="{FEE5CBDF-FE29-4F9F-99B9-949F0817748B}" dt="2019-05-11T14:22:55.719" v="815"/>
          <ac:inkMkLst>
            <pc:docMk/>
            <pc:sldMk cId="2828272781" sldId="260"/>
            <ac:inkMk id="17" creationId="{DFA0DAF3-0F41-430D-9E46-84A1C140D4F3}"/>
          </ac:inkMkLst>
        </pc:inkChg>
        <pc:inkChg chg="add del">
          <ac:chgData name="Nils Mechtel" userId="d365a3c7-8594-435f-9872-5455ceefc78f" providerId="ADAL" clId="{FEE5CBDF-FE29-4F9F-99B9-949F0817748B}" dt="2019-05-11T14:22:55.719" v="815"/>
          <ac:inkMkLst>
            <pc:docMk/>
            <pc:sldMk cId="2828272781" sldId="260"/>
            <ac:inkMk id="18" creationId="{6CB322AF-C4F1-40C0-9CD7-BEA9D395ECEE}"/>
          </ac:inkMkLst>
        </pc:inkChg>
        <pc:inkChg chg="add del">
          <ac:chgData name="Nils Mechtel" userId="d365a3c7-8594-435f-9872-5455ceefc78f" providerId="ADAL" clId="{FEE5CBDF-FE29-4F9F-99B9-949F0817748B}" dt="2019-05-11T14:22:55.719" v="815"/>
          <ac:inkMkLst>
            <pc:docMk/>
            <pc:sldMk cId="2828272781" sldId="260"/>
            <ac:inkMk id="19" creationId="{C4EC5CF1-FDDF-4BE9-9852-ED550AD8BEAE}"/>
          </ac:inkMkLst>
        </pc:inkChg>
        <pc:inkChg chg="add del">
          <ac:chgData name="Nils Mechtel" userId="d365a3c7-8594-435f-9872-5455ceefc78f" providerId="ADAL" clId="{FEE5CBDF-FE29-4F9F-99B9-949F0817748B}" dt="2019-05-11T14:22:57.540" v="817"/>
          <ac:inkMkLst>
            <pc:docMk/>
            <pc:sldMk cId="2828272781" sldId="260"/>
            <ac:inkMk id="20" creationId="{E5B3D2B9-325E-49B6-AB44-299EEFC410E8}"/>
          </ac:inkMkLst>
        </pc:inkChg>
        <pc:inkChg chg="add del">
          <ac:chgData name="Nils Mechtel" userId="d365a3c7-8594-435f-9872-5455ceefc78f" providerId="ADAL" clId="{FEE5CBDF-FE29-4F9F-99B9-949F0817748B}" dt="2019-05-11T14:22:57.540" v="817"/>
          <ac:inkMkLst>
            <pc:docMk/>
            <pc:sldMk cId="2828272781" sldId="260"/>
            <ac:inkMk id="21" creationId="{FDB6B424-CF24-4D9F-8486-F963B8CE2BEB}"/>
          </ac:inkMkLst>
        </pc:inkChg>
        <pc:inkChg chg="add del">
          <ac:chgData name="Nils Mechtel" userId="d365a3c7-8594-435f-9872-5455ceefc78f" providerId="ADAL" clId="{FEE5CBDF-FE29-4F9F-99B9-949F0817748B}" dt="2019-05-11T14:23:01.926" v="825"/>
          <ac:inkMkLst>
            <pc:docMk/>
            <pc:sldMk cId="2828272781" sldId="260"/>
            <ac:inkMk id="22" creationId="{0681828B-EBD8-4E0D-9403-324CA97D6072}"/>
          </ac:inkMkLst>
        </pc:inkChg>
        <pc:inkChg chg="add del">
          <ac:chgData name="Nils Mechtel" userId="d365a3c7-8594-435f-9872-5455ceefc78f" providerId="ADAL" clId="{FEE5CBDF-FE29-4F9F-99B9-949F0817748B}" dt="2019-05-11T14:23:01.926" v="825"/>
          <ac:inkMkLst>
            <pc:docMk/>
            <pc:sldMk cId="2828272781" sldId="260"/>
            <ac:inkMk id="23" creationId="{B54EA138-EB01-41EB-9948-DFA90D2FF8C4}"/>
          </ac:inkMkLst>
        </pc:inkChg>
        <pc:inkChg chg="add del">
          <ac:chgData name="Nils Mechtel" userId="d365a3c7-8594-435f-9872-5455ceefc78f" providerId="ADAL" clId="{FEE5CBDF-FE29-4F9F-99B9-949F0817748B}" dt="2019-05-11T14:23:01.926" v="825"/>
          <ac:inkMkLst>
            <pc:docMk/>
            <pc:sldMk cId="2828272781" sldId="260"/>
            <ac:inkMk id="24" creationId="{7B02FAD6-66D6-4BD5-A735-F8394D09866D}"/>
          </ac:inkMkLst>
        </pc:inkChg>
        <pc:inkChg chg="add del">
          <ac:chgData name="Nils Mechtel" userId="d365a3c7-8594-435f-9872-5455ceefc78f" providerId="ADAL" clId="{FEE5CBDF-FE29-4F9F-99B9-949F0817748B}" dt="2019-05-11T14:23:01.926" v="825"/>
          <ac:inkMkLst>
            <pc:docMk/>
            <pc:sldMk cId="2828272781" sldId="260"/>
            <ac:inkMk id="25" creationId="{D3DDB643-A471-4170-88E4-439C8D8DBC79}"/>
          </ac:inkMkLst>
        </pc:inkChg>
        <pc:inkChg chg="add del">
          <ac:chgData name="Nils Mechtel" userId="d365a3c7-8594-435f-9872-5455ceefc78f" providerId="ADAL" clId="{FEE5CBDF-FE29-4F9F-99B9-949F0817748B}" dt="2019-05-11T14:23:01.926" v="825"/>
          <ac:inkMkLst>
            <pc:docMk/>
            <pc:sldMk cId="2828272781" sldId="260"/>
            <ac:inkMk id="26" creationId="{66F5D31E-4995-46B5-A01A-CBE1913B7564}"/>
          </ac:inkMkLst>
        </pc:inkChg>
        <pc:inkChg chg="add del">
          <ac:chgData name="Nils Mechtel" userId="d365a3c7-8594-435f-9872-5455ceefc78f" providerId="ADAL" clId="{FEE5CBDF-FE29-4F9F-99B9-949F0817748B}" dt="2019-05-11T14:23:01.926" v="825"/>
          <ac:inkMkLst>
            <pc:docMk/>
            <pc:sldMk cId="2828272781" sldId="260"/>
            <ac:inkMk id="27" creationId="{4A0D0166-1529-47A1-9DFA-471E539E7637}"/>
          </ac:inkMkLst>
        </pc:inkChg>
        <pc:inkChg chg="add del">
          <ac:chgData name="Nils Mechtel" userId="d365a3c7-8594-435f-9872-5455ceefc78f" providerId="ADAL" clId="{FEE5CBDF-FE29-4F9F-99B9-949F0817748B}" dt="2019-05-11T14:23:01.926" v="825"/>
          <ac:inkMkLst>
            <pc:docMk/>
            <pc:sldMk cId="2828272781" sldId="260"/>
            <ac:inkMk id="28" creationId="{31CE3908-5873-4331-A76E-E328039EE9A0}"/>
          </ac:inkMkLst>
        </pc:inkChg>
        <pc:inkChg chg="add del">
          <ac:chgData name="Nils Mechtel" userId="d365a3c7-8594-435f-9872-5455ceefc78f" providerId="ADAL" clId="{FEE5CBDF-FE29-4F9F-99B9-949F0817748B}" dt="2019-05-11T14:23:01.926" v="825"/>
          <ac:inkMkLst>
            <pc:docMk/>
            <pc:sldMk cId="2828272781" sldId="260"/>
            <ac:inkMk id="29" creationId="{4EA77869-8695-4436-885C-B5BD39F3603C}"/>
          </ac:inkMkLst>
        </pc:inkChg>
        <pc:inkChg chg="add del">
          <ac:chgData name="Nils Mechtel" userId="d365a3c7-8594-435f-9872-5455ceefc78f" providerId="ADAL" clId="{FEE5CBDF-FE29-4F9F-99B9-949F0817748B}" dt="2019-05-11T14:28:16.360" v="826"/>
          <ac:inkMkLst>
            <pc:docMk/>
            <pc:sldMk cId="2828272781" sldId="260"/>
            <ac:inkMk id="30" creationId="{24C4EEAD-3B07-406B-9099-6387E2C4C4EE}"/>
          </ac:inkMkLst>
        </pc:inkChg>
      </pc:sldChg>
      <pc:sldChg chg="addSp delSp modSp add del modTransition setBg modAnim addCm modCm">
        <pc:chgData name="Nils Mechtel" userId="d365a3c7-8594-435f-9872-5455ceefc78f" providerId="ADAL" clId="{FEE5CBDF-FE29-4F9F-99B9-949F0817748B}" dt="2019-05-14T16:37:50.750" v="5443" actId="1076"/>
        <pc:sldMkLst>
          <pc:docMk/>
          <pc:sldMk cId="4044078516" sldId="263"/>
        </pc:sldMkLst>
        <pc:spChg chg="del mod">
          <ac:chgData name="Nils Mechtel" userId="d365a3c7-8594-435f-9872-5455ceefc78f" providerId="ADAL" clId="{FEE5CBDF-FE29-4F9F-99B9-949F0817748B}" dt="2019-05-12T18:22:26.496" v="1665" actId="478"/>
          <ac:spMkLst>
            <pc:docMk/>
            <pc:sldMk cId="4044078516" sldId="263"/>
            <ac:spMk id="2" creationId="{DFD99890-61D9-4B87-8189-F7C606B59725}"/>
          </ac:spMkLst>
        </pc:spChg>
        <pc:spChg chg="add mod">
          <ac:chgData name="Nils Mechtel" userId="d365a3c7-8594-435f-9872-5455ceefc78f" providerId="ADAL" clId="{FEE5CBDF-FE29-4F9F-99B9-949F0817748B}" dt="2019-05-14T13:11:51.832" v="4609" actId="20577"/>
          <ac:spMkLst>
            <pc:docMk/>
            <pc:sldMk cId="4044078516" sldId="263"/>
            <ac:spMk id="2" creationId="{DFE74C15-1D99-4C8D-B6EC-50127701BE63}"/>
          </ac:spMkLst>
        </pc:spChg>
        <pc:spChg chg="del mod">
          <ac:chgData name="Nils Mechtel" userId="d365a3c7-8594-435f-9872-5455ceefc78f" providerId="ADAL" clId="{FEE5CBDF-FE29-4F9F-99B9-949F0817748B}" dt="2019-05-11T13:06:53.081" v="401"/>
          <ac:spMkLst>
            <pc:docMk/>
            <pc:sldMk cId="4044078516" sldId="263"/>
            <ac:spMk id="3" creationId="{31C08492-9CFD-4FFA-9FF2-19FDEFAF7959}"/>
          </ac:spMkLst>
        </pc:spChg>
        <pc:spChg chg="add del mod">
          <ac:chgData name="Nils Mechtel" userId="d365a3c7-8594-435f-9872-5455ceefc78f" providerId="ADAL" clId="{FEE5CBDF-FE29-4F9F-99B9-949F0817748B}" dt="2019-05-11T15:20:05.762" v="898"/>
          <ac:spMkLst>
            <pc:docMk/>
            <pc:sldMk cId="4044078516" sldId="263"/>
            <ac:spMk id="5" creationId="{985CA1E5-977A-4D2C-9571-A3A80E9D6DC5}"/>
          </ac:spMkLst>
        </pc:spChg>
        <pc:spChg chg="add mod">
          <ac:chgData name="Nils Mechtel" userId="d365a3c7-8594-435f-9872-5455ceefc78f" providerId="ADAL" clId="{FEE5CBDF-FE29-4F9F-99B9-949F0817748B}" dt="2019-05-12T18:22:22.427" v="1664" actId="1076"/>
          <ac:spMkLst>
            <pc:docMk/>
            <pc:sldMk cId="4044078516" sldId="263"/>
            <ac:spMk id="5" creationId="{A50493A2-4AD0-4DAC-95CA-DEF04F4085A3}"/>
          </ac:spMkLst>
        </pc:spChg>
        <pc:spChg chg="add mod">
          <ac:chgData name="Nils Mechtel" userId="d365a3c7-8594-435f-9872-5455ceefc78f" providerId="ADAL" clId="{FEE5CBDF-FE29-4F9F-99B9-949F0817748B}" dt="2019-05-14T16:37:50.750" v="5443" actId="1076"/>
          <ac:spMkLst>
            <pc:docMk/>
            <pc:sldMk cId="4044078516" sldId="263"/>
            <ac:spMk id="6" creationId="{9EABE0BA-7501-4B87-B287-067D38A035BF}"/>
          </ac:spMkLst>
        </pc:spChg>
        <pc:spChg chg="add del mod">
          <ac:chgData name="Nils Mechtel" userId="d365a3c7-8594-435f-9872-5455ceefc78f" providerId="ADAL" clId="{FEE5CBDF-FE29-4F9F-99B9-949F0817748B}" dt="2019-05-12T18:23:10.577" v="1670" actId="478"/>
          <ac:spMkLst>
            <pc:docMk/>
            <pc:sldMk cId="4044078516" sldId="263"/>
            <ac:spMk id="8" creationId="{466759C2-FED9-4F02-A251-F5D2E3FC4DC3}"/>
          </ac:spMkLst>
        </pc:spChg>
        <pc:spChg chg="mod">
          <ac:chgData name="Nils Mechtel" userId="d365a3c7-8594-435f-9872-5455ceefc78f" providerId="ADAL" clId="{FEE5CBDF-FE29-4F9F-99B9-949F0817748B}" dt="2019-05-14T13:01:30.100" v="4563" actId="20577"/>
          <ac:spMkLst>
            <pc:docMk/>
            <pc:sldMk cId="4044078516" sldId="263"/>
            <ac:spMk id="15" creationId="{66696C9E-3E55-4B4A-B281-6BEACF1466CA}"/>
          </ac:spMkLst>
        </pc:spChg>
        <pc:spChg chg="del">
          <ac:chgData name="Nils Mechtel" userId="d365a3c7-8594-435f-9872-5455ceefc78f" providerId="ADAL" clId="{FEE5CBDF-FE29-4F9F-99B9-949F0817748B}" dt="2019-05-13T14:19:59.250" v="3385" actId="478"/>
          <ac:spMkLst>
            <pc:docMk/>
            <pc:sldMk cId="4044078516" sldId="263"/>
            <ac:spMk id="19" creationId="{E6D2A0BF-E5EF-4DD0-BC19-318ABEC5F47D}"/>
          </ac:spMkLst>
        </pc:spChg>
        <pc:spChg chg="del">
          <ac:chgData name="Nils Mechtel" userId="d365a3c7-8594-435f-9872-5455ceefc78f" providerId="ADAL" clId="{FEE5CBDF-FE29-4F9F-99B9-949F0817748B}" dt="2019-05-13T14:20:01.461" v="3386" actId="478"/>
          <ac:spMkLst>
            <pc:docMk/>
            <pc:sldMk cId="4044078516" sldId="263"/>
            <ac:spMk id="20" creationId="{930FFEB1-7FAD-4C2F-9801-525E442B0F31}"/>
          </ac:spMkLst>
        </pc:spChg>
        <pc:spChg chg="mod">
          <ac:chgData name="Nils Mechtel" userId="d365a3c7-8594-435f-9872-5455ceefc78f" providerId="ADAL" clId="{FEE5CBDF-FE29-4F9F-99B9-949F0817748B}" dt="2019-05-13T14:21:58.019" v="3404" actId="164"/>
          <ac:spMkLst>
            <pc:docMk/>
            <pc:sldMk cId="4044078516" sldId="263"/>
            <ac:spMk id="21" creationId="{BA41386F-FF80-4FA8-A50C-7F7FAAEFF622}"/>
          </ac:spMkLst>
        </pc:spChg>
        <pc:spChg chg="mod">
          <ac:chgData name="Nils Mechtel" userId="d365a3c7-8594-435f-9872-5455ceefc78f" providerId="ADAL" clId="{FEE5CBDF-FE29-4F9F-99B9-949F0817748B}" dt="2019-05-13T14:21:58.019" v="3404" actId="164"/>
          <ac:spMkLst>
            <pc:docMk/>
            <pc:sldMk cId="4044078516" sldId="263"/>
            <ac:spMk id="22" creationId="{B31E82C5-26CD-47A0-AB75-A9C54363494B}"/>
          </ac:spMkLst>
        </pc:spChg>
        <pc:grpChg chg="add mod">
          <ac:chgData name="Nils Mechtel" userId="d365a3c7-8594-435f-9872-5455ceefc78f" providerId="ADAL" clId="{FEE5CBDF-FE29-4F9F-99B9-949F0817748B}" dt="2019-05-13T17:43:44.735" v="4039" actId="207"/>
          <ac:grpSpMkLst>
            <pc:docMk/>
            <pc:sldMk cId="4044078516" sldId="263"/>
            <ac:grpSpMk id="10" creationId="{CB561383-2B04-47C9-B312-534EFF79F205}"/>
          </ac:grpSpMkLst>
        </pc:grpChg>
        <pc:grpChg chg="add">
          <ac:chgData name="Nils Mechtel" userId="d365a3c7-8594-435f-9872-5455ceefc78f" providerId="ADAL" clId="{FEE5CBDF-FE29-4F9F-99B9-949F0817748B}" dt="2019-05-13T17:43:13.033" v="4033"/>
          <ac:grpSpMkLst>
            <pc:docMk/>
            <pc:sldMk cId="4044078516" sldId="263"/>
            <ac:grpSpMk id="13" creationId="{6AE4FD83-8239-4CE2-B802-D4BEC4A57EB7}"/>
          </ac:grpSpMkLst>
        </pc:grpChg>
        <pc:grpChg chg="add mod">
          <ac:chgData name="Nils Mechtel" userId="d365a3c7-8594-435f-9872-5455ceefc78f" providerId="ADAL" clId="{FEE5CBDF-FE29-4F9F-99B9-949F0817748B}" dt="2019-05-13T17:43:44.735" v="4039" actId="207"/>
          <ac:grpSpMkLst>
            <pc:docMk/>
            <pc:sldMk cId="4044078516" sldId="263"/>
            <ac:grpSpMk id="16" creationId="{4D159FCC-AB9B-49BE-9F77-87D5907FB6E5}"/>
          </ac:grpSpMkLst>
        </pc:grpChg>
        <pc:grpChg chg="add mod">
          <ac:chgData name="Nils Mechtel" userId="d365a3c7-8594-435f-9872-5455ceefc78f" providerId="ADAL" clId="{FEE5CBDF-FE29-4F9F-99B9-949F0817748B}" dt="2019-05-13T17:43:44.735" v="4039" actId="207"/>
          <ac:grpSpMkLst>
            <pc:docMk/>
            <pc:sldMk cId="4044078516" sldId="263"/>
            <ac:grpSpMk id="20" creationId="{C66B09B6-7DFB-414A-B35B-3FADE3D650AC}"/>
          </ac:grpSpMkLst>
        </pc:grpChg>
        <pc:grpChg chg="add mod">
          <ac:chgData name="Nils Mechtel" userId="d365a3c7-8594-435f-9872-5455ceefc78f" providerId="ADAL" clId="{FEE5CBDF-FE29-4F9F-99B9-949F0817748B}" dt="2019-05-13T14:22:00.803" v="3405" actId="1076"/>
          <ac:grpSpMkLst>
            <pc:docMk/>
            <pc:sldMk cId="4044078516" sldId="263"/>
            <ac:grpSpMk id="27" creationId="{0F9EC99B-52F4-4F6E-8DB0-299EE818B425}"/>
          </ac:grpSpMkLst>
        </pc:grpChg>
        <pc:graphicFrameChg chg="add del mod">
          <ac:chgData name="Nils Mechtel" userId="d365a3c7-8594-435f-9872-5455ceefc78f" providerId="ADAL" clId="{FEE5CBDF-FE29-4F9F-99B9-949F0817748B}" dt="2019-05-13T17:43:12.407" v="4032" actId="478"/>
          <ac:graphicFrameMkLst>
            <pc:docMk/>
            <pc:sldMk cId="4044078516" sldId="263"/>
            <ac:graphicFrameMk id="7" creationId="{F1A949C7-C9CF-4C02-BE5E-DA666970FF15}"/>
          </ac:graphicFrameMkLst>
        </pc:graphicFrameChg>
        <pc:graphicFrameChg chg="add del mod">
          <ac:chgData name="Nils Mechtel" userId="d365a3c7-8594-435f-9872-5455ceefc78f" providerId="ADAL" clId="{FEE5CBDF-FE29-4F9F-99B9-949F0817748B}" dt="2019-05-12T18:23:06.012" v="1669"/>
          <ac:graphicFrameMkLst>
            <pc:docMk/>
            <pc:sldMk cId="4044078516" sldId="263"/>
            <ac:graphicFrameMk id="11" creationId="{A46AC6F5-31E6-486D-BCBA-D9450B92EE4B}"/>
          </ac:graphicFrameMkLst>
        </pc:graphicFrameChg>
        <pc:graphicFrameChg chg="add del mod">
          <ac:chgData name="Nils Mechtel" userId="d365a3c7-8594-435f-9872-5455ceefc78f" providerId="ADAL" clId="{FEE5CBDF-FE29-4F9F-99B9-949F0817748B}" dt="2019-05-13T11:07:42.426" v="2936" actId="478"/>
          <ac:graphicFrameMkLst>
            <pc:docMk/>
            <pc:sldMk cId="4044078516" sldId="263"/>
            <ac:graphicFrameMk id="12" creationId="{3FD3A8A4-9624-478F-A083-B173298832C4}"/>
          </ac:graphicFrameMkLst>
        </pc:graphicFrameChg>
        <pc:picChg chg="add mod">
          <ac:chgData name="Nils Mechtel" userId="d365a3c7-8594-435f-9872-5455ceefc78f" providerId="ADAL" clId="{FEE5CBDF-FE29-4F9F-99B9-949F0817748B}" dt="2019-05-11T15:01:05.850" v="873" actId="1076"/>
          <ac:picMkLst>
            <pc:docMk/>
            <pc:sldMk cId="4044078516" sldId="263"/>
            <ac:picMk id="3" creationId="{F756ED82-523F-4235-8B64-1586CEDEA374}"/>
          </ac:picMkLst>
        </pc:picChg>
        <pc:picChg chg="add del mod">
          <ac:chgData name="Nils Mechtel" userId="d365a3c7-8594-435f-9872-5455ceefc78f" providerId="ADAL" clId="{FEE5CBDF-FE29-4F9F-99B9-949F0817748B}" dt="2019-05-11T15:17:02.202" v="892"/>
          <ac:picMkLst>
            <pc:docMk/>
            <pc:sldMk cId="4044078516" sldId="263"/>
            <ac:picMk id="4" creationId="{9DA69BF4-ECE5-4F93-967D-8C1469EB77E1}"/>
          </ac:picMkLst>
        </pc:picChg>
        <pc:picChg chg="add mod">
          <ac:chgData name="Nils Mechtel" userId="d365a3c7-8594-435f-9872-5455ceefc78f" providerId="ADAL" clId="{FEE5CBDF-FE29-4F9F-99B9-949F0817748B}" dt="2019-05-12T18:22:22.427" v="1664" actId="1076"/>
          <ac:picMkLst>
            <pc:docMk/>
            <pc:sldMk cId="4044078516" sldId="263"/>
            <ac:picMk id="4" creationId="{A053DF1E-D0B7-4C6B-886D-4930CA292F7A}"/>
          </ac:picMkLst>
        </pc:picChg>
        <pc:picChg chg="mod">
          <ac:chgData name="Nils Mechtel" userId="d365a3c7-8594-435f-9872-5455ceefc78f" providerId="ADAL" clId="{FEE5CBDF-FE29-4F9F-99B9-949F0817748B}" dt="2019-05-13T14:21:58.019" v="3404" actId="164"/>
          <ac:picMkLst>
            <pc:docMk/>
            <pc:sldMk cId="4044078516" sldId="263"/>
            <ac:picMk id="17" creationId="{452601F3-3C6A-4FA4-91F8-01FE9CA49069}"/>
          </ac:picMkLst>
        </pc:picChg>
        <pc:inkChg chg="add del">
          <ac:chgData name="Nils Mechtel" userId="d365a3c7-8594-435f-9872-5455ceefc78f" providerId="ADAL" clId="{FEE5CBDF-FE29-4F9F-99B9-949F0817748B}" dt="2019-05-11T16:00:43.294" v="1083"/>
          <ac:inkMkLst>
            <pc:docMk/>
            <pc:sldMk cId="4044078516" sldId="263"/>
            <ac:inkMk id="7" creationId="{0DD951E4-CFED-401F-84E3-F18587744447}"/>
          </ac:inkMkLst>
        </pc:inkChg>
        <pc:inkChg chg="add del">
          <ac:chgData name="Nils Mechtel" userId="d365a3c7-8594-435f-9872-5455ceefc78f" providerId="ADAL" clId="{FEE5CBDF-FE29-4F9F-99B9-949F0817748B}" dt="2019-05-11T16:00:48.327" v="1089"/>
          <ac:inkMkLst>
            <pc:docMk/>
            <pc:sldMk cId="4044078516" sldId="263"/>
            <ac:inkMk id="8" creationId="{9BA5FD19-20D2-4D25-86B7-F67D01686476}"/>
          </ac:inkMkLst>
        </pc:inkChg>
        <pc:inkChg chg="add del">
          <ac:chgData name="Nils Mechtel" userId="d365a3c7-8594-435f-9872-5455ceefc78f" providerId="ADAL" clId="{FEE5CBDF-FE29-4F9F-99B9-949F0817748B}" dt="2019-05-11T16:00:48.327" v="1089"/>
          <ac:inkMkLst>
            <pc:docMk/>
            <pc:sldMk cId="4044078516" sldId="263"/>
            <ac:inkMk id="9" creationId="{0F7942E4-A519-4A90-80BA-916EF7C5BE98}"/>
          </ac:inkMkLst>
        </pc:inkChg>
        <pc:inkChg chg="add del">
          <ac:chgData name="Nils Mechtel" userId="d365a3c7-8594-435f-9872-5455ceefc78f" providerId="ADAL" clId="{FEE5CBDF-FE29-4F9F-99B9-949F0817748B}" dt="2019-05-11T16:00:48.327" v="1089"/>
          <ac:inkMkLst>
            <pc:docMk/>
            <pc:sldMk cId="4044078516" sldId="263"/>
            <ac:inkMk id="10" creationId="{D9DCA84A-F15B-475A-B146-13C202628F1D}"/>
          </ac:inkMkLst>
        </pc:inkChg>
        <pc:inkChg chg="add del">
          <ac:chgData name="Nils Mechtel" userId="d365a3c7-8594-435f-9872-5455ceefc78f" providerId="ADAL" clId="{FEE5CBDF-FE29-4F9F-99B9-949F0817748B}" dt="2019-05-11T16:00:48.327" v="1089"/>
          <ac:inkMkLst>
            <pc:docMk/>
            <pc:sldMk cId="4044078516" sldId="263"/>
            <ac:inkMk id="11" creationId="{525F22E4-2798-4287-B811-9CBD26A6E850}"/>
          </ac:inkMkLst>
        </pc:inkChg>
        <pc:inkChg chg="add del">
          <ac:chgData name="Nils Mechtel" userId="d365a3c7-8594-435f-9872-5455ceefc78f" providerId="ADAL" clId="{FEE5CBDF-FE29-4F9F-99B9-949F0817748B}" dt="2019-05-11T16:00:48.327" v="1089"/>
          <ac:inkMkLst>
            <pc:docMk/>
            <pc:sldMk cId="4044078516" sldId="263"/>
            <ac:inkMk id="12" creationId="{E6381B17-4BA0-4EE8-BD6D-5BE214A218F9}"/>
          </ac:inkMkLst>
        </pc:inkChg>
        <pc:inkChg chg="add del mod">
          <ac:chgData name="Nils Mechtel" userId="d365a3c7-8594-435f-9872-5455ceefc78f" providerId="ADAL" clId="{FEE5CBDF-FE29-4F9F-99B9-949F0817748B}" dt="2019-05-12T19:05:14.949" v="2015"/>
          <ac:inkMkLst>
            <pc:docMk/>
            <pc:sldMk cId="4044078516" sldId="263"/>
            <ac:inkMk id="13" creationId="{F7A5D16D-1ECE-4E33-A9F8-0FCAE1C46A4B}"/>
          </ac:inkMkLst>
        </pc:inkChg>
        <pc:inkChg chg="add del">
          <ac:chgData name="Nils Mechtel" userId="d365a3c7-8594-435f-9872-5455ceefc78f" providerId="ADAL" clId="{FEE5CBDF-FE29-4F9F-99B9-949F0817748B}" dt="2019-05-11T16:00:52.581" v="1093"/>
          <ac:inkMkLst>
            <pc:docMk/>
            <pc:sldMk cId="4044078516" sldId="263"/>
            <ac:inkMk id="14" creationId="{B481B44B-9EB6-415C-B69B-F5D4AE690518}"/>
          </ac:inkMkLst>
        </pc:inkChg>
        <pc:inkChg chg="add del">
          <ac:chgData name="Nils Mechtel" userId="d365a3c7-8594-435f-9872-5455ceefc78f" providerId="ADAL" clId="{FEE5CBDF-FE29-4F9F-99B9-949F0817748B}" dt="2019-05-11T16:00:52.581" v="1093"/>
          <ac:inkMkLst>
            <pc:docMk/>
            <pc:sldMk cId="4044078516" sldId="263"/>
            <ac:inkMk id="15" creationId="{67D8054A-3E44-4C7F-956F-3D2B83D28258}"/>
          </ac:inkMkLst>
        </pc:inkChg>
        <pc:inkChg chg="add del">
          <ac:chgData name="Nils Mechtel" userId="d365a3c7-8594-435f-9872-5455ceefc78f" providerId="ADAL" clId="{FEE5CBDF-FE29-4F9F-99B9-949F0817748B}" dt="2019-05-11T16:00:52.581" v="1093"/>
          <ac:inkMkLst>
            <pc:docMk/>
            <pc:sldMk cId="4044078516" sldId="263"/>
            <ac:inkMk id="16" creationId="{2BE7A35B-8CBB-4CA9-80F7-B83E21F5EB9A}"/>
          </ac:inkMkLst>
        </pc:inkChg>
        <pc:inkChg chg="add del mod">
          <ac:chgData name="Nils Mechtel" userId="d365a3c7-8594-435f-9872-5455ceefc78f" providerId="ADAL" clId="{FEE5CBDF-FE29-4F9F-99B9-949F0817748B}" dt="2019-05-12T19:05:14.938" v="2014"/>
          <ac:inkMkLst>
            <pc:docMk/>
            <pc:sldMk cId="4044078516" sldId="263"/>
            <ac:inkMk id="17" creationId="{C5C69410-AE5F-4EC2-AE73-2E61A3CB9630}"/>
          </ac:inkMkLst>
        </pc:inkChg>
        <pc:cxnChg chg="add mod">
          <ac:chgData name="Nils Mechtel" userId="d365a3c7-8594-435f-9872-5455ceefc78f" providerId="ADAL" clId="{FEE5CBDF-FE29-4F9F-99B9-949F0817748B}" dt="2019-05-13T14:21:58.019" v="3404" actId="164"/>
          <ac:cxnSpMkLst>
            <pc:docMk/>
            <pc:sldMk cId="4044078516" sldId="263"/>
            <ac:cxnSpMk id="8" creationId="{E3A9DCD4-AFFF-4EBC-AFB8-1DDD56D55053}"/>
          </ac:cxnSpMkLst>
        </pc:cxnChg>
        <pc:cxnChg chg="add mod">
          <ac:chgData name="Nils Mechtel" userId="d365a3c7-8594-435f-9872-5455ceefc78f" providerId="ADAL" clId="{FEE5CBDF-FE29-4F9F-99B9-949F0817748B}" dt="2019-05-13T14:21:58.019" v="3404" actId="164"/>
          <ac:cxnSpMkLst>
            <pc:docMk/>
            <pc:sldMk cId="4044078516" sldId="263"/>
            <ac:cxnSpMk id="23" creationId="{646712BB-1DC3-4776-9A6C-EFDBA08D496F}"/>
          </ac:cxnSpMkLst>
        </pc:cxnChg>
      </pc:sldChg>
      <pc:sldChg chg="addSp delSp modSp modTransition setBg modAnim addCm modCm modNotesTx">
        <pc:chgData name="Nils Mechtel" userId="d365a3c7-8594-435f-9872-5455ceefc78f" providerId="ADAL" clId="{FEE5CBDF-FE29-4F9F-99B9-949F0817748B}" dt="2019-05-14T19:09:23.766" v="5456" actId="20577"/>
        <pc:sldMkLst>
          <pc:docMk/>
          <pc:sldMk cId="3854328160" sldId="264"/>
        </pc:sldMkLst>
        <pc:spChg chg="del mod">
          <ac:chgData name="Nils Mechtel" userId="d365a3c7-8594-435f-9872-5455ceefc78f" providerId="ADAL" clId="{FEE5CBDF-FE29-4F9F-99B9-949F0817748B}" dt="2019-05-12T18:23:27.418" v="1673" actId="478"/>
          <ac:spMkLst>
            <pc:docMk/>
            <pc:sldMk cId="3854328160" sldId="264"/>
            <ac:spMk id="2" creationId="{9E101124-9171-45B7-8FA2-3601FA64CB8B}"/>
          </ac:spMkLst>
        </pc:spChg>
        <pc:spChg chg="mod">
          <ac:chgData name="Nils Mechtel" userId="d365a3c7-8594-435f-9872-5455ceefc78f" providerId="ADAL" clId="{FEE5CBDF-FE29-4F9F-99B9-949F0817748B}" dt="2019-05-14T15:17:11.315" v="4943" actId="108"/>
          <ac:spMkLst>
            <pc:docMk/>
            <pc:sldMk cId="3854328160" sldId="264"/>
            <ac:spMk id="3" creationId="{52ECBA23-C101-4F91-8B43-931C93C8877D}"/>
          </ac:spMkLst>
        </pc:spChg>
        <pc:spChg chg="add del mod">
          <ac:chgData name="Nils Mechtel" userId="d365a3c7-8594-435f-9872-5455ceefc78f" providerId="ADAL" clId="{FEE5CBDF-FE29-4F9F-99B9-949F0817748B}" dt="2019-05-12T18:23:30.187" v="1674" actId="478"/>
          <ac:spMkLst>
            <pc:docMk/>
            <pc:sldMk cId="3854328160" sldId="264"/>
            <ac:spMk id="5" creationId="{5789FC88-0EF3-4DC6-A97D-13637ADFFCCE}"/>
          </ac:spMkLst>
        </pc:spChg>
        <pc:spChg chg="mod">
          <ac:chgData name="Nils Mechtel" userId="d365a3c7-8594-435f-9872-5455ceefc78f" providerId="ADAL" clId="{FEE5CBDF-FE29-4F9F-99B9-949F0817748B}" dt="2019-05-14T13:01:34.091" v="4564" actId="20577"/>
          <ac:spMkLst>
            <pc:docMk/>
            <pc:sldMk cId="3854328160" sldId="264"/>
            <ac:spMk id="10" creationId="{694EEF47-A28F-49B6-949E-B60C63EE1992}"/>
          </ac:spMkLst>
        </pc:spChg>
        <pc:spChg chg="add mod">
          <ac:chgData name="Nils Mechtel" userId="d365a3c7-8594-435f-9872-5455ceefc78f" providerId="ADAL" clId="{FEE5CBDF-FE29-4F9F-99B9-949F0817748B}" dt="2019-05-14T19:09:23.766" v="5456" actId="20577"/>
          <ac:spMkLst>
            <pc:docMk/>
            <pc:sldMk cId="3854328160" sldId="264"/>
            <ac:spMk id="17" creationId="{4F6CD179-615F-4455-95D5-3104BC1C7BC4}"/>
          </ac:spMkLst>
        </pc:spChg>
        <pc:grpChg chg="add mod">
          <ac:chgData name="Nils Mechtel" userId="d365a3c7-8594-435f-9872-5455ceefc78f" providerId="ADAL" clId="{FEE5CBDF-FE29-4F9F-99B9-949F0817748B}" dt="2019-05-13T17:43:59.974" v="4041" actId="207"/>
          <ac:grpSpMkLst>
            <pc:docMk/>
            <pc:sldMk cId="3854328160" sldId="264"/>
            <ac:grpSpMk id="5" creationId="{B90BFA5D-211B-472C-932D-14B6D1D4E36C}"/>
          </ac:grpSpMkLst>
        </pc:grpChg>
        <pc:grpChg chg="add mod">
          <ac:chgData name="Nils Mechtel" userId="d365a3c7-8594-435f-9872-5455ceefc78f" providerId="ADAL" clId="{FEE5CBDF-FE29-4F9F-99B9-949F0817748B}" dt="2019-05-13T17:43:59.974" v="4041" actId="207"/>
          <ac:grpSpMkLst>
            <pc:docMk/>
            <pc:sldMk cId="3854328160" sldId="264"/>
            <ac:grpSpMk id="8" creationId="{CAA27968-C11F-4A3C-80D9-92B55A62246D}"/>
          </ac:grpSpMkLst>
        </pc:grpChg>
        <pc:grpChg chg="add mod">
          <ac:chgData name="Nils Mechtel" userId="d365a3c7-8594-435f-9872-5455ceefc78f" providerId="ADAL" clId="{FEE5CBDF-FE29-4F9F-99B9-949F0817748B}" dt="2019-05-13T17:43:59.974" v="4041" actId="207"/>
          <ac:grpSpMkLst>
            <pc:docMk/>
            <pc:sldMk cId="3854328160" sldId="264"/>
            <ac:grpSpMk id="11" creationId="{24AF01EC-6151-4BB9-B9FF-3E37E7B94EC5}"/>
          </ac:grpSpMkLst>
        </pc:grpChg>
        <pc:grpChg chg="add">
          <ac:chgData name="Nils Mechtel" userId="d365a3c7-8594-435f-9872-5455ceefc78f" providerId="ADAL" clId="{FEE5CBDF-FE29-4F9F-99B9-949F0817748B}" dt="2019-05-13T17:43:23.353" v="4036"/>
          <ac:grpSpMkLst>
            <pc:docMk/>
            <pc:sldMk cId="3854328160" sldId="264"/>
            <ac:grpSpMk id="14" creationId="{833C6A36-8341-442A-A0B7-434D4F74C9CE}"/>
          </ac:grpSpMkLst>
        </pc:grpChg>
        <pc:graphicFrameChg chg="add del mod">
          <ac:chgData name="Nils Mechtel" userId="d365a3c7-8594-435f-9872-5455ceefc78f" providerId="ADAL" clId="{FEE5CBDF-FE29-4F9F-99B9-949F0817748B}" dt="2019-05-13T17:43:22.517" v="4035" actId="478"/>
          <ac:graphicFrameMkLst>
            <pc:docMk/>
            <pc:sldMk cId="3854328160" sldId="264"/>
            <ac:graphicFrameMk id="4" creationId="{9D5F5CDD-1599-4948-B7E4-8594F71A5210}"/>
          </ac:graphicFrameMkLst>
        </pc:graphicFrameChg>
        <pc:graphicFrameChg chg="add del mod">
          <ac:chgData name="Nils Mechtel" userId="d365a3c7-8594-435f-9872-5455ceefc78f" providerId="ADAL" clId="{FEE5CBDF-FE29-4F9F-99B9-949F0817748B}" dt="2019-05-13T11:07:51.728" v="2938" actId="478"/>
          <ac:graphicFrameMkLst>
            <pc:docMk/>
            <pc:sldMk cId="3854328160" sldId="264"/>
            <ac:graphicFrameMk id="6" creationId="{38A45C4B-AA75-4F65-BAFF-9F212EA28FBA}"/>
          </ac:graphicFrameMkLst>
        </pc:graphicFrameChg>
      </pc:sldChg>
      <pc:sldChg chg="addSp delSp modSp add setBg addCm modCm modNotesTx">
        <pc:chgData name="Nils Mechtel" userId="d365a3c7-8594-435f-9872-5455ceefc78f" providerId="ADAL" clId="{FEE5CBDF-FE29-4F9F-99B9-949F0817748B}" dt="2019-05-13T14:46:20.982" v="3702" actId="165"/>
        <pc:sldMkLst>
          <pc:docMk/>
          <pc:sldMk cId="836733519" sldId="265"/>
        </pc:sldMkLst>
        <pc:spChg chg="mod">
          <ac:chgData name="Nils Mechtel" userId="d365a3c7-8594-435f-9872-5455ceefc78f" providerId="ADAL" clId="{FEE5CBDF-FE29-4F9F-99B9-949F0817748B}" dt="2019-05-13T14:02:43.321" v="3362" actId="1076"/>
          <ac:spMkLst>
            <pc:docMk/>
            <pc:sldMk cId="836733519" sldId="265"/>
            <ac:spMk id="2" creationId="{11DB241C-01F8-4A1A-B493-796A1AD4A31E}"/>
          </ac:spMkLst>
        </pc:spChg>
        <pc:spChg chg="del">
          <ac:chgData name="Nils Mechtel" userId="d365a3c7-8594-435f-9872-5455ceefc78f" providerId="ADAL" clId="{FEE5CBDF-FE29-4F9F-99B9-949F0817748B}" dt="2019-05-11T13:25:40.451" v="453"/>
          <ac:spMkLst>
            <pc:docMk/>
            <pc:sldMk cId="836733519" sldId="265"/>
            <ac:spMk id="3" creationId="{F7BFF461-ECBF-43AC-AD10-E83BFF8871E7}"/>
          </ac:spMkLst>
        </pc:spChg>
        <pc:spChg chg="add del mod">
          <ac:chgData name="Nils Mechtel" userId="d365a3c7-8594-435f-9872-5455ceefc78f" providerId="ADAL" clId="{FEE5CBDF-FE29-4F9F-99B9-949F0817748B}" dt="2019-05-13T13:51:33.053" v="3340" actId="478"/>
          <ac:spMkLst>
            <pc:docMk/>
            <pc:sldMk cId="836733519" sldId="265"/>
            <ac:spMk id="6" creationId="{D400EFC7-5CED-4F3C-B4E1-4DAA5A09D939}"/>
          </ac:spMkLst>
        </pc:spChg>
        <pc:spChg chg="add del mod">
          <ac:chgData name="Nils Mechtel" userId="d365a3c7-8594-435f-9872-5455ceefc78f" providerId="ADAL" clId="{FEE5CBDF-FE29-4F9F-99B9-949F0817748B}" dt="2019-05-13T13:51:35.146" v="3341" actId="478"/>
          <ac:spMkLst>
            <pc:docMk/>
            <pc:sldMk cId="836733519" sldId="265"/>
            <ac:spMk id="18" creationId="{CF9492CE-98EC-4D6C-866E-EF9CBD135F51}"/>
          </ac:spMkLst>
        </pc:spChg>
        <pc:spChg chg="mod topLvl">
          <ac:chgData name="Nils Mechtel" userId="d365a3c7-8594-435f-9872-5455ceefc78f" providerId="ADAL" clId="{FEE5CBDF-FE29-4F9F-99B9-949F0817748B}" dt="2019-05-13T14:46:20.982" v="3702" actId="165"/>
          <ac:spMkLst>
            <pc:docMk/>
            <pc:sldMk cId="836733519" sldId="265"/>
            <ac:spMk id="20" creationId="{31AA5B62-C311-4618-8A89-2D208C2A4B0B}"/>
          </ac:spMkLst>
        </pc:spChg>
        <pc:spChg chg="mod topLvl">
          <ac:chgData name="Nils Mechtel" userId="d365a3c7-8594-435f-9872-5455ceefc78f" providerId="ADAL" clId="{FEE5CBDF-FE29-4F9F-99B9-949F0817748B}" dt="2019-05-13T14:46:20.982" v="3702" actId="165"/>
          <ac:spMkLst>
            <pc:docMk/>
            <pc:sldMk cId="836733519" sldId="265"/>
            <ac:spMk id="25" creationId="{5C6180D2-4115-4914-ACCB-823A4614BE52}"/>
          </ac:spMkLst>
        </pc:spChg>
        <pc:spChg chg="mod topLvl">
          <ac:chgData name="Nils Mechtel" userId="d365a3c7-8594-435f-9872-5455ceefc78f" providerId="ADAL" clId="{FEE5CBDF-FE29-4F9F-99B9-949F0817748B}" dt="2019-05-13T14:46:20.982" v="3702" actId="165"/>
          <ac:spMkLst>
            <pc:docMk/>
            <pc:sldMk cId="836733519" sldId="265"/>
            <ac:spMk id="30" creationId="{62D3C2EC-A0D8-468D-AF52-66D8A510F893}"/>
          </ac:spMkLst>
        </pc:spChg>
        <pc:spChg chg="mod topLvl">
          <ac:chgData name="Nils Mechtel" userId="d365a3c7-8594-435f-9872-5455ceefc78f" providerId="ADAL" clId="{FEE5CBDF-FE29-4F9F-99B9-949F0817748B}" dt="2019-05-13T14:46:20.982" v="3702" actId="165"/>
          <ac:spMkLst>
            <pc:docMk/>
            <pc:sldMk cId="836733519" sldId="265"/>
            <ac:spMk id="35" creationId="{44EFB211-6C29-449D-A580-298B6A45F6D7}"/>
          </ac:spMkLst>
        </pc:spChg>
        <pc:spChg chg="mod topLvl">
          <ac:chgData name="Nils Mechtel" userId="d365a3c7-8594-435f-9872-5455ceefc78f" providerId="ADAL" clId="{FEE5CBDF-FE29-4F9F-99B9-949F0817748B}" dt="2019-05-13T14:46:20.982" v="3702" actId="165"/>
          <ac:spMkLst>
            <pc:docMk/>
            <pc:sldMk cId="836733519" sldId="265"/>
            <ac:spMk id="40" creationId="{8AB3C1F3-CEC4-4540-AB7A-5CDE078BBD46}"/>
          </ac:spMkLst>
        </pc:spChg>
        <pc:spChg chg="mod topLvl">
          <ac:chgData name="Nils Mechtel" userId="d365a3c7-8594-435f-9872-5455ceefc78f" providerId="ADAL" clId="{FEE5CBDF-FE29-4F9F-99B9-949F0817748B}" dt="2019-05-13T14:46:20.982" v="3702" actId="165"/>
          <ac:spMkLst>
            <pc:docMk/>
            <pc:sldMk cId="836733519" sldId="265"/>
            <ac:spMk id="45" creationId="{2A52C933-6C35-4BEB-B4B5-46E10477BBBF}"/>
          </ac:spMkLst>
        </pc:spChg>
        <pc:grpChg chg="add del mod">
          <ac:chgData name="Nils Mechtel" userId="d365a3c7-8594-435f-9872-5455ceefc78f" providerId="ADAL" clId="{FEE5CBDF-FE29-4F9F-99B9-949F0817748B}" dt="2019-05-13T14:46:20.982" v="3702" actId="165"/>
          <ac:grpSpMkLst>
            <pc:docMk/>
            <pc:sldMk cId="836733519" sldId="265"/>
            <ac:grpSpMk id="18" creationId="{3B45AE0E-56DB-494A-8B0A-71B29E945E55}"/>
          </ac:grpSpMkLst>
        </pc:grpChg>
        <pc:grpChg chg="mod topLvl">
          <ac:chgData name="Nils Mechtel" userId="d365a3c7-8594-435f-9872-5455ceefc78f" providerId="ADAL" clId="{FEE5CBDF-FE29-4F9F-99B9-949F0817748B}" dt="2019-05-13T14:46:20.982" v="3702" actId="165"/>
          <ac:grpSpMkLst>
            <pc:docMk/>
            <pc:sldMk cId="836733519" sldId="265"/>
            <ac:grpSpMk id="19" creationId="{2397B40A-EE96-4748-8A82-169D30F7EEB6}"/>
          </ac:grpSpMkLst>
        </pc:grpChg>
        <pc:grpChg chg="add del mod">
          <ac:chgData name="Nils Mechtel" userId="d365a3c7-8594-435f-9872-5455ceefc78f" providerId="ADAL" clId="{FEE5CBDF-FE29-4F9F-99B9-949F0817748B}" dt="2019-05-13T14:46:20.982" v="3702" actId="165"/>
          <ac:grpSpMkLst>
            <pc:docMk/>
            <pc:sldMk cId="836733519" sldId="265"/>
            <ac:grpSpMk id="23" creationId="{E0D2A471-F36A-425E-8287-D197457A6AD5}"/>
          </ac:grpSpMkLst>
        </pc:grpChg>
        <pc:grpChg chg="mod topLvl">
          <ac:chgData name="Nils Mechtel" userId="d365a3c7-8594-435f-9872-5455ceefc78f" providerId="ADAL" clId="{FEE5CBDF-FE29-4F9F-99B9-949F0817748B}" dt="2019-05-13T14:46:20.982" v="3702" actId="165"/>
          <ac:grpSpMkLst>
            <pc:docMk/>
            <pc:sldMk cId="836733519" sldId="265"/>
            <ac:grpSpMk id="24" creationId="{7844CA4D-A5D3-438A-A107-222ADFB86095}"/>
          </ac:grpSpMkLst>
        </pc:grpChg>
        <pc:grpChg chg="add del mod">
          <ac:chgData name="Nils Mechtel" userId="d365a3c7-8594-435f-9872-5455ceefc78f" providerId="ADAL" clId="{FEE5CBDF-FE29-4F9F-99B9-949F0817748B}" dt="2019-05-13T14:46:20.982" v="3702" actId="165"/>
          <ac:grpSpMkLst>
            <pc:docMk/>
            <pc:sldMk cId="836733519" sldId="265"/>
            <ac:grpSpMk id="28" creationId="{47DC5EF8-CE80-4F2C-9FA7-EBBA0056FAF5}"/>
          </ac:grpSpMkLst>
        </pc:grpChg>
        <pc:grpChg chg="mod topLvl">
          <ac:chgData name="Nils Mechtel" userId="d365a3c7-8594-435f-9872-5455ceefc78f" providerId="ADAL" clId="{FEE5CBDF-FE29-4F9F-99B9-949F0817748B}" dt="2019-05-13T14:46:20.982" v="3702" actId="165"/>
          <ac:grpSpMkLst>
            <pc:docMk/>
            <pc:sldMk cId="836733519" sldId="265"/>
            <ac:grpSpMk id="29" creationId="{75525F42-E405-4DE1-9718-8755768D6F59}"/>
          </ac:grpSpMkLst>
        </pc:grpChg>
        <pc:grpChg chg="add del mod">
          <ac:chgData name="Nils Mechtel" userId="d365a3c7-8594-435f-9872-5455ceefc78f" providerId="ADAL" clId="{FEE5CBDF-FE29-4F9F-99B9-949F0817748B}" dt="2019-05-13T14:46:20.982" v="3702" actId="165"/>
          <ac:grpSpMkLst>
            <pc:docMk/>
            <pc:sldMk cId="836733519" sldId="265"/>
            <ac:grpSpMk id="33" creationId="{51895D85-B2E3-473E-9BA3-4C1DCBC58456}"/>
          </ac:grpSpMkLst>
        </pc:grpChg>
        <pc:grpChg chg="mod topLvl">
          <ac:chgData name="Nils Mechtel" userId="d365a3c7-8594-435f-9872-5455ceefc78f" providerId="ADAL" clId="{FEE5CBDF-FE29-4F9F-99B9-949F0817748B}" dt="2019-05-13T14:46:20.982" v="3702" actId="165"/>
          <ac:grpSpMkLst>
            <pc:docMk/>
            <pc:sldMk cId="836733519" sldId="265"/>
            <ac:grpSpMk id="34" creationId="{0995A5E7-8CF8-4993-AB9E-F04FFCAD162C}"/>
          </ac:grpSpMkLst>
        </pc:grpChg>
        <pc:grpChg chg="add del mod">
          <ac:chgData name="Nils Mechtel" userId="d365a3c7-8594-435f-9872-5455ceefc78f" providerId="ADAL" clId="{FEE5CBDF-FE29-4F9F-99B9-949F0817748B}" dt="2019-05-13T14:46:20.982" v="3702" actId="165"/>
          <ac:grpSpMkLst>
            <pc:docMk/>
            <pc:sldMk cId="836733519" sldId="265"/>
            <ac:grpSpMk id="38" creationId="{E8F54087-9B83-47F3-BC37-7B451ED4C2CD}"/>
          </ac:grpSpMkLst>
        </pc:grpChg>
        <pc:grpChg chg="mod topLvl">
          <ac:chgData name="Nils Mechtel" userId="d365a3c7-8594-435f-9872-5455ceefc78f" providerId="ADAL" clId="{FEE5CBDF-FE29-4F9F-99B9-949F0817748B}" dt="2019-05-13T14:46:20.982" v="3702" actId="165"/>
          <ac:grpSpMkLst>
            <pc:docMk/>
            <pc:sldMk cId="836733519" sldId="265"/>
            <ac:grpSpMk id="39" creationId="{8DF99FC4-B4EE-4188-85BC-130F11C2AEF2}"/>
          </ac:grpSpMkLst>
        </pc:grpChg>
        <pc:grpChg chg="add del mod">
          <ac:chgData name="Nils Mechtel" userId="d365a3c7-8594-435f-9872-5455ceefc78f" providerId="ADAL" clId="{FEE5CBDF-FE29-4F9F-99B9-949F0817748B}" dt="2019-05-13T14:46:20.982" v="3702" actId="165"/>
          <ac:grpSpMkLst>
            <pc:docMk/>
            <pc:sldMk cId="836733519" sldId="265"/>
            <ac:grpSpMk id="43" creationId="{8E5D2E85-B43A-45BC-8FBE-6D49BCCCCF59}"/>
          </ac:grpSpMkLst>
        </pc:grpChg>
        <pc:grpChg chg="mod topLvl">
          <ac:chgData name="Nils Mechtel" userId="d365a3c7-8594-435f-9872-5455ceefc78f" providerId="ADAL" clId="{FEE5CBDF-FE29-4F9F-99B9-949F0817748B}" dt="2019-05-13T14:46:20.982" v="3702" actId="165"/>
          <ac:grpSpMkLst>
            <pc:docMk/>
            <pc:sldMk cId="836733519" sldId="265"/>
            <ac:grpSpMk id="44" creationId="{4EEF96DF-C40B-4D8E-B6CA-047267036A72}"/>
          </ac:grpSpMkLst>
        </pc:grpChg>
        <pc:graphicFrameChg chg="add del mod">
          <ac:chgData name="Nils Mechtel" userId="d365a3c7-8594-435f-9872-5455ceefc78f" providerId="ADAL" clId="{FEE5CBDF-FE29-4F9F-99B9-949F0817748B}" dt="2019-05-13T14:42:31.234" v="3670" actId="478"/>
          <ac:graphicFrameMkLst>
            <pc:docMk/>
            <pc:sldMk cId="836733519" sldId="265"/>
            <ac:graphicFrameMk id="16" creationId="{4A8015BA-5555-4CD7-8484-A910EC21DB46}"/>
          </ac:graphicFrameMkLst>
        </pc:graphicFrameChg>
        <pc:picChg chg="add del mod">
          <ac:chgData name="Nils Mechtel" userId="d365a3c7-8594-435f-9872-5455ceefc78f" providerId="ADAL" clId="{FEE5CBDF-FE29-4F9F-99B9-949F0817748B}" dt="2019-05-13T14:13:18.835" v="3370" actId="478"/>
          <ac:picMkLst>
            <pc:docMk/>
            <pc:sldMk cId="836733519" sldId="265"/>
            <ac:picMk id="4" creationId="{64BEA6B0-5BCC-46A0-A13C-8A35AB52AD5A}"/>
          </ac:picMkLst>
        </pc:picChg>
        <pc:picChg chg="add del mod">
          <ac:chgData name="Nils Mechtel" userId="d365a3c7-8594-435f-9872-5455ceefc78f" providerId="ADAL" clId="{FEE5CBDF-FE29-4F9F-99B9-949F0817748B}" dt="2019-05-11T13:25:46.406" v="454" actId="478"/>
          <ac:picMkLst>
            <pc:docMk/>
            <pc:sldMk cId="836733519" sldId="265"/>
            <ac:picMk id="4" creationId="{A5A467D8-4DCA-4513-9212-E9753C1CDD12}"/>
          </ac:picMkLst>
        </pc:picChg>
        <pc:picChg chg="add del mod">
          <ac:chgData name="Nils Mechtel" userId="d365a3c7-8594-435f-9872-5455ceefc78f" providerId="ADAL" clId="{FEE5CBDF-FE29-4F9F-99B9-949F0817748B}" dt="2019-05-13T14:41:48.346" v="3617" actId="478"/>
          <ac:picMkLst>
            <pc:docMk/>
            <pc:sldMk cId="836733519" sldId="265"/>
            <ac:picMk id="6" creationId="{566907E1-3B18-4EAF-8A12-B7D6A4B5CA7A}"/>
          </ac:picMkLst>
        </pc:picChg>
        <pc:picChg chg="del">
          <ac:chgData name="Nils Mechtel" userId="d365a3c7-8594-435f-9872-5455ceefc78f" providerId="ADAL" clId="{FEE5CBDF-FE29-4F9F-99B9-949F0817748B}" dt="2019-05-13T14:17:06.603" v="3376" actId="478"/>
          <ac:picMkLst>
            <pc:docMk/>
            <pc:sldMk cId="836733519" sldId="265"/>
            <ac:picMk id="331" creationId="{853ED335-0968-43B6-9385-7865869F63F1}"/>
          </ac:picMkLst>
        </pc:picChg>
        <pc:picChg chg="del mod">
          <ac:chgData name="Nils Mechtel" userId="d365a3c7-8594-435f-9872-5455ceefc78f" providerId="ADAL" clId="{FEE5CBDF-FE29-4F9F-99B9-949F0817748B}" dt="2019-05-13T14:41:48.346" v="3617" actId="478"/>
          <ac:picMkLst>
            <pc:docMk/>
            <pc:sldMk cId="836733519" sldId="265"/>
            <ac:picMk id="332" creationId="{73D36892-A87C-4EC8-887E-8F49160ABE7D}"/>
          </ac:picMkLst>
        </pc:picChg>
        <pc:picChg chg="del">
          <ac:chgData name="Nils Mechtel" userId="d365a3c7-8594-435f-9872-5455ceefc78f" providerId="ADAL" clId="{FEE5CBDF-FE29-4F9F-99B9-949F0817748B}" dt="2019-05-13T14:41:48.346" v="3617" actId="478"/>
          <ac:picMkLst>
            <pc:docMk/>
            <pc:sldMk cId="836733519" sldId="265"/>
            <ac:picMk id="334" creationId="{FF62C545-E97B-4917-8B71-28263D1AFE23}"/>
          </ac:picMkLst>
        </pc:picChg>
        <pc:picChg chg="del mod">
          <ac:chgData name="Nils Mechtel" userId="d365a3c7-8594-435f-9872-5455ceefc78f" providerId="ADAL" clId="{FEE5CBDF-FE29-4F9F-99B9-949F0817748B}" dt="2019-05-13T14:41:48.346" v="3617" actId="478"/>
          <ac:picMkLst>
            <pc:docMk/>
            <pc:sldMk cId="836733519" sldId="265"/>
            <ac:picMk id="336" creationId="{933364B4-9F52-4764-866E-778DD03226C3}"/>
          </ac:picMkLst>
        </pc:picChg>
        <pc:picChg chg="del">
          <ac:chgData name="Nils Mechtel" userId="d365a3c7-8594-435f-9872-5455ceefc78f" providerId="ADAL" clId="{FEE5CBDF-FE29-4F9F-99B9-949F0817748B}" dt="2019-05-13T14:41:48.346" v="3617" actId="478"/>
          <ac:picMkLst>
            <pc:docMk/>
            <pc:sldMk cId="836733519" sldId="265"/>
            <ac:picMk id="338" creationId="{73D2A9E5-6A07-44F4-85CD-D7885AD13222}"/>
          </ac:picMkLst>
        </pc:picChg>
        <pc:picChg chg="del mod">
          <ac:chgData name="Nils Mechtel" userId="d365a3c7-8594-435f-9872-5455ceefc78f" providerId="ADAL" clId="{FEE5CBDF-FE29-4F9F-99B9-949F0817748B}" dt="2019-05-13T14:16:39.049" v="3372" actId="478"/>
          <ac:picMkLst>
            <pc:docMk/>
            <pc:sldMk cId="836733519" sldId="265"/>
            <ac:picMk id="340" creationId="{BB704ABF-B671-4ED4-A736-8BF22EEBF660}"/>
          </ac:picMkLst>
        </pc:picChg>
        <pc:picChg chg="del">
          <ac:chgData name="Nils Mechtel" userId="d365a3c7-8594-435f-9872-5455ceefc78f" providerId="ADAL" clId="{FEE5CBDF-FE29-4F9F-99B9-949F0817748B}" dt="2019-05-13T14:41:48.346" v="3617" actId="478"/>
          <ac:picMkLst>
            <pc:docMk/>
            <pc:sldMk cId="836733519" sldId="265"/>
            <ac:picMk id="345" creationId="{857AB9BF-1E05-4FA1-B45F-722DCF7FBB7B}"/>
          </ac:picMkLst>
        </pc:picChg>
        <pc:inkChg chg="add del">
          <ac:chgData name="Nils Mechtel" userId="d365a3c7-8594-435f-9872-5455ceefc78f" providerId="ADAL" clId="{FEE5CBDF-FE29-4F9F-99B9-949F0817748B}" dt="2019-05-13T13:47:45.098" v="3148"/>
          <ac:inkMkLst>
            <pc:docMk/>
            <pc:sldMk cId="836733519" sldId="265"/>
            <ac:inkMk id="3" creationId="{94CE48CC-E4B0-40E3-9AB5-980B8FC9446F}"/>
          </ac:inkMkLst>
        </pc:inkChg>
        <pc:inkChg chg="add del">
          <ac:chgData name="Nils Mechtel" userId="d365a3c7-8594-435f-9872-5455ceefc78f" providerId="ADAL" clId="{FEE5CBDF-FE29-4F9F-99B9-949F0817748B}" dt="2019-05-13T13:47:45.098" v="3148"/>
          <ac:inkMkLst>
            <pc:docMk/>
            <pc:sldMk cId="836733519" sldId="265"/>
            <ac:inkMk id="4" creationId="{3D4B72B7-FA0F-453F-82E5-CE60656BC528}"/>
          </ac:inkMkLst>
        </pc:inkChg>
        <pc:inkChg chg="add del">
          <ac:chgData name="Nils Mechtel" userId="d365a3c7-8594-435f-9872-5455ceefc78f" providerId="ADAL" clId="{FEE5CBDF-FE29-4F9F-99B9-949F0817748B}" dt="2019-05-13T13:47:45.098" v="3148"/>
          <ac:inkMkLst>
            <pc:docMk/>
            <pc:sldMk cId="836733519" sldId="265"/>
            <ac:inkMk id="5" creationId="{BF36569E-EF89-4AD0-8E72-8C7050B23BD2}"/>
          </ac:inkMkLst>
        </pc:inkChg>
        <pc:inkChg chg="add del">
          <ac:chgData name="Nils Mechtel" userId="d365a3c7-8594-435f-9872-5455ceefc78f" providerId="ADAL" clId="{FEE5CBDF-FE29-4F9F-99B9-949F0817748B}" dt="2019-05-11T14:06:31.277" v="683"/>
          <ac:inkMkLst>
            <pc:docMk/>
            <pc:sldMk cId="836733519" sldId="265"/>
            <ac:inkMk id="7" creationId="{2BD9D093-C545-439C-B40F-7B1FACE16EB5}"/>
          </ac:inkMkLst>
        </pc:inkChg>
        <pc:inkChg chg="add del">
          <ac:chgData name="Nils Mechtel" userId="d365a3c7-8594-435f-9872-5455ceefc78f" providerId="ADAL" clId="{FEE5CBDF-FE29-4F9F-99B9-949F0817748B}" dt="2019-05-13T13:47:45.098" v="3148"/>
          <ac:inkMkLst>
            <pc:docMk/>
            <pc:sldMk cId="836733519" sldId="265"/>
            <ac:inkMk id="7" creationId="{531A6121-6ED5-4C26-B02A-F896099EE679}"/>
          </ac:inkMkLst>
        </pc:inkChg>
        <pc:inkChg chg="add del">
          <ac:chgData name="Nils Mechtel" userId="d365a3c7-8594-435f-9872-5455ceefc78f" providerId="ADAL" clId="{FEE5CBDF-FE29-4F9F-99B9-949F0817748B}" dt="2019-05-13T13:47:45.098" v="3148"/>
          <ac:inkMkLst>
            <pc:docMk/>
            <pc:sldMk cId="836733519" sldId="265"/>
            <ac:inkMk id="8" creationId="{21F25A4A-134A-41B5-841F-82A58EC20E91}"/>
          </ac:inkMkLst>
        </pc:inkChg>
        <pc:inkChg chg="add del">
          <ac:chgData name="Nils Mechtel" userId="d365a3c7-8594-435f-9872-5455ceefc78f" providerId="ADAL" clId="{FEE5CBDF-FE29-4F9F-99B9-949F0817748B}" dt="2019-05-11T14:06:31.277" v="683"/>
          <ac:inkMkLst>
            <pc:docMk/>
            <pc:sldMk cId="836733519" sldId="265"/>
            <ac:inkMk id="8" creationId="{BD64C7FC-0D9E-4773-B4CE-DCF3AA9E8B0D}"/>
          </ac:inkMkLst>
        </pc:inkChg>
        <pc:inkChg chg="add del">
          <ac:chgData name="Nils Mechtel" userId="d365a3c7-8594-435f-9872-5455ceefc78f" providerId="ADAL" clId="{FEE5CBDF-FE29-4F9F-99B9-949F0817748B}" dt="2019-05-13T13:47:45.098" v="3148"/>
          <ac:inkMkLst>
            <pc:docMk/>
            <pc:sldMk cId="836733519" sldId="265"/>
            <ac:inkMk id="9" creationId="{2AB1AE35-7BDA-4F1B-940A-85702D39D800}"/>
          </ac:inkMkLst>
        </pc:inkChg>
        <pc:inkChg chg="add del">
          <ac:chgData name="Nils Mechtel" userId="d365a3c7-8594-435f-9872-5455ceefc78f" providerId="ADAL" clId="{FEE5CBDF-FE29-4F9F-99B9-949F0817748B}" dt="2019-05-11T14:06:31.277" v="683"/>
          <ac:inkMkLst>
            <pc:docMk/>
            <pc:sldMk cId="836733519" sldId="265"/>
            <ac:inkMk id="9" creationId="{ADAE1CE7-ED73-4A6A-A891-A795D31E3F5F}"/>
          </ac:inkMkLst>
        </pc:inkChg>
        <pc:inkChg chg="add del">
          <ac:chgData name="Nils Mechtel" userId="d365a3c7-8594-435f-9872-5455ceefc78f" providerId="ADAL" clId="{FEE5CBDF-FE29-4F9F-99B9-949F0817748B}" dt="2019-05-11T14:06:31.277" v="683"/>
          <ac:inkMkLst>
            <pc:docMk/>
            <pc:sldMk cId="836733519" sldId="265"/>
            <ac:inkMk id="10" creationId="{14E37112-58B2-4F8A-863E-91004AF3D32F}"/>
          </ac:inkMkLst>
        </pc:inkChg>
        <pc:inkChg chg="add del">
          <ac:chgData name="Nils Mechtel" userId="d365a3c7-8594-435f-9872-5455ceefc78f" providerId="ADAL" clId="{FEE5CBDF-FE29-4F9F-99B9-949F0817748B}" dt="2019-05-13T13:47:45.098" v="3148"/>
          <ac:inkMkLst>
            <pc:docMk/>
            <pc:sldMk cId="836733519" sldId="265"/>
            <ac:inkMk id="10" creationId="{ECA3C75F-88B7-419E-AFD2-03229AB8FE1C}"/>
          </ac:inkMkLst>
        </pc:inkChg>
        <pc:inkChg chg="add del">
          <ac:chgData name="Nils Mechtel" userId="d365a3c7-8594-435f-9872-5455ceefc78f" providerId="ADAL" clId="{FEE5CBDF-FE29-4F9F-99B9-949F0817748B}" dt="2019-05-13T13:47:45.098" v="3148"/>
          <ac:inkMkLst>
            <pc:docMk/>
            <pc:sldMk cId="836733519" sldId="265"/>
            <ac:inkMk id="11" creationId="{6DE99024-494D-4280-A63A-EF3390E43F1C}"/>
          </ac:inkMkLst>
        </pc:inkChg>
        <pc:inkChg chg="add">
          <ac:chgData name="Nils Mechtel" userId="d365a3c7-8594-435f-9872-5455ceefc78f" providerId="ADAL" clId="{FEE5CBDF-FE29-4F9F-99B9-949F0817748B}" dt="2019-05-11T14:06:31.277" v="683"/>
          <ac:inkMkLst>
            <pc:docMk/>
            <pc:sldMk cId="836733519" sldId="265"/>
            <ac:inkMk id="11" creationId="{A82B448E-C8D7-4AE7-A619-4A1B6E1418F5}"/>
          </ac:inkMkLst>
        </pc:inkChg>
        <pc:inkChg chg="add del">
          <ac:chgData name="Nils Mechtel" userId="d365a3c7-8594-435f-9872-5455ceefc78f" providerId="ADAL" clId="{FEE5CBDF-FE29-4F9F-99B9-949F0817748B}" dt="2019-05-11T14:06:34.713" v="685"/>
          <ac:inkMkLst>
            <pc:docMk/>
            <pc:sldMk cId="836733519" sldId="265"/>
            <ac:inkMk id="12" creationId="{61162615-D7A1-4A55-A90F-0BE32B28B90E}"/>
          </ac:inkMkLst>
        </pc:inkChg>
        <pc:inkChg chg="add del">
          <ac:chgData name="Nils Mechtel" userId="d365a3c7-8594-435f-9872-5455ceefc78f" providerId="ADAL" clId="{FEE5CBDF-FE29-4F9F-99B9-949F0817748B}" dt="2019-05-13T13:47:45.098" v="3148"/>
          <ac:inkMkLst>
            <pc:docMk/>
            <pc:sldMk cId="836733519" sldId="265"/>
            <ac:inkMk id="12" creationId="{6F64B90D-44C2-4224-9FEA-C669E67C082E}"/>
          </ac:inkMkLst>
        </pc:inkChg>
        <pc:inkChg chg="add del">
          <ac:chgData name="Nils Mechtel" userId="d365a3c7-8594-435f-9872-5455ceefc78f" providerId="ADAL" clId="{FEE5CBDF-FE29-4F9F-99B9-949F0817748B}" dt="2019-05-13T13:47:46.356" v="3150"/>
          <ac:inkMkLst>
            <pc:docMk/>
            <pc:sldMk cId="836733519" sldId="265"/>
            <ac:inkMk id="13" creationId="{2D228C65-5677-4D82-ADE2-DDBF5D237CB4}"/>
          </ac:inkMkLst>
        </pc:inkChg>
        <pc:inkChg chg="add del">
          <ac:chgData name="Nils Mechtel" userId="d365a3c7-8594-435f-9872-5455ceefc78f" providerId="ADAL" clId="{FEE5CBDF-FE29-4F9F-99B9-949F0817748B}" dt="2019-05-11T14:06:39.043" v="690"/>
          <ac:inkMkLst>
            <pc:docMk/>
            <pc:sldMk cId="836733519" sldId="265"/>
            <ac:inkMk id="13" creationId="{30495528-855A-41CA-ABE0-DB797A7BEF4E}"/>
          </ac:inkMkLst>
        </pc:inkChg>
        <pc:inkChg chg="add del">
          <ac:chgData name="Nils Mechtel" userId="d365a3c7-8594-435f-9872-5455ceefc78f" providerId="ADAL" clId="{FEE5CBDF-FE29-4F9F-99B9-949F0817748B}" dt="2019-05-13T13:47:46.356" v="3150"/>
          <ac:inkMkLst>
            <pc:docMk/>
            <pc:sldMk cId="836733519" sldId="265"/>
            <ac:inkMk id="14" creationId="{29894852-0227-4C82-B822-C12F68A0D038}"/>
          </ac:inkMkLst>
        </pc:inkChg>
        <pc:inkChg chg="add del">
          <ac:chgData name="Nils Mechtel" userId="d365a3c7-8594-435f-9872-5455ceefc78f" providerId="ADAL" clId="{FEE5CBDF-FE29-4F9F-99B9-949F0817748B}" dt="2019-05-11T14:06:39.043" v="690"/>
          <ac:inkMkLst>
            <pc:docMk/>
            <pc:sldMk cId="836733519" sldId="265"/>
            <ac:inkMk id="14" creationId="{CCCA5758-C377-4BF9-B5B4-06E068707938}"/>
          </ac:inkMkLst>
        </pc:inkChg>
        <pc:inkChg chg="add del">
          <ac:chgData name="Nils Mechtel" userId="d365a3c7-8594-435f-9872-5455ceefc78f" providerId="ADAL" clId="{FEE5CBDF-FE29-4F9F-99B9-949F0817748B}" dt="2019-05-11T14:06:39.043" v="690"/>
          <ac:inkMkLst>
            <pc:docMk/>
            <pc:sldMk cId="836733519" sldId="265"/>
            <ac:inkMk id="15" creationId="{13786C8B-E21E-46B2-95CA-B360C5D9370A}"/>
          </ac:inkMkLst>
        </pc:inkChg>
        <pc:inkChg chg="add del">
          <ac:chgData name="Nils Mechtel" userId="d365a3c7-8594-435f-9872-5455ceefc78f" providerId="ADAL" clId="{FEE5CBDF-FE29-4F9F-99B9-949F0817748B}" dt="2019-05-13T13:48:24.528" v="3151"/>
          <ac:inkMkLst>
            <pc:docMk/>
            <pc:sldMk cId="836733519" sldId="265"/>
            <ac:inkMk id="15" creationId="{61E3F1BE-7DAF-4DC2-9A13-AA94DCB5D1B8}"/>
          </ac:inkMkLst>
        </pc:inkChg>
        <pc:inkChg chg="add del">
          <ac:chgData name="Nils Mechtel" userId="d365a3c7-8594-435f-9872-5455ceefc78f" providerId="ADAL" clId="{FEE5CBDF-FE29-4F9F-99B9-949F0817748B}" dt="2019-05-11T14:06:39.043" v="690"/>
          <ac:inkMkLst>
            <pc:docMk/>
            <pc:sldMk cId="836733519" sldId="265"/>
            <ac:inkMk id="16" creationId="{D1903AF9-1DDF-4223-82D7-59F5D0EF24CF}"/>
          </ac:inkMkLst>
        </pc:inkChg>
        <pc:inkChg chg="add del">
          <ac:chgData name="Nils Mechtel" userId="d365a3c7-8594-435f-9872-5455ceefc78f" providerId="ADAL" clId="{FEE5CBDF-FE29-4F9F-99B9-949F0817748B}" dt="2019-05-11T14:06:39.043" v="690"/>
          <ac:inkMkLst>
            <pc:docMk/>
            <pc:sldMk cId="836733519" sldId="265"/>
            <ac:inkMk id="17" creationId="{36F26937-AF0C-4D1A-8824-A8E9C9AB25CF}"/>
          </ac:inkMkLst>
        </pc:inkChg>
        <pc:inkChg chg="add">
          <ac:chgData name="Nils Mechtel" userId="d365a3c7-8594-435f-9872-5455ceefc78f" providerId="ADAL" clId="{FEE5CBDF-FE29-4F9F-99B9-949F0817748B}" dt="2019-05-11T14:06:39.043" v="690"/>
          <ac:inkMkLst>
            <pc:docMk/>
            <pc:sldMk cId="836733519" sldId="265"/>
            <ac:inkMk id="18" creationId="{8CFCE5A5-3C28-47C1-BB10-5A4CED3881EB}"/>
          </ac:inkMkLst>
        </pc:inkChg>
      </pc:sldChg>
      <pc:sldChg chg="addSp delSp modSp add setBg delAnim modAnim addCm modCm modNotesTx">
        <pc:chgData name="Nils Mechtel" userId="d365a3c7-8594-435f-9872-5455ceefc78f" providerId="ADAL" clId="{FEE5CBDF-FE29-4F9F-99B9-949F0817748B}" dt="2019-05-14T16:28:12.702" v="5439" actId="20577"/>
        <pc:sldMkLst>
          <pc:docMk/>
          <pc:sldMk cId="2923162179" sldId="266"/>
        </pc:sldMkLst>
        <pc:spChg chg="mod">
          <ac:chgData name="Nils Mechtel" userId="d365a3c7-8594-435f-9872-5455ceefc78f" providerId="ADAL" clId="{FEE5CBDF-FE29-4F9F-99B9-949F0817748B}" dt="2019-05-13T14:18:12.510" v="3380" actId="1076"/>
          <ac:spMkLst>
            <pc:docMk/>
            <pc:sldMk cId="2923162179" sldId="266"/>
            <ac:spMk id="2" creationId="{3AFFD6C7-E4F3-4CC2-9977-57E2B563D5DB}"/>
          </ac:spMkLst>
        </pc:spChg>
        <pc:spChg chg="mod">
          <ac:chgData name="Nils Mechtel" userId="d365a3c7-8594-435f-9872-5455ceefc78f" providerId="ADAL" clId="{FEE5CBDF-FE29-4F9F-99B9-949F0817748B}" dt="2019-05-13T08:14:58.008" v="2530" actId="1076"/>
          <ac:spMkLst>
            <pc:docMk/>
            <pc:sldMk cId="2923162179" sldId="266"/>
            <ac:spMk id="3" creationId="{CE8E4A18-CAD6-4EC5-B815-4CDA06E0B1C1}"/>
          </ac:spMkLst>
        </pc:spChg>
        <pc:spChg chg="del">
          <ac:chgData name="Nils Mechtel" userId="d365a3c7-8594-435f-9872-5455ceefc78f" providerId="ADAL" clId="{FEE5CBDF-FE29-4F9F-99B9-949F0817748B}" dt="2019-05-11T15:17:22.067" v="894"/>
          <ac:spMkLst>
            <pc:docMk/>
            <pc:sldMk cId="2923162179" sldId="266"/>
            <ac:spMk id="3" creationId="{DFC7119F-0080-43E1-AF85-48A81DC7B886}"/>
          </ac:spMkLst>
        </pc:spChg>
        <pc:spChg chg="add mod">
          <ac:chgData name="Nils Mechtel" userId="d365a3c7-8594-435f-9872-5455ceefc78f" providerId="ADAL" clId="{FEE5CBDF-FE29-4F9F-99B9-949F0817748B}" dt="2019-05-11T15:20:12.656" v="900" actId="1076"/>
          <ac:spMkLst>
            <pc:docMk/>
            <pc:sldMk cId="2923162179" sldId="266"/>
            <ac:spMk id="5" creationId="{391AAE10-E219-42C0-A4C3-B93314FB7CA1}"/>
          </ac:spMkLst>
        </pc:spChg>
        <pc:spChg chg="add del mod">
          <ac:chgData name="Nils Mechtel" userId="d365a3c7-8594-435f-9872-5455ceefc78f" providerId="ADAL" clId="{FEE5CBDF-FE29-4F9F-99B9-949F0817748B}" dt="2019-05-13T20:54:09.020" v="4269" actId="478"/>
          <ac:spMkLst>
            <pc:docMk/>
            <pc:sldMk cId="2923162179" sldId="266"/>
            <ac:spMk id="5" creationId="{A13A7F91-825D-4348-82E8-AC83738CD09C}"/>
          </ac:spMkLst>
        </pc:spChg>
        <pc:spChg chg="add del mod">
          <ac:chgData name="Nils Mechtel" userId="d365a3c7-8594-435f-9872-5455ceefc78f" providerId="ADAL" clId="{FEE5CBDF-FE29-4F9F-99B9-949F0817748B}" dt="2019-05-13T08:11:36.194" v="2517"/>
          <ac:spMkLst>
            <pc:docMk/>
            <pc:sldMk cId="2923162179" sldId="266"/>
            <ac:spMk id="6" creationId="{BF9A34DC-680A-48D6-B65C-2EF52FD50C4E}"/>
          </ac:spMkLst>
        </pc:spChg>
        <pc:spChg chg="add del mod">
          <ac:chgData name="Nils Mechtel" userId="d365a3c7-8594-435f-9872-5455ceefc78f" providerId="ADAL" clId="{FEE5CBDF-FE29-4F9F-99B9-949F0817748B}" dt="2019-05-13T20:54:09.020" v="4269" actId="478"/>
          <ac:spMkLst>
            <pc:docMk/>
            <pc:sldMk cId="2923162179" sldId="266"/>
            <ac:spMk id="7" creationId="{E1B1844F-FF51-491D-85AB-839D1AC412A6}"/>
          </ac:spMkLst>
        </pc:spChg>
        <pc:spChg chg="add del mod">
          <ac:chgData name="Nils Mechtel" userId="d365a3c7-8594-435f-9872-5455ceefc78f" providerId="ADAL" clId="{FEE5CBDF-FE29-4F9F-99B9-949F0817748B}" dt="2019-05-13T20:54:09.020" v="4269" actId="478"/>
          <ac:spMkLst>
            <pc:docMk/>
            <pc:sldMk cId="2923162179" sldId="266"/>
            <ac:spMk id="8" creationId="{C3A5ED18-66FB-4EF8-99AB-1DB9AD9367C6}"/>
          </ac:spMkLst>
        </pc:spChg>
        <pc:spChg chg="add del mod">
          <ac:chgData name="Nils Mechtel" userId="d365a3c7-8594-435f-9872-5455ceefc78f" providerId="ADAL" clId="{FEE5CBDF-FE29-4F9F-99B9-949F0817748B}" dt="2019-05-13T08:35:53.900" v="2713" actId="478"/>
          <ac:spMkLst>
            <pc:docMk/>
            <pc:sldMk cId="2923162179" sldId="266"/>
            <ac:spMk id="11" creationId="{29E26154-4956-46F4-A88D-7C05EF0A2E27}"/>
          </ac:spMkLst>
        </pc:spChg>
        <pc:spChg chg="add del mod">
          <ac:chgData name="Nils Mechtel" userId="d365a3c7-8594-435f-9872-5455ceefc78f" providerId="ADAL" clId="{FEE5CBDF-FE29-4F9F-99B9-949F0817748B}" dt="2019-05-13T08:28:26.219" v="2656" actId="478"/>
          <ac:spMkLst>
            <pc:docMk/>
            <pc:sldMk cId="2923162179" sldId="266"/>
            <ac:spMk id="12" creationId="{91CC9944-1275-4A9C-BAFC-FF2A0F047297}"/>
          </ac:spMkLst>
        </pc:spChg>
        <pc:picChg chg="add del">
          <ac:chgData name="Nils Mechtel" userId="d365a3c7-8594-435f-9872-5455ceefc78f" providerId="ADAL" clId="{FEE5CBDF-FE29-4F9F-99B9-949F0817748B}" dt="2019-05-13T08:10:44.338" v="2516" actId="478"/>
          <ac:picMkLst>
            <pc:docMk/>
            <pc:sldMk cId="2923162179" sldId="266"/>
            <ac:picMk id="4" creationId="{6396212C-CC14-42F5-A6C0-F37A60C5A6E9}"/>
          </ac:picMkLst>
        </pc:picChg>
        <pc:picChg chg="add del mod">
          <ac:chgData name="Nils Mechtel" userId="d365a3c7-8594-435f-9872-5455ceefc78f" providerId="ADAL" clId="{FEE5CBDF-FE29-4F9F-99B9-949F0817748B}" dt="2019-05-13T20:48:26.694" v="4049" actId="478"/>
          <ac:picMkLst>
            <pc:docMk/>
            <pc:sldMk cId="2923162179" sldId="266"/>
            <ac:picMk id="4" creationId="{725048CC-F287-4B5B-AF3F-A7E38A54B2FB}"/>
          </ac:picMkLst>
        </pc:picChg>
        <pc:picChg chg="add del mod">
          <ac:chgData name="Nils Mechtel" userId="d365a3c7-8594-435f-9872-5455ceefc78f" providerId="ADAL" clId="{FEE5CBDF-FE29-4F9F-99B9-949F0817748B}" dt="2019-05-13T08:28:07.398" v="2651"/>
          <ac:picMkLst>
            <pc:docMk/>
            <pc:sldMk cId="2923162179" sldId="266"/>
            <ac:picMk id="7" creationId="{87CF0913-7ABD-4618-8EB4-DFD23505600B}"/>
          </ac:picMkLst>
        </pc:picChg>
        <pc:picChg chg="add del">
          <ac:chgData name="Nils Mechtel" userId="d365a3c7-8594-435f-9872-5455ceefc78f" providerId="ADAL" clId="{FEE5CBDF-FE29-4F9F-99B9-949F0817748B}" dt="2019-05-13T08:12:07.223" v="2519"/>
          <ac:picMkLst>
            <pc:docMk/>
            <pc:sldMk cId="2923162179" sldId="266"/>
            <ac:picMk id="8" creationId="{E3DB1BFF-DCDE-4D89-8927-73554E8AECE9}"/>
          </ac:picMkLst>
        </pc:picChg>
        <pc:picChg chg="add del mod">
          <ac:chgData name="Nils Mechtel" userId="d365a3c7-8594-435f-9872-5455ceefc78f" providerId="ADAL" clId="{FEE5CBDF-FE29-4F9F-99B9-949F0817748B}" dt="2019-05-13T08:28:07.398" v="2651"/>
          <ac:picMkLst>
            <pc:docMk/>
            <pc:sldMk cId="2923162179" sldId="266"/>
            <ac:picMk id="9" creationId="{75A2D577-4985-4DB1-AA59-6F3EC678637A}"/>
          </ac:picMkLst>
        </pc:picChg>
        <pc:picChg chg="add mod">
          <ac:chgData name="Nils Mechtel" userId="d365a3c7-8594-435f-9872-5455ceefc78f" providerId="ADAL" clId="{FEE5CBDF-FE29-4F9F-99B9-949F0817748B}" dt="2019-05-13T11:43:23.641" v="2999" actId="14100"/>
          <ac:picMkLst>
            <pc:docMk/>
            <pc:sldMk cId="2923162179" sldId="266"/>
            <ac:picMk id="10" creationId="{C90D6B81-78E5-40AC-91FA-9B7CAC5D54EF}"/>
          </ac:picMkLst>
        </pc:picChg>
        <pc:inkChg chg="add del">
          <ac:chgData name="Nils Mechtel" userId="d365a3c7-8594-435f-9872-5455ceefc78f" providerId="ADAL" clId="{FEE5CBDF-FE29-4F9F-99B9-949F0817748B}" dt="2019-05-13T08:35:20.886" v="2704"/>
          <ac:inkMkLst>
            <pc:docMk/>
            <pc:sldMk cId="2923162179" sldId="266"/>
            <ac:inkMk id="13" creationId="{E89DBCD1-C9B0-442E-81B8-7925E2585A2B}"/>
          </ac:inkMkLst>
        </pc:inkChg>
        <pc:inkChg chg="add del">
          <ac:chgData name="Nils Mechtel" userId="d365a3c7-8594-435f-9872-5455ceefc78f" providerId="ADAL" clId="{FEE5CBDF-FE29-4F9F-99B9-949F0817748B}" dt="2019-05-13T08:35:20.889" v="2705"/>
          <ac:inkMkLst>
            <pc:docMk/>
            <pc:sldMk cId="2923162179" sldId="266"/>
            <ac:inkMk id="14" creationId="{93BAD413-941C-4413-BA3D-719774813141}"/>
          </ac:inkMkLst>
        </pc:inkChg>
        <pc:inkChg chg="add del">
          <ac:chgData name="Nils Mechtel" userId="d365a3c7-8594-435f-9872-5455ceefc78f" providerId="ADAL" clId="{FEE5CBDF-FE29-4F9F-99B9-949F0817748B}" dt="2019-05-13T08:35:20.890" v="2706"/>
          <ac:inkMkLst>
            <pc:docMk/>
            <pc:sldMk cId="2923162179" sldId="266"/>
            <ac:inkMk id="15" creationId="{17286D3B-5482-4472-B712-0447D270CB4E}"/>
          </ac:inkMkLst>
        </pc:inkChg>
        <pc:inkChg chg="add del">
          <ac:chgData name="Nils Mechtel" userId="d365a3c7-8594-435f-9872-5455ceefc78f" providerId="ADAL" clId="{FEE5CBDF-FE29-4F9F-99B9-949F0817748B}" dt="2019-05-13T08:35:28.166" v="2711"/>
          <ac:inkMkLst>
            <pc:docMk/>
            <pc:sldMk cId="2923162179" sldId="266"/>
            <ac:inkMk id="16" creationId="{A26C963B-B308-450A-B7D1-BF78786CC4D6}"/>
          </ac:inkMkLst>
        </pc:inkChg>
        <pc:inkChg chg="add del">
          <ac:chgData name="Nils Mechtel" userId="d365a3c7-8594-435f-9872-5455ceefc78f" providerId="ADAL" clId="{FEE5CBDF-FE29-4F9F-99B9-949F0817748B}" dt="2019-05-13T08:35:28.163" v="2710"/>
          <ac:inkMkLst>
            <pc:docMk/>
            <pc:sldMk cId="2923162179" sldId="266"/>
            <ac:inkMk id="17" creationId="{638C1446-E48D-449B-9347-40759A8F9A32}"/>
          </ac:inkMkLst>
        </pc:inkChg>
        <pc:inkChg chg="add del">
          <ac:chgData name="Nils Mechtel" userId="d365a3c7-8594-435f-9872-5455ceefc78f" providerId="ADAL" clId="{FEE5CBDF-FE29-4F9F-99B9-949F0817748B}" dt="2019-05-13T08:35:28.167" v="2712"/>
          <ac:inkMkLst>
            <pc:docMk/>
            <pc:sldMk cId="2923162179" sldId="266"/>
            <ac:inkMk id="18" creationId="{EE11650F-9DF4-4808-B100-AAB9E84D0A5B}"/>
          </ac:inkMkLst>
        </pc:inkChg>
      </pc:sldChg>
      <pc:sldChg chg="modSp del setBg">
        <pc:chgData name="Nils Mechtel" userId="d365a3c7-8594-435f-9872-5455ceefc78f" providerId="ADAL" clId="{FEE5CBDF-FE29-4F9F-99B9-949F0817748B}" dt="2019-05-13T11:46:46.334" v="3000" actId="2696"/>
        <pc:sldMkLst>
          <pc:docMk/>
          <pc:sldMk cId="1409348059" sldId="267"/>
        </pc:sldMkLst>
        <pc:spChg chg="mod">
          <ac:chgData name="Nils Mechtel" userId="d365a3c7-8594-435f-9872-5455ceefc78f" providerId="ADAL" clId="{FEE5CBDF-FE29-4F9F-99B9-949F0817748B}" dt="2019-05-13T07:50:53.440" v="2433" actId="2711"/>
          <ac:spMkLst>
            <pc:docMk/>
            <pc:sldMk cId="1409348059" sldId="267"/>
            <ac:spMk id="2" creationId="{962E61EA-DBA2-4E80-83C7-06C5EF22F758}"/>
          </ac:spMkLst>
        </pc:spChg>
      </pc:sldChg>
      <pc:sldChg chg="addSp delSp add del modTransition setBg">
        <pc:chgData name="Nils Mechtel" userId="d365a3c7-8594-435f-9872-5455ceefc78f" providerId="ADAL" clId="{FEE5CBDF-FE29-4F9F-99B9-949F0817748B}" dt="2019-05-13T08:43:51.194" v="2720" actId="2696"/>
        <pc:sldMkLst>
          <pc:docMk/>
          <pc:sldMk cId="92394746" sldId="269"/>
        </pc:sldMkLst>
        <pc:inkChg chg="add del">
          <ac:chgData name="Nils Mechtel" userId="d365a3c7-8594-435f-9872-5455ceefc78f" providerId="ADAL" clId="{FEE5CBDF-FE29-4F9F-99B9-949F0817748B}" dt="2019-05-12T16:33:17.074" v="1290"/>
          <ac:inkMkLst>
            <pc:docMk/>
            <pc:sldMk cId="92394746" sldId="269"/>
            <ac:inkMk id="3" creationId="{79F151EB-7434-41E0-8EDF-134D460C105F}"/>
          </ac:inkMkLst>
        </pc:inkChg>
        <pc:inkChg chg="add del">
          <ac:chgData name="Nils Mechtel" userId="d365a3c7-8594-435f-9872-5455ceefc78f" providerId="ADAL" clId="{FEE5CBDF-FE29-4F9F-99B9-949F0817748B}" dt="2019-05-12T16:33:24.752" v="1295"/>
          <ac:inkMkLst>
            <pc:docMk/>
            <pc:sldMk cId="92394746" sldId="269"/>
            <ac:inkMk id="4" creationId="{3D536AB5-D989-49BC-BE7A-CFAE8C29B4CC}"/>
          </ac:inkMkLst>
        </pc:inkChg>
        <pc:inkChg chg="add del">
          <ac:chgData name="Nils Mechtel" userId="d365a3c7-8594-435f-9872-5455ceefc78f" providerId="ADAL" clId="{FEE5CBDF-FE29-4F9F-99B9-949F0817748B}" dt="2019-05-12T16:33:24.752" v="1295"/>
          <ac:inkMkLst>
            <pc:docMk/>
            <pc:sldMk cId="92394746" sldId="269"/>
            <ac:inkMk id="5" creationId="{CDA67F92-E4B1-4495-95A3-F0163128B1FA}"/>
          </ac:inkMkLst>
        </pc:inkChg>
        <pc:inkChg chg="add del">
          <ac:chgData name="Nils Mechtel" userId="d365a3c7-8594-435f-9872-5455ceefc78f" providerId="ADAL" clId="{FEE5CBDF-FE29-4F9F-99B9-949F0817748B}" dt="2019-05-12T16:33:24.752" v="1295"/>
          <ac:inkMkLst>
            <pc:docMk/>
            <pc:sldMk cId="92394746" sldId="269"/>
            <ac:inkMk id="6" creationId="{5B0A36F5-1691-4DB4-985A-04F2661AF952}"/>
          </ac:inkMkLst>
        </pc:inkChg>
        <pc:inkChg chg="add del">
          <ac:chgData name="Nils Mechtel" userId="d365a3c7-8594-435f-9872-5455ceefc78f" providerId="ADAL" clId="{FEE5CBDF-FE29-4F9F-99B9-949F0817748B}" dt="2019-05-12T16:33:24.752" v="1295"/>
          <ac:inkMkLst>
            <pc:docMk/>
            <pc:sldMk cId="92394746" sldId="269"/>
            <ac:inkMk id="7" creationId="{A3F6B545-890D-4362-9A39-7DB7ECA3DBCC}"/>
          </ac:inkMkLst>
        </pc:inkChg>
        <pc:inkChg chg="add del">
          <ac:chgData name="Nils Mechtel" userId="d365a3c7-8594-435f-9872-5455ceefc78f" providerId="ADAL" clId="{FEE5CBDF-FE29-4F9F-99B9-949F0817748B}" dt="2019-05-12T16:33:28.237" v="1299"/>
          <ac:inkMkLst>
            <pc:docMk/>
            <pc:sldMk cId="92394746" sldId="269"/>
            <ac:inkMk id="8" creationId="{3FE7AAB8-BCD9-43E5-AC6D-388BCB00B152}"/>
          </ac:inkMkLst>
        </pc:inkChg>
        <pc:inkChg chg="add del">
          <ac:chgData name="Nils Mechtel" userId="d365a3c7-8594-435f-9872-5455ceefc78f" providerId="ADAL" clId="{FEE5CBDF-FE29-4F9F-99B9-949F0817748B}" dt="2019-05-12T16:33:28.237" v="1299"/>
          <ac:inkMkLst>
            <pc:docMk/>
            <pc:sldMk cId="92394746" sldId="269"/>
            <ac:inkMk id="9" creationId="{63B90B6D-9F5B-4B78-9B88-A087BCC160AF}"/>
          </ac:inkMkLst>
        </pc:inkChg>
        <pc:inkChg chg="add del">
          <ac:chgData name="Nils Mechtel" userId="d365a3c7-8594-435f-9872-5455ceefc78f" providerId="ADAL" clId="{FEE5CBDF-FE29-4F9F-99B9-949F0817748B}" dt="2019-05-12T16:33:28.237" v="1299"/>
          <ac:inkMkLst>
            <pc:docMk/>
            <pc:sldMk cId="92394746" sldId="269"/>
            <ac:inkMk id="10" creationId="{0EE60935-B88A-4BD6-80F6-560FCBBE75A1}"/>
          </ac:inkMkLst>
        </pc:inkChg>
        <pc:inkChg chg="add del">
          <ac:chgData name="Nils Mechtel" userId="d365a3c7-8594-435f-9872-5455ceefc78f" providerId="ADAL" clId="{FEE5CBDF-FE29-4F9F-99B9-949F0817748B}" dt="2019-05-12T16:33:28.237" v="1299"/>
          <ac:inkMkLst>
            <pc:docMk/>
            <pc:sldMk cId="92394746" sldId="269"/>
            <ac:inkMk id="11" creationId="{95AB4A76-B87A-48A0-9AF4-E318105EB524}"/>
          </ac:inkMkLst>
        </pc:inkChg>
        <pc:inkChg chg="add del">
          <ac:chgData name="Nils Mechtel" userId="d365a3c7-8594-435f-9872-5455ceefc78f" providerId="ADAL" clId="{FEE5CBDF-FE29-4F9F-99B9-949F0817748B}" dt="2019-05-12T16:33:43.561" v="1306"/>
          <ac:inkMkLst>
            <pc:docMk/>
            <pc:sldMk cId="92394746" sldId="269"/>
            <ac:inkMk id="12" creationId="{1C53BA47-8884-4FD0-91B4-CF33B7298A3B}"/>
          </ac:inkMkLst>
        </pc:inkChg>
        <pc:inkChg chg="add del">
          <ac:chgData name="Nils Mechtel" userId="d365a3c7-8594-435f-9872-5455ceefc78f" providerId="ADAL" clId="{FEE5CBDF-FE29-4F9F-99B9-949F0817748B}" dt="2019-05-12T16:33:39.899" v="1302"/>
          <ac:inkMkLst>
            <pc:docMk/>
            <pc:sldMk cId="92394746" sldId="269"/>
            <ac:inkMk id="13" creationId="{879BBDF7-55FA-49FE-B507-B04136EC82DA}"/>
          </ac:inkMkLst>
        </pc:inkChg>
        <pc:inkChg chg="add del">
          <ac:chgData name="Nils Mechtel" userId="d365a3c7-8594-435f-9872-5455ceefc78f" providerId="ADAL" clId="{FEE5CBDF-FE29-4F9F-99B9-949F0817748B}" dt="2019-05-12T16:33:39.899" v="1302"/>
          <ac:inkMkLst>
            <pc:docMk/>
            <pc:sldMk cId="92394746" sldId="269"/>
            <ac:inkMk id="14" creationId="{BEC0477C-793D-4FB9-81BD-F9C526B478C0}"/>
          </ac:inkMkLst>
        </pc:inkChg>
        <pc:inkChg chg="add del">
          <ac:chgData name="Nils Mechtel" userId="d365a3c7-8594-435f-9872-5455ceefc78f" providerId="ADAL" clId="{FEE5CBDF-FE29-4F9F-99B9-949F0817748B}" dt="2019-05-12T16:33:43.561" v="1306"/>
          <ac:inkMkLst>
            <pc:docMk/>
            <pc:sldMk cId="92394746" sldId="269"/>
            <ac:inkMk id="15" creationId="{8329EA85-955B-453A-9875-82ED5B49487E}"/>
          </ac:inkMkLst>
        </pc:inkChg>
        <pc:inkChg chg="add del">
          <ac:chgData name="Nils Mechtel" userId="d365a3c7-8594-435f-9872-5455ceefc78f" providerId="ADAL" clId="{FEE5CBDF-FE29-4F9F-99B9-949F0817748B}" dt="2019-05-12T16:33:43.561" v="1306"/>
          <ac:inkMkLst>
            <pc:docMk/>
            <pc:sldMk cId="92394746" sldId="269"/>
            <ac:inkMk id="16" creationId="{C824DFB5-DBBF-43D3-8790-2F03EA4EC6B8}"/>
          </ac:inkMkLst>
        </pc:inkChg>
        <pc:inkChg chg="add del">
          <ac:chgData name="Nils Mechtel" userId="d365a3c7-8594-435f-9872-5455ceefc78f" providerId="ADAL" clId="{FEE5CBDF-FE29-4F9F-99B9-949F0817748B}" dt="2019-05-12T16:33:43.561" v="1306"/>
          <ac:inkMkLst>
            <pc:docMk/>
            <pc:sldMk cId="92394746" sldId="269"/>
            <ac:inkMk id="17" creationId="{6DCD3F53-99F2-49E8-986C-80E3EEB74080}"/>
          </ac:inkMkLst>
        </pc:inkChg>
        <pc:inkChg chg="add del">
          <ac:chgData name="Nils Mechtel" userId="d365a3c7-8594-435f-9872-5455ceefc78f" providerId="ADAL" clId="{FEE5CBDF-FE29-4F9F-99B9-949F0817748B}" dt="2019-05-12T16:33:43.561" v="1306"/>
          <ac:inkMkLst>
            <pc:docMk/>
            <pc:sldMk cId="92394746" sldId="269"/>
            <ac:inkMk id="18" creationId="{9C0742DD-55F6-4B20-BD36-8DF1E58593A0}"/>
          </ac:inkMkLst>
        </pc:inkChg>
        <pc:inkChg chg="add">
          <ac:chgData name="Nils Mechtel" userId="d365a3c7-8594-435f-9872-5455ceefc78f" providerId="ADAL" clId="{FEE5CBDF-FE29-4F9F-99B9-949F0817748B}" dt="2019-05-12T16:33:43.561" v="1306"/>
          <ac:inkMkLst>
            <pc:docMk/>
            <pc:sldMk cId="92394746" sldId="269"/>
            <ac:inkMk id="19" creationId="{DEFDBD3D-2805-4B6B-8140-F09549253279}"/>
          </ac:inkMkLst>
        </pc:inkChg>
        <pc:inkChg chg="add del">
          <ac:chgData name="Nils Mechtel" userId="d365a3c7-8594-435f-9872-5455ceefc78f" providerId="ADAL" clId="{FEE5CBDF-FE29-4F9F-99B9-949F0817748B}" dt="2019-05-12T16:33:51" v="1313"/>
          <ac:inkMkLst>
            <pc:docMk/>
            <pc:sldMk cId="92394746" sldId="269"/>
            <ac:inkMk id="20" creationId="{39B6F718-899F-4FB2-A130-862C0B169582}"/>
          </ac:inkMkLst>
        </pc:inkChg>
        <pc:inkChg chg="add del">
          <ac:chgData name="Nils Mechtel" userId="d365a3c7-8594-435f-9872-5455ceefc78f" providerId="ADAL" clId="{FEE5CBDF-FE29-4F9F-99B9-949F0817748B}" dt="2019-05-12T16:33:51" v="1313"/>
          <ac:inkMkLst>
            <pc:docMk/>
            <pc:sldMk cId="92394746" sldId="269"/>
            <ac:inkMk id="21" creationId="{31DCF803-14FB-4EFA-9FDB-9FB450DE310F}"/>
          </ac:inkMkLst>
        </pc:inkChg>
        <pc:inkChg chg="add del">
          <ac:chgData name="Nils Mechtel" userId="d365a3c7-8594-435f-9872-5455ceefc78f" providerId="ADAL" clId="{FEE5CBDF-FE29-4F9F-99B9-949F0817748B}" dt="2019-05-12T16:33:51" v="1313"/>
          <ac:inkMkLst>
            <pc:docMk/>
            <pc:sldMk cId="92394746" sldId="269"/>
            <ac:inkMk id="22" creationId="{B0487E37-00BB-4ECB-A480-C0A41EB2A5DE}"/>
          </ac:inkMkLst>
        </pc:inkChg>
        <pc:inkChg chg="add del">
          <ac:chgData name="Nils Mechtel" userId="d365a3c7-8594-435f-9872-5455ceefc78f" providerId="ADAL" clId="{FEE5CBDF-FE29-4F9F-99B9-949F0817748B}" dt="2019-05-12T16:33:51" v="1313"/>
          <ac:inkMkLst>
            <pc:docMk/>
            <pc:sldMk cId="92394746" sldId="269"/>
            <ac:inkMk id="23" creationId="{B881658F-4417-42B8-A206-84817C5CD5A2}"/>
          </ac:inkMkLst>
        </pc:inkChg>
        <pc:inkChg chg="add del">
          <ac:chgData name="Nils Mechtel" userId="d365a3c7-8594-435f-9872-5455ceefc78f" providerId="ADAL" clId="{FEE5CBDF-FE29-4F9F-99B9-949F0817748B}" dt="2019-05-12T16:33:51" v="1313"/>
          <ac:inkMkLst>
            <pc:docMk/>
            <pc:sldMk cId="92394746" sldId="269"/>
            <ac:inkMk id="24" creationId="{260D04DF-19A1-4AA9-BE5D-23351DDB6E27}"/>
          </ac:inkMkLst>
        </pc:inkChg>
        <pc:inkChg chg="add del">
          <ac:chgData name="Nils Mechtel" userId="d365a3c7-8594-435f-9872-5455ceefc78f" providerId="ADAL" clId="{FEE5CBDF-FE29-4F9F-99B9-949F0817748B}" dt="2019-05-12T16:33:51" v="1313"/>
          <ac:inkMkLst>
            <pc:docMk/>
            <pc:sldMk cId="92394746" sldId="269"/>
            <ac:inkMk id="25" creationId="{7B906FAF-7F88-44DF-80ED-E978F9A5FD02}"/>
          </ac:inkMkLst>
        </pc:inkChg>
        <pc:inkChg chg="add">
          <ac:chgData name="Nils Mechtel" userId="d365a3c7-8594-435f-9872-5455ceefc78f" providerId="ADAL" clId="{FEE5CBDF-FE29-4F9F-99B9-949F0817748B}" dt="2019-05-12T16:33:51" v="1313"/>
          <ac:inkMkLst>
            <pc:docMk/>
            <pc:sldMk cId="92394746" sldId="269"/>
            <ac:inkMk id="26" creationId="{17BFD54E-12DA-4B54-9423-049C1F9FC3A6}"/>
          </ac:inkMkLst>
        </pc:inkChg>
        <pc:inkChg chg="add del">
          <ac:chgData name="Nils Mechtel" userId="d365a3c7-8594-435f-9872-5455ceefc78f" providerId="ADAL" clId="{FEE5CBDF-FE29-4F9F-99B9-949F0817748B}" dt="2019-05-12T16:33:56.739" v="1316"/>
          <ac:inkMkLst>
            <pc:docMk/>
            <pc:sldMk cId="92394746" sldId="269"/>
            <ac:inkMk id="27" creationId="{A90703FC-282F-43D9-ABA0-95E483E2DD18}"/>
          </ac:inkMkLst>
        </pc:inkChg>
        <pc:inkChg chg="add del">
          <ac:chgData name="Nils Mechtel" userId="d365a3c7-8594-435f-9872-5455ceefc78f" providerId="ADAL" clId="{FEE5CBDF-FE29-4F9F-99B9-949F0817748B}" dt="2019-05-12T16:33:56.739" v="1316"/>
          <ac:inkMkLst>
            <pc:docMk/>
            <pc:sldMk cId="92394746" sldId="269"/>
            <ac:inkMk id="28" creationId="{2353C550-8293-4183-808C-60F52471062D}"/>
          </ac:inkMkLst>
        </pc:inkChg>
        <pc:inkChg chg="add">
          <ac:chgData name="Nils Mechtel" userId="d365a3c7-8594-435f-9872-5455ceefc78f" providerId="ADAL" clId="{FEE5CBDF-FE29-4F9F-99B9-949F0817748B}" dt="2019-05-12T16:33:56.739" v="1316"/>
          <ac:inkMkLst>
            <pc:docMk/>
            <pc:sldMk cId="92394746" sldId="269"/>
            <ac:inkMk id="29" creationId="{044CC6CA-5D1F-44BE-9C87-53F48E491442}"/>
          </ac:inkMkLst>
        </pc:inkChg>
        <pc:inkChg chg="add">
          <ac:chgData name="Nils Mechtel" userId="d365a3c7-8594-435f-9872-5455ceefc78f" providerId="ADAL" clId="{FEE5CBDF-FE29-4F9F-99B9-949F0817748B}" dt="2019-05-12T16:33:59.199" v="1317" actId="9405"/>
          <ac:inkMkLst>
            <pc:docMk/>
            <pc:sldMk cId="92394746" sldId="269"/>
            <ac:inkMk id="30" creationId="{4974E588-047E-42E3-8792-A5F504165BAF}"/>
          </ac:inkMkLst>
        </pc:inkChg>
        <pc:inkChg chg="add del">
          <ac:chgData name="Nils Mechtel" userId="d365a3c7-8594-435f-9872-5455ceefc78f" providerId="ADAL" clId="{FEE5CBDF-FE29-4F9F-99B9-949F0817748B}" dt="2019-05-12T16:34:15.838" v="1335"/>
          <ac:inkMkLst>
            <pc:docMk/>
            <pc:sldMk cId="92394746" sldId="269"/>
            <ac:inkMk id="31" creationId="{0C878EC2-713F-4017-A984-BD5AAF902328}"/>
          </ac:inkMkLst>
        </pc:inkChg>
        <pc:inkChg chg="add del">
          <ac:chgData name="Nils Mechtel" userId="d365a3c7-8594-435f-9872-5455ceefc78f" providerId="ADAL" clId="{FEE5CBDF-FE29-4F9F-99B9-949F0817748B}" dt="2019-05-12T16:34:15.838" v="1335"/>
          <ac:inkMkLst>
            <pc:docMk/>
            <pc:sldMk cId="92394746" sldId="269"/>
            <ac:inkMk id="32" creationId="{FF7934C7-E5BB-41BE-B612-251EC9302616}"/>
          </ac:inkMkLst>
        </pc:inkChg>
        <pc:inkChg chg="add del">
          <ac:chgData name="Nils Mechtel" userId="d365a3c7-8594-435f-9872-5455ceefc78f" providerId="ADAL" clId="{FEE5CBDF-FE29-4F9F-99B9-949F0817748B}" dt="2019-05-12T16:34:15.838" v="1335"/>
          <ac:inkMkLst>
            <pc:docMk/>
            <pc:sldMk cId="92394746" sldId="269"/>
            <ac:inkMk id="33" creationId="{609B0BF0-0182-42FC-8B26-F9C0D89D2581}"/>
          </ac:inkMkLst>
        </pc:inkChg>
        <pc:inkChg chg="add del">
          <ac:chgData name="Nils Mechtel" userId="d365a3c7-8594-435f-9872-5455ceefc78f" providerId="ADAL" clId="{FEE5CBDF-FE29-4F9F-99B9-949F0817748B}" dt="2019-05-12T16:34:15.838" v="1335"/>
          <ac:inkMkLst>
            <pc:docMk/>
            <pc:sldMk cId="92394746" sldId="269"/>
            <ac:inkMk id="34" creationId="{C14ADF84-BB40-4E0E-A135-37508A014EC9}"/>
          </ac:inkMkLst>
        </pc:inkChg>
        <pc:inkChg chg="add del">
          <ac:chgData name="Nils Mechtel" userId="d365a3c7-8594-435f-9872-5455ceefc78f" providerId="ADAL" clId="{FEE5CBDF-FE29-4F9F-99B9-949F0817748B}" dt="2019-05-12T16:34:15.838" v="1335"/>
          <ac:inkMkLst>
            <pc:docMk/>
            <pc:sldMk cId="92394746" sldId="269"/>
            <ac:inkMk id="35" creationId="{B4BA99A6-35CD-4A8D-8CD6-32443C63DEFF}"/>
          </ac:inkMkLst>
        </pc:inkChg>
        <pc:inkChg chg="add del">
          <ac:chgData name="Nils Mechtel" userId="d365a3c7-8594-435f-9872-5455ceefc78f" providerId="ADAL" clId="{FEE5CBDF-FE29-4F9F-99B9-949F0817748B}" dt="2019-05-12T16:34:15.838" v="1335"/>
          <ac:inkMkLst>
            <pc:docMk/>
            <pc:sldMk cId="92394746" sldId="269"/>
            <ac:inkMk id="36" creationId="{2A101F61-0F35-4492-9648-ECF104BFF7E9}"/>
          </ac:inkMkLst>
        </pc:inkChg>
        <pc:inkChg chg="add del">
          <ac:chgData name="Nils Mechtel" userId="d365a3c7-8594-435f-9872-5455ceefc78f" providerId="ADAL" clId="{FEE5CBDF-FE29-4F9F-99B9-949F0817748B}" dt="2019-05-12T16:34:15.838" v="1335"/>
          <ac:inkMkLst>
            <pc:docMk/>
            <pc:sldMk cId="92394746" sldId="269"/>
            <ac:inkMk id="37" creationId="{1F529ABC-367A-4F0D-9775-49A34DF7D5C3}"/>
          </ac:inkMkLst>
        </pc:inkChg>
        <pc:inkChg chg="add del">
          <ac:chgData name="Nils Mechtel" userId="d365a3c7-8594-435f-9872-5455ceefc78f" providerId="ADAL" clId="{FEE5CBDF-FE29-4F9F-99B9-949F0817748B}" dt="2019-05-12T16:34:15.838" v="1335"/>
          <ac:inkMkLst>
            <pc:docMk/>
            <pc:sldMk cId="92394746" sldId="269"/>
            <ac:inkMk id="38" creationId="{FADD86E6-7F47-4A15-BA74-9484E3BF71BD}"/>
          </ac:inkMkLst>
        </pc:inkChg>
        <pc:inkChg chg="add del">
          <ac:chgData name="Nils Mechtel" userId="d365a3c7-8594-435f-9872-5455ceefc78f" providerId="ADAL" clId="{FEE5CBDF-FE29-4F9F-99B9-949F0817748B}" dt="2019-05-12T16:34:15.838" v="1335"/>
          <ac:inkMkLst>
            <pc:docMk/>
            <pc:sldMk cId="92394746" sldId="269"/>
            <ac:inkMk id="39" creationId="{C694035B-97ED-4196-AB91-A0C58DD1120E}"/>
          </ac:inkMkLst>
        </pc:inkChg>
        <pc:inkChg chg="add del">
          <ac:chgData name="Nils Mechtel" userId="d365a3c7-8594-435f-9872-5455ceefc78f" providerId="ADAL" clId="{FEE5CBDF-FE29-4F9F-99B9-949F0817748B}" dt="2019-05-12T16:34:15.838" v="1335"/>
          <ac:inkMkLst>
            <pc:docMk/>
            <pc:sldMk cId="92394746" sldId="269"/>
            <ac:inkMk id="40" creationId="{FAEDC52C-4BF6-4DD5-BECF-74A13A023272}"/>
          </ac:inkMkLst>
        </pc:inkChg>
        <pc:inkChg chg="add del">
          <ac:chgData name="Nils Mechtel" userId="d365a3c7-8594-435f-9872-5455ceefc78f" providerId="ADAL" clId="{FEE5CBDF-FE29-4F9F-99B9-949F0817748B}" dt="2019-05-12T16:34:15.838" v="1335"/>
          <ac:inkMkLst>
            <pc:docMk/>
            <pc:sldMk cId="92394746" sldId="269"/>
            <ac:inkMk id="41" creationId="{47B97D8F-0C83-4489-9616-D97C98D23FC8}"/>
          </ac:inkMkLst>
        </pc:inkChg>
        <pc:inkChg chg="add del">
          <ac:chgData name="Nils Mechtel" userId="d365a3c7-8594-435f-9872-5455ceefc78f" providerId="ADAL" clId="{FEE5CBDF-FE29-4F9F-99B9-949F0817748B}" dt="2019-05-12T16:34:15.838" v="1335"/>
          <ac:inkMkLst>
            <pc:docMk/>
            <pc:sldMk cId="92394746" sldId="269"/>
            <ac:inkMk id="42" creationId="{51B13B85-AA87-4E61-87CF-BABBC4B7F23E}"/>
          </ac:inkMkLst>
        </pc:inkChg>
        <pc:inkChg chg="add del">
          <ac:chgData name="Nils Mechtel" userId="d365a3c7-8594-435f-9872-5455ceefc78f" providerId="ADAL" clId="{FEE5CBDF-FE29-4F9F-99B9-949F0817748B}" dt="2019-05-12T16:34:15.838" v="1335"/>
          <ac:inkMkLst>
            <pc:docMk/>
            <pc:sldMk cId="92394746" sldId="269"/>
            <ac:inkMk id="43" creationId="{9EE16745-2316-4D78-A895-4B55494E3663}"/>
          </ac:inkMkLst>
        </pc:inkChg>
        <pc:inkChg chg="add del">
          <ac:chgData name="Nils Mechtel" userId="d365a3c7-8594-435f-9872-5455ceefc78f" providerId="ADAL" clId="{FEE5CBDF-FE29-4F9F-99B9-949F0817748B}" dt="2019-05-12T16:34:15.838" v="1335"/>
          <ac:inkMkLst>
            <pc:docMk/>
            <pc:sldMk cId="92394746" sldId="269"/>
            <ac:inkMk id="44" creationId="{055BD476-0D81-419A-B598-8F3A5D2C9320}"/>
          </ac:inkMkLst>
        </pc:inkChg>
        <pc:inkChg chg="add del">
          <ac:chgData name="Nils Mechtel" userId="d365a3c7-8594-435f-9872-5455ceefc78f" providerId="ADAL" clId="{FEE5CBDF-FE29-4F9F-99B9-949F0817748B}" dt="2019-05-12T16:34:15.838" v="1335"/>
          <ac:inkMkLst>
            <pc:docMk/>
            <pc:sldMk cId="92394746" sldId="269"/>
            <ac:inkMk id="45" creationId="{8CE89FD9-74CD-4B95-917E-B6DEA79D9C23}"/>
          </ac:inkMkLst>
        </pc:inkChg>
        <pc:inkChg chg="add del">
          <ac:chgData name="Nils Mechtel" userId="d365a3c7-8594-435f-9872-5455ceefc78f" providerId="ADAL" clId="{FEE5CBDF-FE29-4F9F-99B9-949F0817748B}" dt="2019-05-12T16:34:15.838" v="1335"/>
          <ac:inkMkLst>
            <pc:docMk/>
            <pc:sldMk cId="92394746" sldId="269"/>
            <ac:inkMk id="46" creationId="{164A86F7-A738-42CC-84C8-94EDFCA3978A}"/>
          </ac:inkMkLst>
        </pc:inkChg>
        <pc:inkChg chg="add del">
          <ac:chgData name="Nils Mechtel" userId="d365a3c7-8594-435f-9872-5455ceefc78f" providerId="ADAL" clId="{FEE5CBDF-FE29-4F9F-99B9-949F0817748B}" dt="2019-05-12T16:34:15.838" v="1335"/>
          <ac:inkMkLst>
            <pc:docMk/>
            <pc:sldMk cId="92394746" sldId="269"/>
            <ac:inkMk id="47" creationId="{5437D22D-8613-4E7B-9A03-7F8C58AF81A4}"/>
          </ac:inkMkLst>
        </pc:inkChg>
        <pc:inkChg chg="add del">
          <ac:chgData name="Nils Mechtel" userId="d365a3c7-8594-435f-9872-5455ceefc78f" providerId="ADAL" clId="{FEE5CBDF-FE29-4F9F-99B9-949F0817748B}" dt="2019-05-12T16:34:22.569" v="1338"/>
          <ac:inkMkLst>
            <pc:docMk/>
            <pc:sldMk cId="92394746" sldId="269"/>
            <ac:inkMk id="48" creationId="{C43DD4A4-4257-4068-9AC8-0645C5D5D1D3}"/>
          </ac:inkMkLst>
        </pc:inkChg>
        <pc:inkChg chg="add del">
          <ac:chgData name="Nils Mechtel" userId="d365a3c7-8594-435f-9872-5455ceefc78f" providerId="ADAL" clId="{FEE5CBDF-FE29-4F9F-99B9-949F0817748B}" dt="2019-05-12T16:34:22.569" v="1338"/>
          <ac:inkMkLst>
            <pc:docMk/>
            <pc:sldMk cId="92394746" sldId="269"/>
            <ac:inkMk id="49" creationId="{109C1EDC-49A7-4186-83F4-1C7204AA7E73}"/>
          </ac:inkMkLst>
        </pc:inkChg>
        <pc:inkChg chg="add del">
          <ac:chgData name="Nils Mechtel" userId="d365a3c7-8594-435f-9872-5455ceefc78f" providerId="ADAL" clId="{FEE5CBDF-FE29-4F9F-99B9-949F0817748B}" dt="2019-05-12T16:34:22.569" v="1338"/>
          <ac:inkMkLst>
            <pc:docMk/>
            <pc:sldMk cId="92394746" sldId="269"/>
            <ac:inkMk id="50" creationId="{1F01A99C-E9A2-4327-ACEB-B7669302B8A8}"/>
          </ac:inkMkLst>
        </pc:inkChg>
        <pc:inkChg chg="add del">
          <ac:chgData name="Nils Mechtel" userId="d365a3c7-8594-435f-9872-5455ceefc78f" providerId="ADAL" clId="{FEE5CBDF-FE29-4F9F-99B9-949F0817748B}" dt="2019-05-12T16:34:26.306" v="1343"/>
          <ac:inkMkLst>
            <pc:docMk/>
            <pc:sldMk cId="92394746" sldId="269"/>
            <ac:inkMk id="51" creationId="{B2797BB7-50F4-45CD-ABCA-437B7863FF5F}"/>
          </ac:inkMkLst>
        </pc:inkChg>
        <pc:inkChg chg="add del">
          <ac:chgData name="Nils Mechtel" userId="d365a3c7-8594-435f-9872-5455ceefc78f" providerId="ADAL" clId="{FEE5CBDF-FE29-4F9F-99B9-949F0817748B}" dt="2019-05-12T16:34:26.306" v="1343"/>
          <ac:inkMkLst>
            <pc:docMk/>
            <pc:sldMk cId="92394746" sldId="269"/>
            <ac:inkMk id="52" creationId="{1D4F1580-8B7A-468A-8E3A-DBD67C9A95C2}"/>
          </ac:inkMkLst>
        </pc:inkChg>
        <pc:inkChg chg="add del">
          <ac:chgData name="Nils Mechtel" userId="d365a3c7-8594-435f-9872-5455ceefc78f" providerId="ADAL" clId="{FEE5CBDF-FE29-4F9F-99B9-949F0817748B}" dt="2019-05-12T16:34:26.306" v="1343"/>
          <ac:inkMkLst>
            <pc:docMk/>
            <pc:sldMk cId="92394746" sldId="269"/>
            <ac:inkMk id="53" creationId="{A9B15BB1-84FA-49D9-A844-7B43AEEC276B}"/>
          </ac:inkMkLst>
        </pc:inkChg>
        <pc:inkChg chg="add del">
          <ac:chgData name="Nils Mechtel" userId="d365a3c7-8594-435f-9872-5455ceefc78f" providerId="ADAL" clId="{FEE5CBDF-FE29-4F9F-99B9-949F0817748B}" dt="2019-05-12T16:34:26.306" v="1343"/>
          <ac:inkMkLst>
            <pc:docMk/>
            <pc:sldMk cId="92394746" sldId="269"/>
            <ac:inkMk id="54" creationId="{B11A9424-6065-4955-AE40-BF59300FF094}"/>
          </ac:inkMkLst>
        </pc:inkChg>
        <pc:inkChg chg="add del">
          <ac:chgData name="Nils Mechtel" userId="d365a3c7-8594-435f-9872-5455ceefc78f" providerId="ADAL" clId="{FEE5CBDF-FE29-4F9F-99B9-949F0817748B}" dt="2019-05-12T16:34:26.306" v="1343"/>
          <ac:inkMkLst>
            <pc:docMk/>
            <pc:sldMk cId="92394746" sldId="269"/>
            <ac:inkMk id="55" creationId="{3D971CCE-95CC-4390-987D-94E3EAE69593}"/>
          </ac:inkMkLst>
        </pc:inkChg>
        <pc:inkChg chg="add">
          <ac:chgData name="Nils Mechtel" userId="d365a3c7-8594-435f-9872-5455ceefc78f" providerId="ADAL" clId="{FEE5CBDF-FE29-4F9F-99B9-949F0817748B}" dt="2019-05-12T16:34:26.306" v="1343"/>
          <ac:inkMkLst>
            <pc:docMk/>
            <pc:sldMk cId="92394746" sldId="269"/>
            <ac:inkMk id="56" creationId="{2E7888CF-E31B-4A3F-A23C-61BE11982A9B}"/>
          </ac:inkMkLst>
        </pc:inkChg>
        <pc:inkChg chg="add del">
          <ac:chgData name="Nils Mechtel" userId="d365a3c7-8594-435f-9872-5455ceefc78f" providerId="ADAL" clId="{FEE5CBDF-FE29-4F9F-99B9-949F0817748B}" dt="2019-05-12T16:35:28.793" v="1349"/>
          <ac:inkMkLst>
            <pc:docMk/>
            <pc:sldMk cId="92394746" sldId="269"/>
            <ac:inkMk id="57" creationId="{7865C920-681F-4E42-ACD1-1C0C2F2AE6C1}"/>
          </ac:inkMkLst>
        </pc:inkChg>
        <pc:inkChg chg="add del">
          <ac:chgData name="Nils Mechtel" userId="d365a3c7-8594-435f-9872-5455ceefc78f" providerId="ADAL" clId="{FEE5CBDF-FE29-4F9F-99B9-949F0817748B}" dt="2019-05-12T16:35:28.793" v="1349"/>
          <ac:inkMkLst>
            <pc:docMk/>
            <pc:sldMk cId="92394746" sldId="269"/>
            <ac:inkMk id="58" creationId="{DD41F6E3-FE04-4B45-B333-52C85CC8DA0F}"/>
          </ac:inkMkLst>
        </pc:inkChg>
        <pc:inkChg chg="add del">
          <ac:chgData name="Nils Mechtel" userId="d365a3c7-8594-435f-9872-5455ceefc78f" providerId="ADAL" clId="{FEE5CBDF-FE29-4F9F-99B9-949F0817748B}" dt="2019-05-12T16:35:28.793" v="1349"/>
          <ac:inkMkLst>
            <pc:docMk/>
            <pc:sldMk cId="92394746" sldId="269"/>
            <ac:inkMk id="59" creationId="{15CA9FB8-B806-4A73-8DA1-9547ECA25527}"/>
          </ac:inkMkLst>
        </pc:inkChg>
        <pc:inkChg chg="add del">
          <ac:chgData name="Nils Mechtel" userId="d365a3c7-8594-435f-9872-5455ceefc78f" providerId="ADAL" clId="{FEE5CBDF-FE29-4F9F-99B9-949F0817748B}" dt="2019-05-12T16:35:28.793" v="1349"/>
          <ac:inkMkLst>
            <pc:docMk/>
            <pc:sldMk cId="92394746" sldId="269"/>
            <ac:inkMk id="60" creationId="{E0D48B61-107A-48C7-B87E-BA26281E0EA8}"/>
          </ac:inkMkLst>
        </pc:inkChg>
        <pc:inkChg chg="add del">
          <ac:chgData name="Nils Mechtel" userId="d365a3c7-8594-435f-9872-5455ceefc78f" providerId="ADAL" clId="{FEE5CBDF-FE29-4F9F-99B9-949F0817748B}" dt="2019-05-12T16:35:28.793" v="1349"/>
          <ac:inkMkLst>
            <pc:docMk/>
            <pc:sldMk cId="92394746" sldId="269"/>
            <ac:inkMk id="61" creationId="{19861668-E092-4A54-A5F9-68E7B9C2C351}"/>
          </ac:inkMkLst>
        </pc:inkChg>
        <pc:inkChg chg="add del">
          <ac:chgData name="Nils Mechtel" userId="d365a3c7-8594-435f-9872-5455ceefc78f" providerId="ADAL" clId="{FEE5CBDF-FE29-4F9F-99B9-949F0817748B}" dt="2019-05-12T16:35:32.690" v="1352"/>
          <ac:inkMkLst>
            <pc:docMk/>
            <pc:sldMk cId="92394746" sldId="269"/>
            <ac:inkMk id="62" creationId="{AE637774-4546-4E35-BADA-DCE8A47EEB4E}"/>
          </ac:inkMkLst>
        </pc:inkChg>
        <pc:inkChg chg="add del">
          <ac:chgData name="Nils Mechtel" userId="d365a3c7-8594-435f-9872-5455ceefc78f" providerId="ADAL" clId="{FEE5CBDF-FE29-4F9F-99B9-949F0817748B}" dt="2019-05-12T16:35:32.690" v="1352"/>
          <ac:inkMkLst>
            <pc:docMk/>
            <pc:sldMk cId="92394746" sldId="269"/>
            <ac:inkMk id="63" creationId="{D8847127-C5C2-4267-8D31-31A7A6BF9B58}"/>
          </ac:inkMkLst>
        </pc:inkChg>
        <pc:inkChg chg="add del">
          <ac:chgData name="Nils Mechtel" userId="d365a3c7-8594-435f-9872-5455ceefc78f" providerId="ADAL" clId="{FEE5CBDF-FE29-4F9F-99B9-949F0817748B}" dt="2019-05-12T16:35:32.690" v="1352"/>
          <ac:inkMkLst>
            <pc:docMk/>
            <pc:sldMk cId="92394746" sldId="269"/>
            <ac:inkMk id="64" creationId="{48CCD30F-A072-4593-B9CE-71B29206F070}"/>
          </ac:inkMkLst>
        </pc:inkChg>
        <pc:inkChg chg="add del">
          <ac:chgData name="Nils Mechtel" userId="d365a3c7-8594-435f-9872-5455ceefc78f" providerId="ADAL" clId="{FEE5CBDF-FE29-4F9F-99B9-949F0817748B}" dt="2019-05-12T16:35:34.694" v="1357"/>
          <ac:inkMkLst>
            <pc:docMk/>
            <pc:sldMk cId="92394746" sldId="269"/>
            <ac:inkMk id="65" creationId="{9C582756-8F9E-4D86-AC8C-71F2B3C9ABA9}"/>
          </ac:inkMkLst>
        </pc:inkChg>
        <pc:inkChg chg="add del">
          <ac:chgData name="Nils Mechtel" userId="d365a3c7-8594-435f-9872-5455ceefc78f" providerId="ADAL" clId="{FEE5CBDF-FE29-4F9F-99B9-949F0817748B}" dt="2019-05-12T16:35:34.694" v="1357"/>
          <ac:inkMkLst>
            <pc:docMk/>
            <pc:sldMk cId="92394746" sldId="269"/>
            <ac:inkMk id="66" creationId="{4967414A-70D6-4583-A7C0-39C280DD0F9A}"/>
          </ac:inkMkLst>
        </pc:inkChg>
        <pc:inkChg chg="add del">
          <ac:chgData name="Nils Mechtel" userId="d365a3c7-8594-435f-9872-5455ceefc78f" providerId="ADAL" clId="{FEE5CBDF-FE29-4F9F-99B9-949F0817748B}" dt="2019-05-12T16:35:34.694" v="1357"/>
          <ac:inkMkLst>
            <pc:docMk/>
            <pc:sldMk cId="92394746" sldId="269"/>
            <ac:inkMk id="67" creationId="{091AC376-443A-4BE4-ACF3-544B4CA8F3E6}"/>
          </ac:inkMkLst>
        </pc:inkChg>
        <pc:inkChg chg="add del">
          <ac:chgData name="Nils Mechtel" userId="d365a3c7-8594-435f-9872-5455ceefc78f" providerId="ADAL" clId="{FEE5CBDF-FE29-4F9F-99B9-949F0817748B}" dt="2019-05-12T16:35:34.694" v="1357"/>
          <ac:inkMkLst>
            <pc:docMk/>
            <pc:sldMk cId="92394746" sldId="269"/>
            <ac:inkMk id="68" creationId="{96E8AEF5-136F-44C6-A6B8-5A487398EB68}"/>
          </ac:inkMkLst>
        </pc:inkChg>
        <pc:inkChg chg="add del">
          <ac:chgData name="Nils Mechtel" userId="d365a3c7-8594-435f-9872-5455ceefc78f" providerId="ADAL" clId="{FEE5CBDF-FE29-4F9F-99B9-949F0817748B}" dt="2019-05-12T16:35:41.096" v="1362"/>
          <ac:inkMkLst>
            <pc:docMk/>
            <pc:sldMk cId="92394746" sldId="269"/>
            <ac:inkMk id="69" creationId="{CFE9118C-F6BA-4105-8E3A-7064022EDD5A}"/>
          </ac:inkMkLst>
        </pc:inkChg>
        <pc:inkChg chg="add del">
          <ac:chgData name="Nils Mechtel" userId="d365a3c7-8594-435f-9872-5455ceefc78f" providerId="ADAL" clId="{FEE5CBDF-FE29-4F9F-99B9-949F0817748B}" dt="2019-05-12T16:35:41.096" v="1362"/>
          <ac:inkMkLst>
            <pc:docMk/>
            <pc:sldMk cId="92394746" sldId="269"/>
            <ac:inkMk id="70" creationId="{DA1DE4DC-A442-4769-909D-12A2D20EE2FC}"/>
          </ac:inkMkLst>
        </pc:inkChg>
        <pc:inkChg chg="add del">
          <ac:chgData name="Nils Mechtel" userId="d365a3c7-8594-435f-9872-5455ceefc78f" providerId="ADAL" clId="{FEE5CBDF-FE29-4F9F-99B9-949F0817748B}" dt="2019-05-12T16:35:41.096" v="1362"/>
          <ac:inkMkLst>
            <pc:docMk/>
            <pc:sldMk cId="92394746" sldId="269"/>
            <ac:inkMk id="71" creationId="{AAE45A4E-9D22-45D9-83D9-7B1DBC6DDAEF}"/>
          </ac:inkMkLst>
        </pc:inkChg>
        <pc:inkChg chg="add del">
          <ac:chgData name="Nils Mechtel" userId="d365a3c7-8594-435f-9872-5455ceefc78f" providerId="ADAL" clId="{FEE5CBDF-FE29-4F9F-99B9-949F0817748B}" dt="2019-05-12T16:35:41.096" v="1362"/>
          <ac:inkMkLst>
            <pc:docMk/>
            <pc:sldMk cId="92394746" sldId="269"/>
            <ac:inkMk id="72" creationId="{483C043B-32B5-4966-98DC-FAE227F9D1DC}"/>
          </ac:inkMkLst>
        </pc:inkChg>
        <pc:inkChg chg="add del">
          <ac:chgData name="Nils Mechtel" userId="d365a3c7-8594-435f-9872-5455ceefc78f" providerId="ADAL" clId="{FEE5CBDF-FE29-4F9F-99B9-949F0817748B}" dt="2019-05-12T16:35:41.096" v="1362"/>
          <ac:inkMkLst>
            <pc:docMk/>
            <pc:sldMk cId="92394746" sldId="269"/>
            <ac:inkMk id="73" creationId="{43FBD72B-084D-4709-B412-63D9AE2F4E36}"/>
          </ac:inkMkLst>
        </pc:inkChg>
        <pc:inkChg chg="add del">
          <ac:chgData name="Nils Mechtel" userId="d365a3c7-8594-435f-9872-5455ceefc78f" providerId="ADAL" clId="{FEE5CBDF-FE29-4F9F-99B9-949F0817748B}" dt="2019-05-12T16:35:41.096" v="1362"/>
          <ac:inkMkLst>
            <pc:docMk/>
            <pc:sldMk cId="92394746" sldId="269"/>
            <ac:inkMk id="74" creationId="{012125A6-773C-48D0-88FF-96A59712ACBB}"/>
          </ac:inkMkLst>
        </pc:inkChg>
        <pc:inkChg chg="add del">
          <ac:chgData name="Nils Mechtel" userId="d365a3c7-8594-435f-9872-5455ceefc78f" providerId="ADAL" clId="{FEE5CBDF-FE29-4F9F-99B9-949F0817748B}" dt="2019-05-12T16:35:47.667" v="1373"/>
          <ac:inkMkLst>
            <pc:docMk/>
            <pc:sldMk cId="92394746" sldId="269"/>
            <ac:inkMk id="75" creationId="{DDDBDD5D-F9C5-462D-A18D-7BCA473DBB5C}"/>
          </ac:inkMkLst>
        </pc:inkChg>
        <pc:inkChg chg="add del">
          <ac:chgData name="Nils Mechtel" userId="d365a3c7-8594-435f-9872-5455ceefc78f" providerId="ADAL" clId="{FEE5CBDF-FE29-4F9F-99B9-949F0817748B}" dt="2019-05-12T16:35:47.667" v="1373"/>
          <ac:inkMkLst>
            <pc:docMk/>
            <pc:sldMk cId="92394746" sldId="269"/>
            <ac:inkMk id="76" creationId="{1F025F40-31E0-426A-92B2-AA1EAE0ABECE}"/>
          </ac:inkMkLst>
        </pc:inkChg>
        <pc:inkChg chg="add del">
          <ac:chgData name="Nils Mechtel" userId="d365a3c7-8594-435f-9872-5455ceefc78f" providerId="ADAL" clId="{FEE5CBDF-FE29-4F9F-99B9-949F0817748B}" dt="2019-05-12T16:35:47.667" v="1373"/>
          <ac:inkMkLst>
            <pc:docMk/>
            <pc:sldMk cId="92394746" sldId="269"/>
            <ac:inkMk id="77" creationId="{760FCA85-9E82-4CD6-A4CC-6E117A670259}"/>
          </ac:inkMkLst>
        </pc:inkChg>
        <pc:inkChg chg="add del">
          <ac:chgData name="Nils Mechtel" userId="d365a3c7-8594-435f-9872-5455ceefc78f" providerId="ADAL" clId="{FEE5CBDF-FE29-4F9F-99B9-949F0817748B}" dt="2019-05-12T16:35:47.667" v="1373"/>
          <ac:inkMkLst>
            <pc:docMk/>
            <pc:sldMk cId="92394746" sldId="269"/>
            <ac:inkMk id="78" creationId="{5C020E61-1DD2-4BDB-B534-8E8DF14E5F6D}"/>
          </ac:inkMkLst>
        </pc:inkChg>
        <pc:inkChg chg="add del">
          <ac:chgData name="Nils Mechtel" userId="d365a3c7-8594-435f-9872-5455ceefc78f" providerId="ADAL" clId="{FEE5CBDF-FE29-4F9F-99B9-949F0817748B}" dt="2019-05-12T16:35:47.667" v="1373"/>
          <ac:inkMkLst>
            <pc:docMk/>
            <pc:sldMk cId="92394746" sldId="269"/>
            <ac:inkMk id="79" creationId="{93206CE7-E454-49E0-BC79-ACD8A93DCB2F}"/>
          </ac:inkMkLst>
        </pc:inkChg>
        <pc:inkChg chg="add del">
          <ac:chgData name="Nils Mechtel" userId="d365a3c7-8594-435f-9872-5455ceefc78f" providerId="ADAL" clId="{FEE5CBDF-FE29-4F9F-99B9-949F0817748B}" dt="2019-05-12T16:35:47.667" v="1373"/>
          <ac:inkMkLst>
            <pc:docMk/>
            <pc:sldMk cId="92394746" sldId="269"/>
            <ac:inkMk id="80" creationId="{1155F133-3789-4EEF-BF27-6AA12FE7DBF9}"/>
          </ac:inkMkLst>
        </pc:inkChg>
        <pc:inkChg chg="add del">
          <ac:chgData name="Nils Mechtel" userId="d365a3c7-8594-435f-9872-5455ceefc78f" providerId="ADAL" clId="{FEE5CBDF-FE29-4F9F-99B9-949F0817748B}" dt="2019-05-12T16:35:47.667" v="1373"/>
          <ac:inkMkLst>
            <pc:docMk/>
            <pc:sldMk cId="92394746" sldId="269"/>
            <ac:inkMk id="81" creationId="{23BB34A0-1F92-49DD-A576-53FC5EACB7D2}"/>
          </ac:inkMkLst>
        </pc:inkChg>
        <pc:inkChg chg="add del">
          <ac:chgData name="Nils Mechtel" userId="d365a3c7-8594-435f-9872-5455ceefc78f" providerId="ADAL" clId="{FEE5CBDF-FE29-4F9F-99B9-949F0817748B}" dt="2019-05-12T16:35:47.667" v="1373"/>
          <ac:inkMkLst>
            <pc:docMk/>
            <pc:sldMk cId="92394746" sldId="269"/>
            <ac:inkMk id="82" creationId="{B23474DB-BE66-4463-B895-8C1BFB52EB23}"/>
          </ac:inkMkLst>
        </pc:inkChg>
        <pc:inkChg chg="add del">
          <ac:chgData name="Nils Mechtel" userId="d365a3c7-8594-435f-9872-5455ceefc78f" providerId="ADAL" clId="{FEE5CBDF-FE29-4F9F-99B9-949F0817748B}" dt="2019-05-12T16:35:47.667" v="1373"/>
          <ac:inkMkLst>
            <pc:docMk/>
            <pc:sldMk cId="92394746" sldId="269"/>
            <ac:inkMk id="83" creationId="{9219573C-9874-4F7F-A05D-2F9C0A195452}"/>
          </ac:inkMkLst>
        </pc:inkChg>
        <pc:inkChg chg="add del">
          <ac:chgData name="Nils Mechtel" userId="d365a3c7-8594-435f-9872-5455ceefc78f" providerId="ADAL" clId="{FEE5CBDF-FE29-4F9F-99B9-949F0817748B}" dt="2019-05-12T16:35:47.667" v="1373"/>
          <ac:inkMkLst>
            <pc:docMk/>
            <pc:sldMk cId="92394746" sldId="269"/>
            <ac:inkMk id="84" creationId="{DA7D0380-78F5-43B4-8E48-933A2FA19B8B}"/>
          </ac:inkMkLst>
        </pc:inkChg>
        <pc:inkChg chg="add del">
          <ac:chgData name="Nils Mechtel" userId="d365a3c7-8594-435f-9872-5455ceefc78f" providerId="ADAL" clId="{FEE5CBDF-FE29-4F9F-99B9-949F0817748B}" dt="2019-05-12T16:35:47.667" v="1373"/>
          <ac:inkMkLst>
            <pc:docMk/>
            <pc:sldMk cId="92394746" sldId="269"/>
            <ac:inkMk id="85" creationId="{A9FF5525-55B9-49A0-B7F1-F20D7D9D2786}"/>
          </ac:inkMkLst>
        </pc:inkChg>
        <pc:inkChg chg="add del">
          <ac:chgData name="Nils Mechtel" userId="d365a3c7-8594-435f-9872-5455ceefc78f" providerId="ADAL" clId="{FEE5CBDF-FE29-4F9F-99B9-949F0817748B}" dt="2019-05-12T16:35:50.093" v="1376"/>
          <ac:inkMkLst>
            <pc:docMk/>
            <pc:sldMk cId="92394746" sldId="269"/>
            <ac:inkMk id="86" creationId="{CF21698F-4785-4CB3-B9E6-DE21B7517BB3}"/>
          </ac:inkMkLst>
        </pc:inkChg>
        <pc:inkChg chg="add del">
          <ac:chgData name="Nils Mechtel" userId="d365a3c7-8594-435f-9872-5455ceefc78f" providerId="ADAL" clId="{FEE5CBDF-FE29-4F9F-99B9-949F0817748B}" dt="2019-05-12T16:35:50.093" v="1376"/>
          <ac:inkMkLst>
            <pc:docMk/>
            <pc:sldMk cId="92394746" sldId="269"/>
            <ac:inkMk id="87" creationId="{730CFB3B-0201-4087-8DAB-ADDE9BFD616F}"/>
          </ac:inkMkLst>
        </pc:inkChg>
        <pc:inkChg chg="add del">
          <ac:chgData name="Nils Mechtel" userId="d365a3c7-8594-435f-9872-5455ceefc78f" providerId="ADAL" clId="{FEE5CBDF-FE29-4F9F-99B9-949F0817748B}" dt="2019-05-12T16:35:50.093" v="1376"/>
          <ac:inkMkLst>
            <pc:docMk/>
            <pc:sldMk cId="92394746" sldId="269"/>
            <ac:inkMk id="88" creationId="{AD3EA207-1240-469A-99AF-20330A3E7873}"/>
          </ac:inkMkLst>
        </pc:inkChg>
        <pc:inkChg chg="add del">
          <ac:chgData name="Nils Mechtel" userId="d365a3c7-8594-435f-9872-5455ceefc78f" providerId="ADAL" clId="{FEE5CBDF-FE29-4F9F-99B9-949F0817748B}" dt="2019-05-12T16:35:51.820" v="1378"/>
          <ac:inkMkLst>
            <pc:docMk/>
            <pc:sldMk cId="92394746" sldId="269"/>
            <ac:inkMk id="89" creationId="{2C4D30E8-7A00-44B2-9AE5-5EE97C6A7A9E}"/>
          </ac:inkMkLst>
        </pc:inkChg>
        <pc:inkChg chg="add del">
          <ac:chgData name="Nils Mechtel" userId="d365a3c7-8594-435f-9872-5455ceefc78f" providerId="ADAL" clId="{FEE5CBDF-FE29-4F9F-99B9-949F0817748B}" dt="2019-05-12T16:35:51.820" v="1378"/>
          <ac:inkMkLst>
            <pc:docMk/>
            <pc:sldMk cId="92394746" sldId="269"/>
            <ac:inkMk id="90" creationId="{017FD047-D844-4C4C-86CE-584CFCA5F01F}"/>
          </ac:inkMkLst>
        </pc:inkChg>
        <pc:inkChg chg="add del">
          <ac:chgData name="Nils Mechtel" userId="d365a3c7-8594-435f-9872-5455ceefc78f" providerId="ADAL" clId="{FEE5CBDF-FE29-4F9F-99B9-949F0817748B}" dt="2019-05-12T16:35:54.952" v="1385"/>
          <ac:inkMkLst>
            <pc:docMk/>
            <pc:sldMk cId="92394746" sldId="269"/>
            <ac:inkMk id="91" creationId="{A09D300E-0A4B-4DCF-A8E2-554F312A4C34}"/>
          </ac:inkMkLst>
        </pc:inkChg>
        <pc:inkChg chg="add del">
          <ac:chgData name="Nils Mechtel" userId="d365a3c7-8594-435f-9872-5455ceefc78f" providerId="ADAL" clId="{FEE5CBDF-FE29-4F9F-99B9-949F0817748B}" dt="2019-05-12T16:35:54.952" v="1385"/>
          <ac:inkMkLst>
            <pc:docMk/>
            <pc:sldMk cId="92394746" sldId="269"/>
            <ac:inkMk id="92" creationId="{2AFA9A55-9A25-475D-BBF7-3BA7D33CBD89}"/>
          </ac:inkMkLst>
        </pc:inkChg>
        <pc:inkChg chg="add del">
          <ac:chgData name="Nils Mechtel" userId="d365a3c7-8594-435f-9872-5455ceefc78f" providerId="ADAL" clId="{FEE5CBDF-FE29-4F9F-99B9-949F0817748B}" dt="2019-05-12T16:35:54.952" v="1385"/>
          <ac:inkMkLst>
            <pc:docMk/>
            <pc:sldMk cId="92394746" sldId="269"/>
            <ac:inkMk id="93" creationId="{505872B0-F4E9-4927-BECC-4E4854A569F2}"/>
          </ac:inkMkLst>
        </pc:inkChg>
        <pc:inkChg chg="add del">
          <ac:chgData name="Nils Mechtel" userId="d365a3c7-8594-435f-9872-5455ceefc78f" providerId="ADAL" clId="{FEE5CBDF-FE29-4F9F-99B9-949F0817748B}" dt="2019-05-12T16:35:54.952" v="1385"/>
          <ac:inkMkLst>
            <pc:docMk/>
            <pc:sldMk cId="92394746" sldId="269"/>
            <ac:inkMk id="94" creationId="{A5E30680-98AD-4027-8D0A-8ECD211EEA33}"/>
          </ac:inkMkLst>
        </pc:inkChg>
        <pc:inkChg chg="add del">
          <ac:chgData name="Nils Mechtel" userId="d365a3c7-8594-435f-9872-5455ceefc78f" providerId="ADAL" clId="{FEE5CBDF-FE29-4F9F-99B9-949F0817748B}" dt="2019-05-12T16:35:54.952" v="1385"/>
          <ac:inkMkLst>
            <pc:docMk/>
            <pc:sldMk cId="92394746" sldId="269"/>
            <ac:inkMk id="95" creationId="{8C5D4687-BCB2-4AE1-B47B-FBCDD3F9E62F}"/>
          </ac:inkMkLst>
        </pc:inkChg>
        <pc:inkChg chg="add del">
          <ac:chgData name="Nils Mechtel" userId="d365a3c7-8594-435f-9872-5455ceefc78f" providerId="ADAL" clId="{FEE5CBDF-FE29-4F9F-99B9-949F0817748B}" dt="2019-05-12T16:35:54.952" v="1385"/>
          <ac:inkMkLst>
            <pc:docMk/>
            <pc:sldMk cId="92394746" sldId="269"/>
            <ac:inkMk id="96" creationId="{E407A17A-DFC4-4AA2-98A3-A24DCDFDB944}"/>
          </ac:inkMkLst>
        </pc:inkChg>
        <pc:inkChg chg="add del">
          <ac:chgData name="Nils Mechtel" userId="d365a3c7-8594-435f-9872-5455ceefc78f" providerId="ADAL" clId="{FEE5CBDF-FE29-4F9F-99B9-949F0817748B}" dt="2019-05-12T16:35:54.952" v="1385"/>
          <ac:inkMkLst>
            <pc:docMk/>
            <pc:sldMk cId="92394746" sldId="269"/>
            <ac:inkMk id="97" creationId="{3ABA3B88-2A5E-4626-B6BE-1D84E712E4CE}"/>
          </ac:inkMkLst>
        </pc:inkChg>
        <pc:inkChg chg="add del">
          <ac:chgData name="Nils Mechtel" userId="d365a3c7-8594-435f-9872-5455ceefc78f" providerId="ADAL" clId="{FEE5CBDF-FE29-4F9F-99B9-949F0817748B}" dt="2019-05-12T16:35:57.767" v="1389"/>
          <ac:inkMkLst>
            <pc:docMk/>
            <pc:sldMk cId="92394746" sldId="269"/>
            <ac:inkMk id="98" creationId="{C67CDB82-437A-495D-88BF-FE04E9EBDC92}"/>
          </ac:inkMkLst>
        </pc:inkChg>
        <pc:inkChg chg="add del">
          <ac:chgData name="Nils Mechtel" userId="d365a3c7-8594-435f-9872-5455ceefc78f" providerId="ADAL" clId="{FEE5CBDF-FE29-4F9F-99B9-949F0817748B}" dt="2019-05-12T16:35:57.767" v="1389"/>
          <ac:inkMkLst>
            <pc:docMk/>
            <pc:sldMk cId="92394746" sldId="269"/>
            <ac:inkMk id="99" creationId="{6D8BA13A-2599-41B2-8F89-22BC63E45666}"/>
          </ac:inkMkLst>
        </pc:inkChg>
        <pc:inkChg chg="add del">
          <ac:chgData name="Nils Mechtel" userId="d365a3c7-8594-435f-9872-5455ceefc78f" providerId="ADAL" clId="{FEE5CBDF-FE29-4F9F-99B9-949F0817748B}" dt="2019-05-12T16:35:57.767" v="1389"/>
          <ac:inkMkLst>
            <pc:docMk/>
            <pc:sldMk cId="92394746" sldId="269"/>
            <ac:inkMk id="100" creationId="{564C6D81-4C6F-4B5E-90AD-324299A0B1B0}"/>
          </ac:inkMkLst>
        </pc:inkChg>
        <pc:inkChg chg="add del">
          <ac:chgData name="Nils Mechtel" userId="d365a3c7-8594-435f-9872-5455ceefc78f" providerId="ADAL" clId="{FEE5CBDF-FE29-4F9F-99B9-949F0817748B}" dt="2019-05-12T16:35:57.767" v="1389"/>
          <ac:inkMkLst>
            <pc:docMk/>
            <pc:sldMk cId="92394746" sldId="269"/>
            <ac:inkMk id="101" creationId="{6ED9AF92-F564-483D-9E6C-EF13E177E33D}"/>
          </ac:inkMkLst>
        </pc:inkChg>
        <pc:inkChg chg="add del">
          <ac:chgData name="Nils Mechtel" userId="d365a3c7-8594-435f-9872-5455ceefc78f" providerId="ADAL" clId="{FEE5CBDF-FE29-4F9F-99B9-949F0817748B}" dt="2019-05-12T16:36:10.952" v="1395"/>
          <ac:inkMkLst>
            <pc:docMk/>
            <pc:sldMk cId="92394746" sldId="269"/>
            <ac:inkMk id="102" creationId="{A762FB60-616E-40D6-98F8-422A5886AAF9}"/>
          </ac:inkMkLst>
        </pc:inkChg>
        <pc:inkChg chg="add del">
          <ac:chgData name="Nils Mechtel" userId="d365a3c7-8594-435f-9872-5455ceefc78f" providerId="ADAL" clId="{FEE5CBDF-FE29-4F9F-99B9-949F0817748B}" dt="2019-05-12T16:36:08.668" v="1392"/>
          <ac:inkMkLst>
            <pc:docMk/>
            <pc:sldMk cId="92394746" sldId="269"/>
            <ac:inkMk id="103" creationId="{FCE5F654-AFF9-407E-8B33-E0655A160BEE}"/>
          </ac:inkMkLst>
        </pc:inkChg>
        <pc:inkChg chg="add del">
          <ac:chgData name="Nils Mechtel" userId="d365a3c7-8594-435f-9872-5455ceefc78f" providerId="ADAL" clId="{FEE5CBDF-FE29-4F9F-99B9-949F0817748B}" dt="2019-05-12T16:36:08.668" v="1392"/>
          <ac:inkMkLst>
            <pc:docMk/>
            <pc:sldMk cId="92394746" sldId="269"/>
            <ac:inkMk id="104" creationId="{AE87E488-A196-4422-BE5E-3FCAF14C8FA7}"/>
          </ac:inkMkLst>
        </pc:inkChg>
        <pc:inkChg chg="add del">
          <ac:chgData name="Nils Mechtel" userId="d365a3c7-8594-435f-9872-5455ceefc78f" providerId="ADAL" clId="{FEE5CBDF-FE29-4F9F-99B9-949F0817748B}" dt="2019-05-12T16:36:10.952" v="1395"/>
          <ac:inkMkLst>
            <pc:docMk/>
            <pc:sldMk cId="92394746" sldId="269"/>
            <ac:inkMk id="105" creationId="{69A361E2-701B-4D7D-93AB-E14D1B6C7004}"/>
          </ac:inkMkLst>
        </pc:inkChg>
        <pc:inkChg chg="add del">
          <ac:chgData name="Nils Mechtel" userId="d365a3c7-8594-435f-9872-5455ceefc78f" providerId="ADAL" clId="{FEE5CBDF-FE29-4F9F-99B9-949F0817748B}" dt="2019-05-12T16:36:10.952" v="1395"/>
          <ac:inkMkLst>
            <pc:docMk/>
            <pc:sldMk cId="92394746" sldId="269"/>
            <ac:inkMk id="106" creationId="{BD7C373F-619A-45FA-BA5B-492FEB2C37B9}"/>
          </ac:inkMkLst>
        </pc:inkChg>
        <pc:inkChg chg="add del">
          <ac:chgData name="Nils Mechtel" userId="d365a3c7-8594-435f-9872-5455ceefc78f" providerId="ADAL" clId="{FEE5CBDF-FE29-4F9F-99B9-949F0817748B}" dt="2019-05-12T16:36:10.952" v="1395"/>
          <ac:inkMkLst>
            <pc:docMk/>
            <pc:sldMk cId="92394746" sldId="269"/>
            <ac:inkMk id="107" creationId="{432F74C6-02F6-4B42-9144-B1F9E3F1B742}"/>
          </ac:inkMkLst>
        </pc:inkChg>
        <pc:inkChg chg="add del">
          <ac:chgData name="Nils Mechtel" userId="d365a3c7-8594-435f-9872-5455ceefc78f" providerId="ADAL" clId="{FEE5CBDF-FE29-4F9F-99B9-949F0817748B}" dt="2019-05-12T16:36:14.999" v="1400"/>
          <ac:inkMkLst>
            <pc:docMk/>
            <pc:sldMk cId="92394746" sldId="269"/>
            <ac:inkMk id="108" creationId="{BB73298A-D468-4ACE-8477-6CD5583AEEB5}"/>
          </ac:inkMkLst>
        </pc:inkChg>
        <pc:inkChg chg="add del">
          <ac:chgData name="Nils Mechtel" userId="d365a3c7-8594-435f-9872-5455ceefc78f" providerId="ADAL" clId="{FEE5CBDF-FE29-4F9F-99B9-949F0817748B}" dt="2019-05-12T16:36:14.999" v="1400"/>
          <ac:inkMkLst>
            <pc:docMk/>
            <pc:sldMk cId="92394746" sldId="269"/>
            <ac:inkMk id="109" creationId="{09212F85-8870-4F26-B888-D0402A8201A3}"/>
          </ac:inkMkLst>
        </pc:inkChg>
        <pc:inkChg chg="add del">
          <ac:chgData name="Nils Mechtel" userId="d365a3c7-8594-435f-9872-5455ceefc78f" providerId="ADAL" clId="{FEE5CBDF-FE29-4F9F-99B9-949F0817748B}" dt="2019-05-12T16:36:14.999" v="1400"/>
          <ac:inkMkLst>
            <pc:docMk/>
            <pc:sldMk cId="92394746" sldId="269"/>
            <ac:inkMk id="110" creationId="{9C48BC4F-ACFF-4D8D-B323-CF5D62328982}"/>
          </ac:inkMkLst>
        </pc:inkChg>
        <pc:inkChg chg="add del">
          <ac:chgData name="Nils Mechtel" userId="d365a3c7-8594-435f-9872-5455ceefc78f" providerId="ADAL" clId="{FEE5CBDF-FE29-4F9F-99B9-949F0817748B}" dt="2019-05-12T16:36:14.999" v="1400"/>
          <ac:inkMkLst>
            <pc:docMk/>
            <pc:sldMk cId="92394746" sldId="269"/>
            <ac:inkMk id="111" creationId="{87E35410-E9B6-456A-BC8A-D03D21F3D56C}"/>
          </ac:inkMkLst>
        </pc:inkChg>
        <pc:inkChg chg="add del">
          <ac:chgData name="Nils Mechtel" userId="d365a3c7-8594-435f-9872-5455ceefc78f" providerId="ADAL" clId="{FEE5CBDF-FE29-4F9F-99B9-949F0817748B}" dt="2019-05-12T16:36:14.999" v="1400"/>
          <ac:inkMkLst>
            <pc:docMk/>
            <pc:sldMk cId="92394746" sldId="269"/>
            <ac:inkMk id="112" creationId="{25FDBC8E-E3A6-454B-8A41-FD4404A430A0}"/>
          </ac:inkMkLst>
        </pc:inkChg>
        <pc:inkChg chg="add">
          <ac:chgData name="Nils Mechtel" userId="d365a3c7-8594-435f-9872-5455ceefc78f" providerId="ADAL" clId="{FEE5CBDF-FE29-4F9F-99B9-949F0817748B}" dt="2019-05-12T16:36:14.999" v="1400"/>
          <ac:inkMkLst>
            <pc:docMk/>
            <pc:sldMk cId="92394746" sldId="269"/>
            <ac:inkMk id="113" creationId="{7902E532-BDA0-454F-8E4C-F7D3D477AB0E}"/>
          </ac:inkMkLst>
        </pc:inkChg>
        <pc:inkChg chg="add del">
          <ac:chgData name="Nils Mechtel" userId="d365a3c7-8594-435f-9872-5455ceefc78f" providerId="ADAL" clId="{FEE5CBDF-FE29-4F9F-99B9-949F0817748B}" dt="2019-05-12T16:36:25.861" v="1407"/>
          <ac:inkMkLst>
            <pc:docMk/>
            <pc:sldMk cId="92394746" sldId="269"/>
            <ac:inkMk id="114" creationId="{073D9D13-959B-4407-8A2A-FEF45EBCF900}"/>
          </ac:inkMkLst>
        </pc:inkChg>
        <pc:inkChg chg="add del">
          <ac:chgData name="Nils Mechtel" userId="d365a3c7-8594-435f-9872-5455ceefc78f" providerId="ADAL" clId="{FEE5CBDF-FE29-4F9F-99B9-949F0817748B}" dt="2019-05-12T16:36:25.861" v="1407"/>
          <ac:inkMkLst>
            <pc:docMk/>
            <pc:sldMk cId="92394746" sldId="269"/>
            <ac:inkMk id="115" creationId="{57C4D692-3CB0-44EE-99DA-6087CCA7F813}"/>
          </ac:inkMkLst>
        </pc:inkChg>
        <pc:inkChg chg="add del">
          <ac:chgData name="Nils Mechtel" userId="d365a3c7-8594-435f-9872-5455ceefc78f" providerId="ADAL" clId="{FEE5CBDF-FE29-4F9F-99B9-949F0817748B}" dt="2019-05-12T16:36:25.861" v="1407"/>
          <ac:inkMkLst>
            <pc:docMk/>
            <pc:sldMk cId="92394746" sldId="269"/>
            <ac:inkMk id="116" creationId="{4620D2E4-EB1D-46FD-A88C-F981EB8EC8C5}"/>
          </ac:inkMkLst>
        </pc:inkChg>
        <pc:inkChg chg="add del">
          <ac:chgData name="Nils Mechtel" userId="d365a3c7-8594-435f-9872-5455ceefc78f" providerId="ADAL" clId="{FEE5CBDF-FE29-4F9F-99B9-949F0817748B}" dt="2019-05-12T16:36:25.861" v="1407"/>
          <ac:inkMkLst>
            <pc:docMk/>
            <pc:sldMk cId="92394746" sldId="269"/>
            <ac:inkMk id="117" creationId="{39802306-D425-4354-9909-FF0145CAE5E8}"/>
          </ac:inkMkLst>
        </pc:inkChg>
        <pc:inkChg chg="add del">
          <ac:chgData name="Nils Mechtel" userId="d365a3c7-8594-435f-9872-5455ceefc78f" providerId="ADAL" clId="{FEE5CBDF-FE29-4F9F-99B9-949F0817748B}" dt="2019-05-12T16:36:25.861" v="1407"/>
          <ac:inkMkLst>
            <pc:docMk/>
            <pc:sldMk cId="92394746" sldId="269"/>
            <ac:inkMk id="118" creationId="{DF4632AB-8185-49AB-98FD-A4AFABFD82BA}"/>
          </ac:inkMkLst>
        </pc:inkChg>
        <pc:inkChg chg="add del">
          <ac:chgData name="Nils Mechtel" userId="d365a3c7-8594-435f-9872-5455ceefc78f" providerId="ADAL" clId="{FEE5CBDF-FE29-4F9F-99B9-949F0817748B}" dt="2019-05-12T16:36:25.861" v="1407"/>
          <ac:inkMkLst>
            <pc:docMk/>
            <pc:sldMk cId="92394746" sldId="269"/>
            <ac:inkMk id="119" creationId="{72BD41C7-3DFF-4A91-A90B-152B47DC282F}"/>
          </ac:inkMkLst>
        </pc:inkChg>
        <pc:inkChg chg="add">
          <ac:chgData name="Nils Mechtel" userId="d365a3c7-8594-435f-9872-5455ceefc78f" providerId="ADAL" clId="{FEE5CBDF-FE29-4F9F-99B9-949F0817748B}" dt="2019-05-12T16:36:25.861" v="1407"/>
          <ac:inkMkLst>
            <pc:docMk/>
            <pc:sldMk cId="92394746" sldId="269"/>
            <ac:inkMk id="120" creationId="{33E5CB3E-D29A-4B9C-B646-23F6963E64AB}"/>
          </ac:inkMkLst>
        </pc:inkChg>
      </pc:sldChg>
      <pc:sldChg chg="modSp add del setBg">
        <pc:chgData name="Nils Mechtel" userId="d365a3c7-8594-435f-9872-5455ceefc78f" providerId="ADAL" clId="{FEE5CBDF-FE29-4F9F-99B9-949F0817748B}" dt="2019-05-13T07:54:25.888" v="2434" actId="2696"/>
        <pc:sldMkLst>
          <pc:docMk/>
          <pc:sldMk cId="3352574116" sldId="270"/>
        </pc:sldMkLst>
        <pc:spChg chg="mod">
          <ac:chgData name="Nils Mechtel" userId="d365a3c7-8594-435f-9872-5455ceefc78f" providerId="ADAL" clId="{FEE5CBDF-FE29-4F9F-99B9-949F0817748B}" dt="2019-05-13T07:50:37.930" v="2431" actId="2711"/>
          <ac:spMkLst>
            <pc:docMk/>
            <pc:sldMk cId="3352574116" sldId="270"/>
            <ac:spMk id="2" creationId="{B4E234EC-93B9-47D1-9869-E8BB99DCF03F}"/>
          </ac:spMkLst>
        </pc:spChg>
      </pc:sldChg>
      <pc:sldChg chg="addSp delSp modSp add del mod modTransition setBg setFolMasterObjs">
        <pc:chgData name="Nils Mechtel" userId="d365a3c7-8594-435f-9872-5455ceefc78f" providerId="ADAL" clId="{FEE5CBDF-FE29-4F9F-99B9-949F0817748B}" dt="2019-05-13T17:31:05.549" v="3969" actId="2696"/>
        <pc:sldMkLst>
          <pc:docMk/>
          <pc:sldMk cId="4041509991" sldId="271"/>
        </pc:sldMkLst>
        <pc:spChg chg="add del">
          <ac:chgData name="Nils Mechtel" userId="d365a3c7-8594-435f-9872-5455ceefc78f" providerId="ADAL" clId="{FEE5CBDF-FE29-4F9F-99B9-949F0817748B}" dt="2019-05-12T16:58:54.060" v="1431" actId="26606"/>
          <ac:spMkLst>
            <pc:docMk/>
            <pc:sldMk cId="4041509991" sldId="271"/>
            <ac:spMk id="2" creationId="{8ED353C0-6871-411D-9884-8C6823E063FA}"/>
          </ac:spMkLst>
        </pc:spChg>
        <pc:spChg chg="del">
          <ac:chgData name="Nils Mechtel" userId="d365a3c7-8594-435f-9872-5455ceefc78f" providerId="ADAL" clId="{FEE5CBDF-FE29-4F9F-99B9-949F0817748B}" dt="2019-05-12T16:58:44.418" v="1429"/>
          <ac:spMkLst>
            <pc:docMk/>
            <pc:sldMk cId="4041509991" sldId="271"/>
            <ac:spMk id="3" creationId="{69A5FBC5-87C7-4958-BFE4-43BCB31A64EF}"/>
          </ac:spMkLst>
        </pc:spChg>
        <pc:spChg chg="add del">
          <ac:chgData name="Nils Mechtel" userId="d365a3c7-8594-435f-9872-5455ceefc78f" providerId="ADAL" clId="{FEE5CBDF-FE29-4F9F-99B9-949F0817748B}" dt="2019-05-12T16:58:54.060" v="1431" actId="26606"/>
          <ac:spMkLst>
            <pc:docMk/>
            <pc:sldMk cId="4041509991" sldId="271"/>
            <ac:spMk id="21" creationId="{85C2136B-77EC-41E9-BDB6-58A4AE1429B7}"/>
          </ac:spMkLst>
        </pc:spChg>
        <pc:spChg chg="add del">
          <ac:chgData name="Nils Mechtel" userId="d365a3c7-8594-435f-9872-5455ceefc78f" providerId="ADAL" clId="{FEE5CBDF-FE29-4F9F-99B9-949F0817748B}" dt="2019-05-12T16:58:54.060" v="1431" actId="26606"/>
          <ac:spMkLst>
            <pc:docMk/>
            <pc:sldMk cId="4041509991" sldId="271"/>
            <ac:spMk id="27" creationId="{7FBCF2A6-1F18-4B68-B5D2-5B763ED4159A}"/>
          </ac:spMkLst>
        </pc:spChg>
        <pc:spChg chg="add del">
          <ac:chgData name="Nils Mechtel" userId="d365a3c7-8594-435f-9872-5455ceefc78f" providerId="ADAL" clId="{FEE5CBDF-FE29-4F9F-99B9-949F0817748B}" dt="2019-05-12T16:58:54.060" v="1431" actId="26606"/>
          <ac:spMkLst>
            <pc:docMk/>
            <pc:sldMk cId="4041509991" sldId="271"/>
            <ac:spMk id="29" creationId="{FF3A27FB-A693-4A75-951E-0C77CD98F032}"/>
          </ac:spMkLst>
        </pc:spChg>
        <pc:grpChg chg="add del">
          <ac:chgData name="Nils Mechtel" userId="d365a3c7-8594-435f-9872-5455ceefc78f" providerId="ADAL" clId="{FEE5CBDF-FE29-4F9F-99B9-949F0817748B}" dt="2019-05-12T16:58:54.060" v="1431" actId="26606"/>
          <ac:grpSpMkLst>
            <pc:docMk/>
            <pc:sldMk cId="4041509991" sldId="271"/>
            <ac:grpSpMk id="9" creationId="{6CE6E43D-FC44-4F15-89C6-7C08E9BDC3FF}"/>
          </ac:grpSpMkLst>
        </pc:grpChg>
        <pc:picChg chg="add mod">
          <ac:chgData name="Nils Mechtel" userId="d365a3c7-8594-435f-9872-5455ceefc78f" providerId="ADAL" clId="{FEE5CBDF-FE29-4F9F-99B9-949F0817748B}" dt="2019-05-12T16:58:54.060" v="1431" actId="26606"/>
          <ac:picMkLst>
            <pc:docMk/>
            <pc:sldMk cId="4041509991" sldId="271"/>
            <ac:picMk id="4" creationId="{0F275397-CCE1-4857-BD3F-C66ABA3D0B5B}"/>
          </ac:picMkLst>
        </pc:picChg>
        <pc:cxnChg chg="add del">
          <ac:chgData name="Nils Mechtel" userId="d365a3c7-8594-435f-9872-5455ceefc78f" providerId="ADAL" clId="{FEE5CBDF-FE29-4F9F-99B9-949F0817748B}" dt="2019-05-12T16:58:54.060" v="1431" actId="26606"/>
          <ac:cxnSpMkLst>
            <pc:docMk/>
            <pc:sldMk cId="4041509991" sldId="271"/>
            <ac:cxnSpMk id="23" creationId="{E55891F3-A5E2-4418-8950-25FA2B731209}"/>
          </ac:cxnSpMkLst>
        </pc:cxnChg>
        <pc:cxnChg chg="add del">
          <ac:chgData name="Nils Mechtel" userId="d365a3c7-8594-435f-9872-5455ceefc78f" providerId="ADAL" clId="{FEE5CBDF-FE29-4F9F-99B9-949F0817748B}" dt="2019-05-12T16:58:54.060" v="1431" actId="26606"/>
          <ac:cxnSpMkLst>
            <pc:docMk/>
            <pc:sldMk cId="4041509991" sldId="271"/>
            <ac:cxnSpMk id="25" creationId="{FB1FCEB1-A7E1-417C-A7EF-AA30D5A0859F}"/>
          </ac:cxnSpMkLst>
        </pc:cxnChg>
      </pc:sldChg>
      <pc:sldChg chg="addSp delSp modSp add ord modTransition modAnim">
        <pc:chgData name="Nils Mechtel" userId="d365a3c7-8594-435f-9872-5455ceefc78f" providerId="ADAL" clId="{FEE5CBDF-FE29-4F9F-99B9-949F0817748B}" dt="2019-05-14T16:36:41.593" v="5440" actId="20577"/>
        <pc:sldMkLst>
          <pc:docMk/>
          <pc:sldMk cId="3411230145" sldId="273"/>
        </pc:sldMkLst>
        <pc:spChg chg="del">
          <ac:chgData name="Nils Mechtel" userId="d365a3c7-8594-435f-9872-5455ceefc78f" providerId="ADAL" clId="{FEE5CBDF-FE29-4F9F-99B9-949F0817748B}" dt="2019-05-12T18:13:56.343" v="1603" actId="478"/>
          <ac:spMkLst>
            <pc:docMk/>
            <pc:sldMk cId="3411230145" sldId="273"/>
            <ac:spMk id="2" creationId="{B8A928F4-921B-4AAC-ACFF-A2A2676A3602}"/>
          </ac:spMkLst>
        </pc:spChg>
        <pc:spChg chg="mod">
          <ac:chgData name="Nils Mechtel" userId="d365a3c7-8594-435f-9872-5455ceefc78f" providerId="ADAL" clId="{FEE5CBDF-FE29-4F9F-99B9-949F0817748B}" dt="2019-05-12T18:39:28.031" v="1860" actId="164"/>
          <ac:spMkLst>
            <pc:docMk/>
            <pc:sldMk cId="3411230145" sldId="273"/>
            <ac:spMk id="3" creationId="{C7721A79-9C5D-4C3E-BE47-C0C4A391C0AF}"/>
          </ac:spMkLst>
        </pc:spChg>
        <pc:spChg chg="mod ord">
          <ac:chgData name="Nils Mechtel" userId="d365a3c7-8594-435f-9872-5455ceefc78f" providerId="ADAL" clId="{FEE5CBDF-FE29-4F9F-99B9-949F0817748B}" dt="2019-05-12T18:58:40.491" v="1999" actId="14100"/>
          <ac:spMkLst>
            <pc:docMk/>
            <pc:sldMk cId="3411230145" sldId="273"/>
            <ac:spMk id="5" creationId="{B87C55DA-F258-4A89-83E2-18B249843B44}"/>
          </ac:spMkLst>
        </pc:spChg>
        <pc:spChg chg="mod">
          <ac:chgData name="Nils Mechtel" userId="d365a3c7-8594-435f-9872-5455ceefc78f" providerId="ADAL" clId="{FEE5CBDF-FE29-4F9F-99B9-949F0817748B}" dt="2019-05-14T16:36:41.593" v="5440" actId="20577"/>
          <ac:spMkLst>
            <pc:docMk/>
            <pc:sldMk cId="3411230145" sldId="273"/>
            <ac:spMk id="6" creationId="{0D3C4D43-0167-4BC2-91B0-8DB1F2AE73AE}"/>
          </ac:spMkLst>
        </pc:spChg>
        <pc:spChg chg="mod">
          <ac:chgData name="Nils Mechtel" userId="d365a3c7-8594-435f-9872-5455ceefc78f" providerId="ADAL" clId="{FEE5CBDF-FE29-4F9F-99B9-949F0817748B}" dt="2019-05-12T18:53:54.779" v="1951" actId="164"/>
          <ac:spMkLst>
            <pc:docMk/>
            <pc:sldMk cId="3411230145" sldId="273"/>
            <ac:spMk id="7" creationId="{DD9EDB6F-FD49-4E0F-8B88-56194C19A4A0}"/>
          </ac:spMkLst>
        </pc:spChg>
        <pc:spChg chg="add del mod">
          <ac:chgData name="Nils Mechtel" userId="d365a3c7-8594-435f-9872-5455ceefc78f" providerId="ADAL" clId="{FEE5CBDF-FE29-4F9F-99B9-949F0817748B}" dt="2019-05-12T18:13:58.863" v="1604" actId="478"/>
          <ac:spMkLst>
            <pc:docMk/>
            <pc:sldMk cId="3411230145" sldId="273"/>
            <ac:spMk id="9" creationId="{89741C91-7C74-4ADC-8504-62B690AFAC14}"/>
          </ac:spMkLst>
        </pc:spChg>
        <pc:spChg chg="add mod ord">
          <ac:chgData name="Nils Mechtel" userId="d365a3c7-8594-435f-9872-5455ceefc78f" providerId="ADAL" clId="{FEE5CBDF-FE29-4F9F-99B9-949F0817748B}" dt="2019-05-12T19:01:19.142" v="2012" actId="164"/>
          <ac:spMkLst>
            <pc:docMk/>
            <pc:sldMk cId="3411230145" sldId="273"/>
            <ac:spMk id="9" creationId="{B00DAE00-C4FA-409B-8975-71AAD9D2603E}"/>
          </ac:spMkLst>
        </pc:spChg>
        <pc:spChg chg="mod">
          <ac:chgData name="Nils Mechtel" userId="d365a3c7-8594-435f-9872-5455ceefc78f" providerId="ADAL" clId="{FEE5CBDF-FE29-4F9F-99B9-949F0817748B}" dt="2019-05-12T18:39:28.031" v="1860" actId="164"/>
          <ac:spMkLst>
            <pc:docMk/>
            <pc:sldMk cId="3411230145" sldId="273"/>
            <ac:spMk id="16" creationId="{016ED284-7640-4118-8748-FB0B7DED2170}"/>
          </ac:spMkLst>
        </pc:spChg>
        <pc:spChg chg="add">
          <ac:chgData name="Nils Mechtel" userId="d365a3c7-8594-435f-9872-5455ceefc78f" providerId="ADAL" clId="{FEE5CBDF-FE29-4F9F-99B9-949F0817748B}" dt="2019-05-12T18:14:10.699" v="1605"/>
          <ac:spMkLst>
            <pc:docMk/>
            <pc:sldMk cId="3411230145" sldId="273"/>
            <ac:spMk id="20" creationId="{355E2B8D-7456-4A04-BFEF-F31015A92DD3}"/>
          </ac:spMkLst>
        </pc:spChg>
        <pc:spChg chg="add">
          <ac:chgData name="Nils Mechtel" userId="d365a3c7-8594-435f-9872-5455ceefc78f" providerId="ADAL" clId="{FEE5CBDF-FE29-4F9F-99B9-949F0817748B}" dt="2019-05-12T18:14:10.699" v="1605"/>
          <ac:spMkLst>
            <pc:docMk/>
            <pc:sldMk cId="3411230145" sldId="273"/>
            <ac:spMk id="21" creationId="{CBDB0E70-1F35-4FE3-8AC1-9B7EBE2F2FC6}"/>
          </ac:spMkLst>
        </pc:spChg>
        <pc:spChg chg="add">
          <ac:chgData name="Nils Mechtel" userId="d365a3c7-8594-435f-9872-5455ceefc78f" providerId="ADAL" clId="{FEE5CBDF-FE29-4F9F-99B9-949F0817748B}" dt="2019-05-12T18:14:10.699" v="1605"/>
          <ac:spMkLst>
            <pc:docMk/>
            <pc:sldMk cId="3411230145" sldId="273"/>
            <ac:spMk id="22" creationId="{8E5D0958-2A75-4CEC-A32A-7355B23674E3}"/>
          </ac:spMkLst>
        </pc:spChg>
        <pc:spChg chg="add">
          <ac:chgData name="Nils Mechtel" userId="d365a3c7-8594-435f-9872-5455ceefc78f" providerId="ADAL" clId="{FEE5CBDF-FE29-4F9F-99B9-949F0817748B}" dt="2019-05-12T18:14:10.699" v="1605"/>
          <ac:spMkLst>
            <pc:docMk/>
            <pc:sldMk cId="3411230145" sldId="273"/>
            <ac:spMk id="23" creationId="{38F3CE0A-69D7-49C7-A9BA-7F482B9F824F}"/>
          </ac:spMkLst>
        </pc:spChg>
        <pc:spChg chg="add">
          <ac:chgData name="Nils Mechtel" userId="d365a3c7-8594-435f-9872-5455ceefc78f" providerId="ADAL" clId="{FEE5CBDF-FE29-4F9F-99B9-949F0817748B}" dt="2019-05-12T18:14:10.699" v="1605"/>
          <ac:spMkLst>
            <pc:docMk/>
            <pc:sldMk cId="3411230145" sldId="273"/>
            <ac:spMk id="24" creationId="{E6EF458C-4C89-4071-901F-F8C7550E551D}"/>
          </ac:spMkLst>
        </pc:spChg>
        <pc:spChg chg="add">
          <ac:chgData name="Nils Mechtel" userId="d365a3c7-8594-435f-9872-5455ceefc78f" providerId="ADAL" clId="{FEE5CBDF-FE29-4F9F-99B9-949F0817748B}" dt="2019-05-12T18:14:10.699" v="1605"/>
          <ac:spMkLst>
            <pc:docMk/>
            <pc:sldMk cId="3411230145" sldId="273"/>
            <ac:spMk id="25" creationId="{00E0E179-B638-4814-A4A8-045E86F23971}"/>
          </ac:spMkLst>
        </pc:spChg>
        <pc:spChg chg="mod">
          <ac:chgData name="Nils Mechtel" userId="d365a3c7-8594-435f-9872-5455ceefc78f" providerId="ADAL" clId="{FEE5CBDF-FE29-4F9F-99B9-949F0817748B}" dt="2019-05-14T13:01:46.731" v="4566" actId="20577"/>
          <ac:spMkLst>
            <pc:docMk/>
            <pc:sldMk cId="3411230145" sldId="273"/>
            <ac:spMk id="27" creationId="{1D4E9F6D-80A5-4092-AB39-864550306221}"/>
          </ac:spMkLst>
        </pc:spChg>
        <pc:spChg chg="mod">
          <ac:chgData name="Nils Mechtel" userId="d365a3c7-8594-435f-9872-5455ceefc78f" providerId="ADAL" clId="{FEE5CBDF-FE29-4F9F-99B9-949F0817748B}" dt="2019-05-12T18:39:28.031" v="1860" actId="164"/>
          <ac:spMkLst>
            <pc:docMk/>
            <pc:sldMk cId="3411230145" sldId="273"/>
            <ac:spMk id="33" creationId="{66BE9B96-1BA1-48EF-910F-C86919A04CCA}"/>
          </ac:spMkLst>
        </pc:spChg>
        <pc:spChg chg="mod">
          <ac:chgData name="Nils Mechtel" userId="d365a3c7-8594-435f-9872-5455ceefc78f" providerId="ADAL" clId="{FEE5CBDF-FE29-4F9F-99B9-949F0817748B}" dt="2019-05-12T18:39:28.031" v="1860" actId="164"/>
          <ac:spMkLst>
            <pc:docMk/>
            <pc:sldMk cId="3411230145" sldId="273"/>
            <ac:spMk id="34" creationId="{F11ECD49-EE8B-4BED-A36B-B4FBD1DBE16F}"/>
          </ac:spMkLst>
        </pc:spChg>
        <pc:spChg chg="mod">
          <ac:chgData name="Nils Mechtel" userId="d365a3c7-8594-435f-9872-5455ceefc78f" providerId="ADAL" clId="{FEE5CBDF-FE29-4F9F-99B9-949F0817748B}" dt="2019-05-12T18:39:28.031" v="1860" actId="164"/>
          <ac:spMkLst>
            <pc:docMk/>
            <pc:sldMk cId="3411230145" sldId="273"/>
            <ac:spMk id="35" creationId="{7E4BE2D5-563B-4627-9197-F8FF20E6E123}"/>
          </ac:spMkLst>
        </pc:spChg>
        <pc:grpChg chg="add mod ord">
          <ac:chgData name="Nils Mechtel" userId="d365a3c7-8594-435f-9872-5455ceefc78f" providerId="ADAL" clId="{FEE5CBDF-FE29-4F9F-99B9-949F0817748B}" dt="2019-05-12T18:59:44.644" v="2002" actId="167"/>
          <ac:grpSpMkLst>
            <pc:docMk/>
            <pc:sldMk cId="3411230145" sldId="273"/>
            <ac:grpSpMk id="2" creationId="{615B8D96-7A10-4A07-BF40-69658023BDF8}"/>
          </ac:grpSpMkLst>
        </pc:grpChg>
        <pc:grpChg chg="add mod">
          <ac:chgData name="Nils Mechtel" userId="d365a3c7-8594-435f-9872-5455ceefc78f" providerId="ADAL" clId="{FEE5CBDF-FE29-4F9F-99B9-949F0817748B}" dt="2019-05-12T19:01:19.142" v="2012" actId="164"/>
          <ac:grpSpMkLst>
            <pc:docMk/>
            <pc:sldMk cId="3411230145" sldId="273"/>
            <ac:grpSpMk id="8" creationId="{AF98AE2C-870D-4214-92FF-129D6716931E}"/>
          </ac:grpSpMkLst>
        </pc:grpChg>
        <pc:grpChg chg="add del mod">
          <ac:chgData name="Nils Mechtel" userId="d365a3c7-8594-435f-9872-5455ceefc78f" providerId="ADAL" clId="{FEE5CBDF-FE29-4F9F-99B9-949F0817748B}" dt="2019-05-13T17:42:46.949" v="4027"/>
          <ac:grpSpMkLst>
            <pc:docMk/>
            <pc:sldMk cId="3411230145" sldId="273"/>
            <ac:grpSpMk id="8" creationId="{BC2409BE-A63F-4DD5-9286-D7312B46A7C4}"/>
          </ac:grpSpMkLst>
        </pc:grpChg>
        <pc:grpChg chg="add del mod">
          <ac:chgData name="Nils Mechtel" userId="d365a3c7-8594-435f-9872-5455ceefc78f" providerId="ADAL" clId="{FEE5CBDF-FE29-4F9F-99B9-949F0817748B}" dt="2019-05-13T11:34:34.827" v="2990"/>
          <ac:grpSpMkLst>
            <pc:docMk/>
            <pc:sldMk cId="3411230145" sldId="273"/>
            <ac:grpSpMk id="10" creationId="{79924885-AE3E-40A3-AACF-C3A07E84A7DE}"/>
          </ac:grpSpMkLst>
        </pc:grpChg>
        <pc:grpChg chg="add mod ord">
          <ac:chgData name="Nils Mechtel" userId="d365a3c7-8594-435f-9872-5455ceefc78f" providerId="ADAL" clId="{FEE5CBDF-FE29-4F9F-99B9-949F0817748B}" dt="2019-05-12T18:55:15.896" v="1964" actId="164"/>
          <ac:grpSpMkLst>
            <pc:docMk/>
            <pc:sldMk cId="3411230145" sldId="273"/>
            <ac:grpSpMk id="11" creationId="{412571FD-F39A-466B-BA13-0EB40F9626EC}"/>
          </ac:grpSpMkLst>
        </pc:grpChg>
        <pc:grpChg chg="add del mod">
          <ac:chgData name="Nils Mechtel" userId="d365a3c7-8594-435f-9872-5455ceefc78f" providerId="ADAL" clId="{FEE5CBDF-FE29-4F9F-99B9-949F0817748B}" dt="2019-05-13T17:42:46.949" v="4027"/>
          <ac:grpSpMkLst>
            <pc:docMk/>
            <pc:sldMk cId="3411230145" sldId="273"/>
            <ac:grpSpMk id="11" creationId="{422370E7-28DA-4E72-9C6F-5990E7BDA6E9}"/>
          </ac:grpSpMkLst>
        </pc:grpChg>
        <pc:grpChg chg="add del mod">
          <ac:chgData name="Nils Mechtel" userId="d365a3c7-8594-435f-9872-5455ceefc78f" providerId="ADAL" clId="{FEE5CBDF-FE29-4F9F-99B9-949F0817748B}" dt="2019-05-13T17:42:46.949" v="4027"/>
          <ac:grpSpMkLst>
            <pc:docMk/>
            <pc:sldMk cId="3411230145" sldId="273"/>
            <ac:grpSpMk id="15" creationId="{D4FC7923-3C38-445F-86C4-EC0DAD393A24}"/>
          </ac:grpSpMkLst>
        </pc:grpChg>
        <pc:grpChg chg="add del mod">
          <ac:chgData name="Nils Mechtel" userId="d365a3c7-8594-435f-9872-5455ceefc78f" providerId="ADAL" clId="{FEE5CBDF-FE29-4F9F-99B9-949F0817748B}" dt="2019-05-12T18:19:19.053" v="1643" actId="478"/>
          <ac:grpSpMkLst>
            <pc:docMk/>
            <pc:sldMk cId="3411230145" sldId="273"/>
            <ac:grpSpMk id="17" creationId="{65F38F4B-9C8D-42D8-A56F-C207614023AD}"/>
          </ac:grpSpMkLst>
        </pc:grpChg>
        <pc:grpChg chg="add del mod">
          <ac:chgData name="Nils Mechtel" userId="d365a3c7-8594-435f-9872-5455ceefc78f" providerId="ADAL" clId="{FEE5CBDF-FE29-4F9F-99B9-949F0817748B}" dt="2019-05-13T17:42:46.949" v="4027"/>
          <ac:grpSpMkLst>
            <pc:docMk/>
            <pc:sldMk cId="3411230145" sldId="273"/>
            <ac:grpSpMk id="18" creationId="{1E2F72D5-4BC5-4DF4-AD27-BC085AE6FBBD}"/>
          </ac:grpSpMkLst>
        </pc:grpChg>
        <pc:grpChg chg="add del mod">
          <ac:chgData name="Nils Mechtel" userId="d365a3c7-8594-435f-9872-5455ceefc78f" providerId="ADAL" clId="{FEE5CBDF-FE29-4F9F-99B9-949F0817748B}" dt="2019-05-12T18:19:19.053" v="1643" actId="478"/>
          <ac:grpSpMkLst>
            <pc:docMk/>
            <pc:sldMk cId="3411230145" sldId="273"/>
            <ac:grpSpMk id="18" creationId="{79BC3948-D24F-40A3-A418-C325CA763443}"/>
          </ac:grpSpMkLst>
        </pc:grpChg>
        <pc:grpChg chg="add del mod">
          <ac:chgData name="Nils Mechtel" userId="d365a3c7-8594-435f-9872-5455ceefc78f" providerId="ADAL" clId="{FEE5CBDF-FE29-4F9F-99B9-949F0817748B}" dt="2019-05-12T18:19:19.053" v="1643" actId="478"/>
          <ac:grpSpMkLst>
            <pc:docMk/>
            <pc:sldMk cId="3411230145" sldId="273"/>
            <ac:grpSpMk id="19" creationId="{AFAAE7B4-602E-4454-B8B8-1C39B66B440E}"/>
          </ac:grpSpMkLst>
        </pc:grpChg>
        <pc:grpChg chg="add mod">
          <ac:chgData name="Nils Mechtel" userId="d365a3c7-8594-435f-9872-5455ceefc78f" providerId="ADAL" clId="{FEE5CBDF-FE29-4F9F-99B9-949F0817748B}" dt="2019-05-13T17:42:54.867" v="4029" actId="1076"/>
          <ac:grpSpMkLst>
            <pc:docMk/>
            <pc:sldMk cId="3411230145" sldId="273"/>
            <ac:grpSpMk id="22" creationId="{C41DAF9E-531A-4795-9827-B604A1DCE29F}"/>
          </ac:grpSpMkLst>
        </pc:grpChg>
        <pc:grpChg chg="add mod">
          <ac:chgData name="Nils Mechtel" userId="d365a3c7-8594-435f-9872-5455ceefc78f" providerId="ADAL" clId="{FEE5CBDF-FE29-4F9F-99B9-949F0817748B}" dt="2019-05-13T17:43:36.222" v="4038" actId="207"/>
          <ac:grpSpMkLst>
            <pc:docMk/>
            <pc:sldMk cId="3411230145" sldId="273"/>
            <ac:grpSpMk id="25" creationId="{A55C85E5-C0B2-4FB4-BCD9-7EA702EAE2AD}"/>
          </ac:grpSpMkLst>
        </pc:grpChg>
        <pc:grpChg chg="add mod">
          <ac:chgData name="Nils Mechtel" userId="d365a3c7-8594-435f-9872-5455ceefc78f" providerId="ADAL" clId="{FEE5CBDF-FE29-4F9F-99B9-949F0817748B}" dt="2019-05-13T17:43:36.222" v="4038" actId="207"/>
          <ac:grpSpMkLst>
            <pc:docMk/>
            <pc:sldMk cId="3411230145" sldId="273"/>
            <ac:grpSpMk id="28" creationId="{3E9AC1B6-5908-491E-85D9-A943A7AF06CE}"/>
          </ac:grpSpMkLst>
        </pc:grpChg>
        <pc:grpChg chg="add mod">
          <ac:chgData name="Nils Mechtel" userId="d365a3c7-8594-435f-9872-5455ceefc78f" providerId="ADAL" clId="{FEE5CBDF-FE29-4F9F-99B9-949F0817748B}" dt="2019-05-13T17:43:36.222" v="4038" actId="207"/>
          <ac:grpSpMkLst>
            <pc:docMk/>
            <pc:sldMk cId="3411230145" sldId="273"/>
            <ac:grpSpMk id="31" creationId="{F5027BF5-5BF3-4EAE-BE4A-7FEFAA1E54D9}"/>
          </ac:grpSpMkLst>
        </pc:grpChg>
        <pc:graphicFrameChg chg="add del mod">
          <ac:chgData name="Nils Mechtel" userId="d365a3c7-8594-435f-9872-5455ceefc78f" providerId="ADAL" clId="{FEE5CBDF-FE29-4F9F-99B9-949F0817748B}" dt="2019-05-12T18:20:13.500" v="1654" actId="478"/>
          <ac:graphicFrameMkLst>
            <pc:docMk/>
            <pc:sldMk cId="3411230145" sldId="273"/>
            <ac:graphicFrameMk id="10" creationId="{9E6F7D7A-BB00-4D7F-B827-28C353786F15}"/>
          </ac:graphicFrameMkLst>
        </pc:graphicFrameChg>
        <pc:graphicFrameChg chg="add del mod">
          <ac:chgData name="Nils Mechtel" userId="d365a3c7-8594-435f-9872-5455ceefc78f" providerId="ADAL" clId="{FEE5CBDF-FE29-4F9F-99B9-949F0817748B}" dt="2019-05-13T17:42:58.098" v="4030" actId="478"/>
          <ac:graphicFrameMkLst>
            <pc:docMk/>
            <pc:sldMk cId="3411230145" sldId="273"/>
            <ac:graphicFrameMk id="19" creationId="{3F5E2AB5-EFA4-4675-93F6-6E42E5962DD0}"/>
          </ac:graphicFrameMkLst>
        </pc:graphicFrameChg>
        <pc:graphicFrameChg chg="add del mod">
          <ac:chgData name="Nils Mechtel" userId="d365a3c7-8594-435f-9872-5455ceefc78f" providerId="ADAL" clId="{FEE5CBDF-FE29-4F9F-99B9-949F0817748B}" dt="2019-05-12T18:22:57.316" v="1668" actId="478"/>
          <ac:graphicFrameMkLst>
            <pc:docMk/>
            <pc:sldMk cId="3411230145" sldId="273"/>
            <ac:graphicFrameMk id="26" creationId="{19CF3D7D-2935-4527-9C95-7E7BE55779F3}"/>
          </ac:graphicFrameMkLst>
        </pc:graphicFrameChg>
        <pc:graphicFrameChg chg="add del mod">
          <ac:chgData name="Nils Mechtel" userId="d365a3c7-8594-435f-9872-5455ceefc78f" providerId="ADAL" clId="{FEE5CBDF-FE29-4F9F-99B9-949F0817748B}" dt="2019-05-13T11:06:37.183" v="2929" actId="478"/>
          <ac:graphicFrameMkLst>
            <pc:docMk/>
            <pc:sldMk cId="3411230145" sldId="273"/>
            <ac:graphicFrameMk id="27" creationId="{F5786443-EC85-4C9A-BFDE-3628153A11CD}"/>
          </ac:graphicFrameMkLst>
        </pc:graphicFrameChg>
        <pc:picChg chg="mod">
          <ac:chgData name="Nils Mechtel" userId="d365a3c7-8594-435f-9872-5455ceefc78f" providerId="ADAL" clId="{FEE5CBDF-FE29-4F9F-99B9-949F0817748B}" dt="2019-05-12T18:53:54.779" v="1951" actId="164"/>
          <ac:picMkLst>
            <pc:docMk/>
            <pc:sldMk cId="3411230145" sldId="273"/>
            <ac:picMk id="4" creationId="{CCBAA50D-C4B0-4644-A51E-8BCA1BB33D23}"/>
          </ac:picMkLst>
        </pc:picChg>
        <pc:picChg chg="add del mod">
          <ac:chgData name="Nils Mechtel" userId="d365a3c7-8594-435f-9872-5455ceefc78f" providerId="ADAL" clId="{FEE5CBDF-FE29-4F9F-99B9-949F0817748B}" dt="2019-05-12T18:56:23.318" v="1982" actId="1076"/>
          <ac:picMkLst>
            <pc:docMk/>
            <pc:sldMk cId="3411230145" sldId="273"/>
            <ac:picMk id="15" creationId="{04103547-35DB-46E5-80B5-C2C74F5EF020}"/>
          </ac:picMkLst>
        </pc:picChg>
        <pc:inkChg chg="mod">
          <ac:chgData name="Nils Mechtel" userId="d365a3c7-8594-435f-9872-5455ceefc78f" providerId="ADAL" clId="{FEE5CBDF-FE29-4F9F-99B9-949F0817748B}" dt="2019-05-12T18:30:34.233" v="1731" actId="1076"/>
          <ac:inkMkLst>
            <pc:docMk/>
            <pc:sldMk cId="3411230145" sldId="273"/>
            <ac:inkMk id="14" creationId="{E289F72B-A0C0-4451-9F0F-81F1731DBDC5}"/>
          </ac:inkMkLst>
        </pc:inkChg>
      </pc:sldChg>
      <pc:sldChg chg="add del">
        <pc:chgData name="Nils Mechtel" userId="d365a3c7-8594-435f-9872-5455ceefc78f" providerId="ADAL" clId="{FEE5CBDF-FE29-4F9F-99B9-949F0817748B}" dt="2019-05-13T08:43:46.053" v="2719" actId="2696"/>
        <pc:sldMkLst>
          <pc:docMk/>
          <pc:sldMk cId="706650341" sldId="274"/>
        </pc:sldMkLst>
      </pc:sldChg>
      <pc:sldChg chg="addSp modSp add del modTransition">
        <pc:chgData name="Nils Mechtel" userId="d365a3c7-8594-435f-9872-5455ceefc78f" providerId="ADAL" clId="{FEE5CBDF-FE29-4F9F-99B9-949F0817748B}" dt="2019-05-13T08:36:31.542" v="2716" actId="2696"/>
        <pc:sldMkLst>
          <pc:docMk/>
          <pc:sldMk cId="4166315608" sldId="274"/>
        </pc:sldMkLst>
        <pc:picChg chg="add mod">
          <ac:chgData name="Nils Mechtel" userId="d365a3c7-8594-435f-9872-5455ceefc78f" providerId="ADAL" clId="{FEE5CBDF-FE29-4F9F-99B9-949F0817748B}" dt="2019-05-13T08:28:15.105" v="2654" actId="1076"/>
          <ac:picMkLst>
            <pc:docMk/>
            <pc:sldMk cId="4166315608" sldId="274"/>
            <ac:picMk id="4" creationId="{89F1B2B6-59A9-4DA7-AEB4-E77ED3D283E0}"/>
          </ac:picMkLst>
        </pc:picChg>
        <pc:picChg chg="add mod">
          <ac:chgData name="Nils Mechtel" userId="d365a3c7-8594-435f-9872-5455ceefc78f" providerId="ADAL" clId="{FEE5CBDF-FE29-4F9F-99B9-949F0817748B}" dt="2019-05-13T08:28:20.109" v="2655" actId="1076"/>
          <ac:picMkLst>
            <pc:docMk/>
            <pc:sldMk cId="4166315608" sldId="274"/>
            <ac:picMk id="5" creationId="{4014EEF6-26B9-472E-879B-496DFF0BD2F8}"/>
          </ac:picMkLst>
        </pc:picChg>
      </pc:sldChg>
      <pc:sldChg chg="addSp delSp modSp add ord setBg modNotesTx">
        <pc:chgData name="Nils Mechtel" userId="d365a3c7-8594-435f-9872-5455ceefc78f" providerId="ADAL" clId="{FEE5CBDF-FE29-4F9F-99B9-949F0817748B}" dt="2019-05-13T13:49:06.385" v="3152"/>
        <pc:sldMkLst>
          <pc:docMk/>
          <pc:sldMk cId="3859023442" sldId="275"/>
        </pc:sldMkLst>
        <pc:spChg chg="mod topLvl">
          <ac:chgData name="Nils Mechtel" userId="d365a3c7-8594-435f-9872-5455ceefc78f" providerId="ADAL" clId="{FEE5CBDF-FE29-4F9F-99B9-949F0817748B}" dt="2019-05-13T11:49:07.222" v="3005" actId="1076"/>
          <ac:spMkLst>
            <pc:docMk/>
            <pc:sldMk cId="3859023442" sldId="275"/>
            <ac:spMk id="4" creationId="{AB8CD774-2EE5-4D0D-9F57-154613169C3A}"/>
          </ac:spMkLst>
        </pc:spChg>
        <pc:spChg chg="mod topLvl">
          <ac:chgData name="Nils Mechtel" userId="d365a3c7-8594-435f-9872-5455ceefc78f" providerId="ADAL" clId="{FEE5CBDF-FE29-4F9F-99B9-949F0817748B}" dt="2019-05-13T11:49:02.017" v="3004" actId="165"/>
          <ac:spMkLst>
            <pc:docMk/>
            <pc:sldMk cId="3859023442" sldId="275"/>
            <ac:spMk id="8" creationId="{B95904D2-B399-47BE-83A2-7AE3F7E1CF17}"/>
          </ac:spMkLst>
        </pc:spChg>
        <pc:spChg chg="mod topLvl">
          <ac:chgData name="Nils Mechtel" userId="d365a3c7-8594-435f-9872-5455ceefc78f" providerId="ADAL" clId="{FEE5CBDF-FE29-4F9F-99B9-949F0817748B}" dt="2019-05-13T11:49:02.017" v="3004" actId="165"/>
          <ac:spMkLst>
            <pc:docMk/>
            <pc:sldMk cId="3859023442" sldId="275"/>
            <ac:spMk id="9" creationId="{AE5E99DB-372B-4D00-B5B6-AC086AD8FF57}"/>
          </ac:spMkLst>
        </pc:spChg>
        <pc:spChg chg="mod topLvl">
          <ac:chgData name="Nils Mechtel" userId="d365a3c7-8594-435f-9872-5455ceefc78f" providerId="ADAL" clId="{FEE5CBDF-FE29-4F9F-99B9-949F0817748B}" dt="2019-05-13T11:49:02.017" v="3004" actId="165"/>
          <ac:spMkLst>
            <pc:docMk/>
            <pc:sldMk cId="3859023442" sldId="275"/>
            <ac:spMk id="14" creationId="{416DF10D-9DF1-4285-AEAF-07DD6F9A51E2}"/>
          </ac:spMkLst>
        </pc:spChg>
        <pc:spChg chg="mod topLvl">
          <ac:chgData name="Nils Mechtel" userId="d365a3c7-8594-435f-9872-5455ceefc78f" providerId="ADAL" clId="{FEE5CBDF-FE29-4F9F-99B9-949F0817748B}" dt="2019-05-13T11:49:10.962" v="3006" actId="1076"/>
          <ac:spMkLst>
            <pc:docMk/>
            <pc:sldMk cId="3859023442" sldId="275"/>
            <ac:spMk id="17" creationId="{3C639F17-3468-4003-B151-2DBD20B6F607}"/>
          </ac:spMkLst>
        </pc:spChg>
        <pc:spChg chg="mod topLvl">
          <ac:chgData name="Nils Mechtel" userId="d365a3c7-8594-435f-9872-5455ceefc78f" providerId="ADAL" clId="{FEE5CBDF-FE29-4F9F-99B9-949F0817748B}" dt="2019-05-13T11:49:02.017" v="3004" actId="165"/>
          <ac:spMkLst>
            <pc:docMk/>
            <pc:sldMk cId="3859023442" sldId="275"/>
            <ac:spMk id="20" creationId="{6A9C7BD8-E24E-4E71-8214-4D9E8DA42D03}"/>
          </ac:spMkLst>
        </pc:spChg>
        <pc:spChg chg="mod">
          <ac:chgData name="Nils Mechtel" userId="d365a3c7-8594-435f-9872-5455ceefc78f" providerId="ADAL" clId="{FEE5CBDF-FE29-4F9F-99B9-949F0817748B}" dt="2019-05-13T09:01:43.317" v="2836" actId="1076"/>
          <ac:spMkLst>
            <pc:docMk/>
            <pc:sldMk cId="3859023442" sldId="275"/>
            <ac:spMk id="30" creationId="{996A8290-0FFA-4D89-9086-240DA9AFA2A3}"/>
          </ac:spMkLst>
        </pc:spChg>
        <pc:spChg chg="mod topLvl">
          <ac:chgData name="Nils Mechtel" userId="d365a3c7-8594-435f-9872-5455ceefc78f" providerId="ADAL" clId="{FEE5CBDF-FE29-4F9F-99B9-949F0817748B}" dt="2019-05-13T11:49:02.017" v="3004" actId="165"/>
          <ac:spMkLst>
            <pc:docMk/>
            <pc:sldMk cId="3859023442" sldId="275"/>
            <ac:spMk id="42" creationId="{958CF174-C6DB-46D8-9C45-DE79477B174A}"/>
          </ac:spMkLst>
        </pc:spChg>
        <pc:spChg chg="del mod">
          <ac:chgData name="Nils Mechtel" userId="d365a3c7-8594-435f-9872-5455ceefc78f" providerId="ADAL" clId="{FEE5CBDF-FE29-4F9F-99B9-949F0817748B}" dt="2019-05-13T12:03:37.396" v="3016" actId="478"/>
          <ac:spMkLst>
            <pc:docMk/>
            <pc:sldMk cId="3859023442" sldId="275"/>
            <ac:spMk id="51" creationId="{DF9C419B-406A-4FD0-A9DF-078F83B4CDBE}"/>
          </ac:spMkLst>
        </pc:spChg>
        <pc:spChg chg="del mod">
          <ac:chgData name="Nils Mechtel" userId="d365a3c7-8594-435f-9872-5455ceefc78f" providerId="ADAL" clId="{FEE5CBDF-FE29-4F9F-99B9-949F0817748B}" dt="2019-05-13T12:03:40.397" v="3017" actId="478"/>
          <ac:spMkLst>
            <pc:docMk/>
            <pc:sldMk cId="3859023442" sldId="275"/>
            <ac:spMk id="52" creationId="{762FFB00-BE03-43E2-98FD-B78E0111F24E}"/>
          </ac:spMkLst>
        </pc:spChg>
        <pc:spChg chg="mod topLvl">
          <ac:chgData name="Nils Mechtel" userId="d365a3c7-8594-435f-9872-5455ceefc78f" providerId="ADAL" clId="{FEE5CBDF-FE29-4F9F-99B9-949F0817748B}" dt="2019-05-13T11:49:18.072" v="3007" actId="1076"/>
          <ac:spMkLst>
            <pc:docMk/>
            <pc:sldMk cId="3859023442" sldId="275"/>
            <ac:spMk id="53" creationId="{6F236959-558A-447A-97BB-CC802BA86BF6}"/>
          </ac:spMkLst>
        </pc:spChg>
        <pc:spChg chg="del mod topLvl">
          <ac:chgData name="Nils Mechtel" userId="d365a3c7-8594-435f-9872-5455ceefc78f" providerId="ADAL" clId="{FEE5CBDF-FE29-4F9F-99B9-949F0817748B}" dt="2019-05-13T11:55:48.455" v="3013" actId="478"/>
          <ac:spMkLst>
            <pc:docMk/>
            <pc:sldMk cId="3859023442" sldId="275"/>
            <ac:spMk id="59" creationId="{D1A7F209-3890-4AF7-8875-3CF00E84EB8B}"/>
          </ac:spMkLst>
        </pc:spChg>
        <pc:spChg chg="del mod topLvl">
          <ac:chgData name="Nils Mechtel" userId="d365a3c7-8594-435f-9872-5455ceefc78f" providerId="ADAL" clId="{FEE5CBDF-FE29-4F9F-99B9-949F0817748B}" dt="2019-05-13T11:55:54.181" v="3015" actId="478"/>
          <ac:spMkLst>
            <pc:docMk/>
            <pc:sldMk cId="3859023442" sldId="275"/>
            <ac:spMk id="60" creationId="{A3727CBC-ADA0-40F7-A7E6-7B1763AE4AAF}"/>
          </ac:spMkLst>
        </pc:spChg>
        <pc:spChg chg="add mod">
          <ac:chgData name="Nils Mechtel" userId="d365a3c7-8594-435f-9872-5455ceefc78f" providerId="ADAL" clId="{FEE5CBDF-FE29-4F9F-99B9-949F0817748B}" dt="2019-05-13T09:02:18.123" v="2841" actId="1076"/>
          <ac:spMkLst>
            <pc:docMk/>
            <pc:sldMk cId="3859023442" sldId="275"/>
            <ac:spMk id="96" creationId="{B53C6DC6-0C54-4D62-825B-3C2A4240AE84}"/>
          </ac:spMkLst>
        </pc:spChg>
        <pc:grpChg chg="mod">
          <ac:chgData name="Nils Mechtel" userId="d365a3c7-8594-435f-9872-5455ceefc78f" providerId="ADAL" clId="{FEE5CBDF-FE29-4F9F-99B9-949F0817748B}" dt="2019-05-13T11:48:51.340" v="3002" actId="1076"/>
          <ac:grpSpMkLst>
            <pc:docMk/>
            <pc:sldMk cId="3859023442" sldId="275"/>
            <ac:grpSpMk id="3" creationId="{760F76D1-CF85-4840-B4E3-ED2F2C1247F7}"/>
          </ac:grpSpMkLst>
        </pc:grpChg>
        <pc:grpChg chg="add del mod">
          <ac:chgData name="Nils Mechtel" userId="d365a3c7-8594-435f-9872-5455ceefc78f" providerId="ADAL" clId="{FEE5CBDF-FE29-4F9F-99B9-949F0817748B}" dt="2019-05-13T11:49:02.017" v="3004" actId="165"/>
          <ac:grpSpMkLst>
            <pc:docMk/>
            <pc:sldMk cId="3859023442" sldId="275"/>
            <ac:grpSpMk id="94" creationId="{4CFDF392-8E3B-49F7-A13C-5FD3526934EA}"/>
          </ac:grpSpMkLst>
        </pc:grpChg>
        <pc:picChg chg="mod topLvl">
          <ac:chgData name="Nils Mechtel" userId="d365a3c7-8594-435f-9872-5455ceefc78f" providerId="ADAL" clId="{FEE5CBDF-FE29-4F9F-99B9-949F0817748B}" dt="2019-05-13T11:49:26.841" v="3011" actId="1076"/>
          <ac:picMkLst>
            <pc:docMk/>
            <pc:sldMk cId="3859023442" sldId="275"/>
            <ac:picMk id="28" creationId="{E3AA5955-273E-462E-9856-58937AE75AB9}"/>
          </ac:picMkLst>
        </pc:picChg>
        <pc:picChg chg="mod">
          <ac:chgData name="Nils Mechtel" userId="d365a3c7-8594-435f-9872-5455ceefc78f" providerId="ADAL" clId="{FEE5CBDF-FE29-4F9F-99B9-949F0817748B}" dt="2019-05-13T08:55:41.391" v="2798" actId="208"/>
          <ac:picMkLst>
            <pc:docMk/>
            <pc:sldMk cId="3859023442" sldId="275"/>
            <ac:picMk id="29" creationId="{44EC5A5C-5286-41CB-AC65-5EA4CADF6E47}"/>
          </ac:picMkLst>
        </pc:picChg>
        <pc:picChg chg="mod">
          <ac:chgData name="Nils Mechtel" userId="d365a3c7-8594-435f-9872-5455ceefc78f" providerId="ADAL" clId="{FEE5CBDF-FE29-4F9F-99B9-949F0817748B}" dt="2019-05-13T08:55:41.391" v="2798" actId="208"/>
          <ac:picMkLst>
            <pc:docMk/>
            <pc:sldMk cId="3859023442" sldId="275"/>
            <ac:picMk id="34" creationId="{C8A37FBD-7A45-4F91-A0B3-646995B44768}"/>
          </ac:picMkLst>
        </pc:picChg>
        <pc:picChg chg="mod topLvl">
          <ac:chgData name="Nils Mechtel" userId="d365a3c7-8594-435f-9872-5455ceefc78f" providerId="ADAL" clId="{FEE5CBDF-FE29-4F9F-99B9-949F0817748B}" dt="2019-05-13T11:49:02.017" v="3004" actId="165"/>
          <ac:picMkLst>
            <pc:docMk/>
            <pc:sldMk cId="3859023442" sldId="275"/>
            <ac:picMk id="36" creationId="{627443A3-97A1-48DE-8D51-EB75B3EF556A}"/>
          </ac:picMkLst>
        </pc:picChg>
        <pc:picChg chg="mod topLvl">
          <ac:chgData name="Nils Mechtel" userId="d365a3c7-8594-435f-9872-5455ceefc78f" providerId="ADAL" clId="{FEE5CBDF-FE29-4F9F-99B9-949F0817748B}" dt="2019-05-13T11:49:02.017" v="3004" actId="165"/>
          <ac:picMkLst>
            <pc:docMk/>
            <pc:sldMk cId="3859023442" sldId="275"/>
            <ac:picMk id="37" creationId="{5A7BAE3C-32EC-405C-9298-A6FD36C7AF34}"/>
          </ac:picMkLst>
        </pc:picChg>
        <pc:picChg chg="mod">
          <ac:chgData name="Nils Mechtel" userId="d365a3c7-8594-435f-9872-5455ceefc78f" providerId="ADAL" clId="{FEE5CBDF-FE29-4F9F-99B9-949F0817748B}" dt="2019-05-13T08:55:41.391" v="2798" actId="208"/>
          <ac:picMkLst>
            <pc:docMk/>
            <pc:sldMk cId="3859023442" sldId="275"/>
            <ac:picMk id="44" creationId="{CB095B4C-5E14-4E15-97C1-65AE60646DFD}"/>
          </ac:picMkLst>
        </pc:picChg>
        <pc:picChg chg="mod topLvl">
          <ac:chgData name="Nils Mechtel" userId="d365a3c7-8594-435f-9872-5455ceefc78f" providerId="ADAL" clId="{FEE5CBDF-FE29-4F9F-99B9-949F0817748B}" dt="2019-05-13T11:49:02.017" v="3004" actId="165"/>
          <ac:picMkLst>
            <pc:docMk/>
            <pc:sldMk cId="3859023442" sldId="275"/>
            <ac:picMk id="49" creationId="{9123CA9B-8F51-4823-93F3-F3B9352D0944}"/>
          </ac:picMkLst>
        </pc:picChg>
        <pc:picChg chg="mod topLvl">
          <ac:chgData name="Nils Mechtel" userId="d365a3c7-8594-435f-9872-5455ceefc78f" providerId="ADAL" clId="{FEE5CBDF-FE29-4F9F-99B9-949F0817748B}" dt="2019-05-13T11:49:02.017" v="3004" actId="165"/>
          <ac:picMkLst>
            <pc:docMk/>
            <pc:sldMk cId="3859023442" sldId="275"/>
            <ac:picMk id="50" creationId="{E5F5D3E1-3AF8-43A4-AA33-D75A994647E6}"/>
          </ac:picMkLst>
        </pc:picChg>
        <pc:picChg chg="mod topLvl">
          <ac:chgData name="Nils Mechtel" userId="d365a3c7-8594-435f-9872-5455ceefc78f" providerId="ADAL" clId="{FEE5CBDF-FE29-4F9F-99B9-949F0817748B}" dt="2019-05-13T11:49:24.613" v="3010" actId="1076"/>
          <ac:picMkLst>
            <pc:docMk/>
            <pc:sldMk cId="3859023442" sldId="275"/>
            <ac:picMk id="58" creationId="{B2D1194D-B0DF-4BC0-9371-91472EBFB020}"/>
          </ac:picMkLst>
        </pc:picChg>
        <pc:cxnChg chg="add mod topLvl">
          <ac:chgData name="Nils Mechtel" userId="d365a3c7-8594-435f-9872-5455ceefc78f" providerId="ADAL" clId="{FEE5CBDF-FE29-4F9F-99B9-949F0817748B}" dt="2019-05-13T11:49:07.222" v="3005" actId="1076"/>
          <ac:cxnSpMkLst>
            <pc:docMk/>
            <pc:sldMk cId="3859023442" sldId="275"/>
            <ac:cxnSpMk id="6" creationId="{E8F8772C-8256-4962-BE56-A3B529B657BF}"/>
          </ac:cxnSpMkLst>
        </pc:cxnChg>
        <pc:cxnChg chg="add del mod topLvl">
          <ac:chgData name="Nils Mechtel" userId="d365a3c7-8594-435f-9872-5455ceefc78f" providerId="ADAL" clId="{FEE5CBDF-FE29-4F9F-99B9-949F0817748B}" dt="2019-05-13T11:55:50.293" v="3014" actId="478"/>
          <ac:cxnSpMkLst>
            <pc:docMk/>
            <pc:sldMk cId="3859023442" sldId="275"/>
            <ac:cxnSpMk id="10" creationId="{5C642347-E588-4046-9C49-5028EC7FE811}"/>
          </ac:cxnSpMkLst>
        </pc:cxnChg>
        <pc:cxnChg chg="del">
          <ac:chgData name="Nils Mechtel" userId="d365a3c7-8594-435f-9872-5455ceefc78f" providerId="ADAL" clId="{FEE5CBDF-FE29-4F9F-99B9-949F0817748B}" dt="2019-05-13T08:44:12.002" v="2725" actId="478"/>
          <ac:cxnSpMkLst>
            <pc:docMk/>
            <pc:sldMk cId="3859023442" sldId="275"/>
            <ac:cxnSpMk id="11" creationId="{28B0593F-3996-4C87-87A8-73353DDAEC99}"/>
          </ac:cxnSpMkLst>
        </pc:cxnChg>
        <pc:cxnChg chg="add del mod">
          <ac:chgData name="Nils Mechtel" userId="d365a3c7-8594-435f-9872-5455ceefc78f" providerId="ADAL" clId="{FEE5CBDF-FE29-4F9F-99B9-949F0817748B}" dt="2019-05-13T08:48:35.157" v="2755" actId="478"/>
          <ac:cxnSpMkLst>
            <pc:docMk/>
            <pc:sldMk cId="3859023442" sldId="275"/>
            <ac:cxnSpMk id="13" creationId="{1B313973-300E-4616-99E4-B0F7BC5E6F60}"/>
          </ac:cxnSpMkLst>
        </pc:cxnChg>
        <pc:cxnChg chg="del">
          <ac:chgData name="Nils Mechtel" userId="d365a3c7-8594-435f-9872-5455ceefc78f" providerId="ADAL" clId="{FEE5CBDF-FE29-4F9F-99B9-949F0817748B}" dt="2019-05-13T08:44:10.281" v="2724" actId="478"/>
          <ac:cxnSpMkLst>
            <pc:docMk/>
            <pc:sldMk cId="3859023442" sldId="275"/>
            <ac:cxnSpMk id="16" creationId="{BC4617ED-9E57-4803-8BBB-2EF8E0A68FF0}"/>
          </ac:cxnSpMkLst>
        </pc:cxnChg>
        <pc:cxnChg chg="del mod">
          <ac:chgData name="Nils Mechtel" userId="d365a3c7-8594-435f-9872-5455ceefc78f" providerId="ADAL" clId="{FEE5CBDF-FE29-4F9F-99B9-949F0817748B}" dt="2019-05-13T08:44:06.681" v="2722" actId="478"/>
          <ac:cxnSpMkLst>
            <pc:docMk/>
            <pc:sldMk cId="3859023442" sldId="275"/>
            <ac:cxnSpMk id="19" creationId="{8D281F27-FA96-40A6-BC32-A1189623CFE1}"/>
          </ac:cxnSpMkLst>
        </pc:cxnChg>
        <pc:cxnChg chg="add del mod topLvl">
          <ac:chgData name="Nils Mechtel" userId="d365a3c7-8594-435f-9872-5455ceefc78f" providerId="ADAL" clId="{FEE5CBDF-FE29-4F9F-99B9-949F0817748B}" dt="2019-05-13T11:49:22.001" v="3009" actId="478"/>
          <ac:cxnSpMkLst>
            <pc:docMk/>
            <pc:sldMk cId="3859023442" sldId="275"/>
            <ac:cxnSpMk id="22" creationId="{D5A3100C-EA21-49C0-AE60-70C9F37BBD26}"/>
          </ac:cxnSpMkLst>
        </pc:cxnChg>
        <pc:cxnChg chg="mod topLvl">
          <ac:chgData name="Nils Mechtel" userId="d365a3c7-8594-435f-9872-5455ceefc78f" providerId="ADAL" clId="{FEE5CBDF-FE29-4F9F-99B9-949F0817748B}" dt="2019-05-13T11:49:02.017" v="3004" actId="165"/>
          <ac:cxnSpMkLst>
            <pc:docMk/>
            <pc:sldMk cId="3859023442" sldId="275"/>
            <ac:cxnSpMk id="24" creationId="{69FAAED9-A7C1-4793-BB8B-21DBFEC3F3F7}"/>
          </ac:cxnSpMkLst>
        </pc:cxnChg>
        <pc:cxnChg chg="add del mod topLvl">
          <ac:chgData name="Nils Mechtel" userId="d365a3c7-8594-435f-9872-5455ceefc78f" providerId="ADAL" clId="{FEE5CBDF-FE29-4F9F-99B9-949F0817748B}" dt="2019-05-13T11:49:19.971" v="3008" actId="478"/>
          <ac:cxnSpMkLst>
            <pc:docMk/>
            <pc:sldMk cId="3859023442" sldId="275"/>
            <ac:cxnSpMk id="25" creationId="{C0FAD949-6E27-4C77-AB9E-C71A271AABFF}"/>
          </ac:cxnSpMkLst>
        </pc:cxnChg>
        <pc:cxnChg chg="mod topLvl">
          <ac:chgData name="Nils Mechtel" userId="d365a3c7-8594-435f-9872-5455ceefc78f" providerId="ADAL" clId="{FEE5CBDF-FE29-4F9F-99B9-949F0817748B}" dt="2019-05-13T11:49:02.017" v="3004" actId="165"/>
          <ac:cxnSpMkLst>
            <pc:docMk/>
            <pc:sldMk cId="3859023442" sldId="275"/>
            <ac:cxnSpMk id="26" creationId="{950F54E5-6F31-47A3-BB01-6F9F52FC2054}"/>
          </ac:cxnSpMkLst>
        </pc:cxnChg>
        <pc:cxnChg chg="mod">
          <ac:chgData name="Nils Mechtel" userId="d365a3c7-8594-435f-9872-5455ceefc78f" providerId="ADAL" clId="{FEE5CBDF-FE29-4F9F-99B9-949F0817748B}" dt="2019-05-13T08:55:41.391" v="2798" actId="208"/>
          <ac:cxnSpMkLst>
            <pc:docMk/>
            <pc:sldMk cId="3859023442" sldId="275"/>
            <ac:cxnSpMk id="32" creationId="{E02EE72E-52D7-4CE2-BF9D-7E7F43C6112B}"/>
          </ac:cxnSpMkLst>
        </pc:cxnChg>
        <pc:cxnChg chg="mod">
          <ac:chgData name="Nils Mechtel" userId="d365a3c7-8594-435f-9872-5455ceefc78f" providerId="ADAL" clId="{FEE5CBDF-FE29-4F9F-99B9-949F0817748B}" dt="2019-05-13T09:01:32.020" v="2832" actId="14100"/>
          <ac:cxnSpMkLst>
            <pc:docMk/>
            <pc:sldMk cId="3859023442" sldId="275"/>
            <ac:cxnSpMk id="39" creationId="{EA1D788D-1E38-4E71-B47E-DC8D6874A315}"/>
          </ac:cxnSpMkLst>
        </pc:cxnChg>
        <pc:cxnChg chg="add mod topLvl">
          <ac:chgData name="Nils Mechtel" userId="d365a3c7-8594-435f-9872-5455ceefc78f" providerId="ADAL" clId="{FEE5CBDF-FE29-4F9F-99B9-949F0817748B}" dt="2019-05-13T11:49:02.017" v="3004" actId="165"/>
          <ac:cxnSpMkLst>
            <pc:docMk/>
            <pc:sldMk cId="3859023442" sldId="275"/>
            <ac:cxnSpMk id="45" creationId="{AD840FB6-0BF0-4B3F-A60E-5581312F6BC4}"/>
          </ac:cxnSpMkLst>
        </pc:cxnChg>
        <pc:cxnChg chg="mod topLvl">
          <ac:chgData name="Nils Mechtel" userId="d365a3c7-8594-435f-9872-5455ceefc78f" providerId="ADAL" clId="{FEE5CBDF-FE29-4F9F-99B9-949F0817748B}" dt="2019-05-13T11:49:02.017" v="3004" actId="165"/>
          <ac:cxnSpMkLst>
            <pc:docMk/>
            <pc:sldMk cId="3859023442" sldId="275"/>
            <ac:cxnSpMk id="46" creationId="{D24BD6EB-D27C-4D23-BDE6-1959C6FA7AAC}"/>
          </ac:cxnSpMkLst>
        </pc:cxnChg>
        <pc:cxnChg chg="mod topLvl">
          <ac:chgData name="Nils Mechtel" userId="d365a3c7-8594-435f-9872-5455ceefc78f" providerId="ADAL" clId="{FEE5CBDF-FE29-4F9F-99B9-949F0817748B}" dt="2019-05-13T11:49:02.017" v="3004" actId="165"/>
          <ac:cxnSpMkLst>
            <pc:docMk/>
            <pc:sldMk cId="3859023442" sldId="275"/>
            <ac:cxnSpMk id="48" creationId="{46C88C13-CA61-41FF-A098-55FF5ACFD1AD}"/>
          </ac:cxnSpMkLst>
        </pc:cxnChg>
        <pc:cxnChg chg="add mod topLvl">
          <ac:chgData name="Nils Mechtel" userId="d365a3c7-8594-435f-9872-5455ceefc78f" providerId="ADAL" clId="{FEE5CBDF-FE29-4F9F-99B9-949F0817748B}" dt="2019-05-13T11:49:02.017" v="3004" actId="165"/>
          <ac:cxnSpMkLst>
            <pc:docMk/>
            <pc:sldMk cId="3859023442" sldId="275"/>
            <ac:cxnSpMk id="54" creationId="{237A3F4B-2BE1-4E7A-A58F-844C4E85778B}"/>
          </ac:cxnSpMkLst>
        </pc:cxnChg>
        <pc:cxnChg chg="del mod">
          <ac:chgData name="Nils Mechtel" userId="d365a3c7-8594-435f-9872-5455ceefc78f" providerId="ADAL" clId="{FEE5CBDF-FE29-4F9F-99B9-949F0817748B}" dt="2019-05-13T08:44:08.330" v="2723" actId="478"/>
          <ac:cxnSpMkLst>
            <pc:docMk/>
            <pc:sldMk cId="3859023442" sldId="275"/>
            <ac:cxnSpMk id="57" creationId="{DFC98FB2-D1C2-4093-843A-C531B6D86FD8}"/>
          </ac:cxnSpMkLst>
        </pc:cxnChg>
        <pc:cxnChg chg="add mod topLvl">
          <ac:chgData name="Nils Mechtel" userId="d365a3c7-8594-435f-9872-5455ceefc78f" providerId="ADAL" clId="{FEE5CBDF-FE29-4F9F-99B9-949F0817748B}" dt="2019-05-13T11:49:02.017" v="3004" actId="165"/>
          <ac:cxnSpMkLst>
            <pc:docMk/>
            <pc:sldMk cId="3859023442" sldId="275"/>
            <ac:cxnSpMk id="63" creationId="{592BB4A1-9F5C-4809-B4D7-E3EEF6B377E7}"/>
          </ac:cxnSpMkLst>
        </pc:cxnChg>
      </pc:sldChg>
      <pc:sldChg chg="addSp delSp modSp add modTransition modAnim modNotesTx">
        <pc:chgData name="Nils Mechtel" userId="d365a3c7-8594-435f-9872-5455ceefc78f" providerId="ADAL" clId="{FEE5CBDF-FE29-4F9F-99B9-949F0817748B}" dt="2019-05-14T15:43:28.465" v="5033" actId="20577"/>
        <pc:sldMkLst>
          <pc:docMk/>
          <pc:sldMk cId="381550320" sldId="276"/>
        </pc:sldMkLst>
        <pc:spChg chg="del">
          <ac:chgData name="Nils Mechtel" userId="d365a3c7-8594-435f-9872-5455ceefc78f" providerId="ADAL" clId="{FEE5CBDF-FE29-4F9F-99B9-949F0817748B}" dt="2019-05-13T11:18:22.436" v="2988" actId="478"/>
          <ac:spMkLst>
            <pc:docMk/>
            <pc:sldMk cId="381550320" sldId="276"/>
            <ac:spMk id="5" creationId="{A50493A2-4AD0-4DAC-95CA-DEF04F4085A3}"/>
          </ac:spMkLst>
        </pc:spChg>
        <pc:spChg chg="del">
          <ac:chgData name="Nils Mechtel" userId="d365a3c7-8594-435f-9872-5455ceefc78f" providerId="ADAL" clId="{FEE5CBDF-FE29-4F9F-99B9-949F0817748B}" dt="2019-05-13T11:18:15.465" v="2986" actId="478"/>
          <ac:spMkLst>
            <pc:docMk/>
            <pc:sldMk cId="381550320" sldId="276"/>
            <ac:spMk id="6" creationId="{9EABE0BA-7501-4B87-B287-067D38A035BF}"/>
          </ac:spMkLst>
        </pc:spChg>
        <pc:spChg chg="add mod">
          <ac:chgData name="Nils Mechtel" userId="d365a3c7-8594-435f-9872-5455ceefc78f" providerId="ADAL" clId="{FEE5CBDF-FE29-4F9F-99B9-949F0817748B}" dt="2019-05-14T15:16:27.888" v="4941" actId="2711"/>
          <ac:spMkLst>
            <pc:docMk/>
            <pc:sldMk cId="381550320" sldId="276"/>
            <ac:spMk id="8" creationId="{9B50F7CF-113D-47BB-9B2C-8B9E1D976F1C}"/>
          </ac:spMkLst>
        </pc:spChg>
        <pc:spChg chg="mod">
          <ac:chgData name="Nils Mechtel" userId="d365a3c7-8594-435f-9872-5455ceefc78f" providerId="ADAL" clId="{FEE5CBDF-FE29-4F9F-99B9-949F0817748B}" dt="2019-05-14T13:01:26.188" v="4562" actId="20577"/>
          <ac:spMkLst>
            <pc:docMk/>
            <pc:sldMk cId="381550320" sldId="276"/>
            <ac:spMk id="11" creationId="{8BE02F4C-8A0F-44AD-8060-D42969FC82C5}"/>
          </ac:spMkLst>
        </pc:spChg>
        <pc:spChg chg="add mod">
          <ac:chgData name="Nils Mechtel" userId="d365a3c7-8594-435f-9872-5455ceefc78f" providerId="ADAL" clId="{FEE5CBDF-FE29-4F9F-99B9-949F0817748B}" dt="2019-05-14T13:15:01.572" v="4614" actId="14100"/>
          <ac:spMkLst>
            <pc:docMk/>
            <pc:sldMk cId="381550320" sldId="276"/>
            <ac:spMk id="18" creationId="{EE100CF8-C7C5-4AC1-A535-AA626C2F31BE}"/>
          </ac:spMkLst>
        </pc:spChg>
        <pc:grpChg chg="add mod">
          <ac:chgData name="Nils Mechtel" userId="d365a3c7-8594-435f-9872-5455ceefc78f" providerId="ADAL" clId="{FEE5CBDF-FE29-4F9F-99B9-949F0817748B}" dt="2019-05-13T17:43:53.054" v="4040" actId="207"/>
          <ac:grpSpMkLst>
            <pc:docMk/>
            <pc:sldMk cId="381550320" sldId="276"/>
            <ac:grpSpMk id="4" creationId="{D4E0FDD8-FC08-49B8-B838-ECD3494D68C4}"/>
          </ac:grpSpMkLst>
        </pc:grpChg>
        <pc:grpChg chg="add mod">
          <ac:chgData name="Nils Mechtel" userId="d365a3c7-8594-435f-9872-5455ceefc78f" providerId="ADAL" clId="{FEE5CBDF-FE29-4F9F-99B9-949F0817748B}" dt="2019-05-13T17:45:15.885" v="4046" actId="1076"/>
          <ac:grpSpMkLst>
            <pc:docMk/>
            <pc:sldMk cId="381550320" sldId="276"/>
            <ac:grpSpMk id="9" creationId="{B2D2BA94-8470-41B4-B22C-8575B177D6DF}"/>
          </ac:grpSpMkLst>
        </pc:grpChg>
        <pc:grpChg chg="add">
          <ac:chgData name="Nils Mechtel" userId="d365a3c7-8594-435f-9872-5455ceefc78f" providerId="ADAL" clId="{FEE5CBDF-FE29-4F9F-99B9-949F0817748B}" dt="2019-05-13T17:43:25.215" v="4037"/>
          <ac:grpSpMkLst>
            <pc:docMk/>
            <pc:sldMk cId="381550320" sldId="276"/>
            <ac:grpSpMk id="12" creationId="{D699A00E-9769-4FFA-8107-F478AB37F638}"/>
          </ac:grpSpMkLst>
        </pc:grpChg>
        <pc:grpChg chg="add mod">
          <ac:chgData name="Nils Mechtel" userId="d365a3c7-8594-435f-9872-5455ceefc78f" providerId="ADAL" clId="{FEE5CBDF-FE29-4F9F-99B9-949F0817748B}" dt="2019-05-13T17:43:53.054" v="4040" actId="207"/>
          <ac:grpSpMkLst>
            <pc:docMk/>
            <pc:sldMk cId="381550320" sldId="276"/>
            <ac:grpSpMk id="15" creationId="{AEEF9130-B604-4D2E-8C65-521B04C3A9D1}"/>
          </ac:grpSpMkLst>
        </pc:grpChg>
        <pc:graphicFrameChg chg="del mod">
          <ac:chgData name="Nils Mechtel" userId="d365a3c7-8594-435f-9872-5455ceefc78f" providerId="ADAL" clId="{FEE5CBDF-FE29-4F9F-99B9-949F0817748B}" dt="2019-05-13T17:43:17.544" v="4034" actId="478"/>
          <ac:graphicFrameMkLst>
            <pc:docMk/>
            <pc:sldMk cId="381550320" sldId="276"/>
            <ac:graphicFrameMk id="7" creationId="{F1A949C7-C9CF-4C02-BE5E-DA666970FF15}"/>
          </ac:graphicFrameMkLst>
        </pc:graphicFrameChg>
        <pc:picChg chg="del">
          <ac:chgData name="Nils Mechtel" userId="d365a3c7-8594-435f-9872-5455ceefc78f" providerId="ADAL" clId="{FEE5CBDF-FE29-4F9F-99B9-949F0817748B}" dt="2019-05-13T11:18:18.556" v="2987" actId="478"/>
          <ac:picMkLst>
            <pc:docMk/>
            <pc:sldMk cId="381550320" sldId="276"/>
            <ac:picMk id="3" creationId="{F756ED82-523F-4235-8B64-1586CEDEA374}"/>
          </ac:picMkLst>
        </pc:picChg>
        <pc:picChg chg="del">
          <ac:chgData name="Nils Mechtel" userId="d365a3c7-8594-435f-9872-5455ceefc78f" providerId="ADAL" clId="{FEE5CBDF-FE29-4F9F-99B9-949F0817748B}" dt="2019-05-13T11:18:22.436" v="2988" actId="478"/>
          <ac:picMkLst>
            <pc:docMk/>
            <pc:sldMk cId="381550320" sldId="276"/>
            <ac:picMk id="4" creationId="{A053DF1E-D0B7-4C6B-886D-4930CA292F7A}"/>
          </ac:picMkLst>
        </pc:picChg>
      </pc:sldChg>
      <pc:sldChg chg="addSp delSp modSp add del">
        <pc:chgData name="Nils Mechtel" userId="d365a3c7-8594-435f-9872-5455ceefc78f" providerId="ADAL" clId="{FEE5CBDF-FE29-4F9F-99B9-949F0817748B}" dt="2019-05-13T13:49:07.952" v="3153" actId="2696"/>
        <pc:sldMkLst>
          <pc:docMk/>
          <pc:sldMk cId="1854963377" sldId="277"/>
        </pc:sldMkLst>
        <pc:spChg chg="del">
          <ac:chgData name="Nils Mechtel" userId="d365a3c7-8594-435f-9872-5455ceefc78f" providerId="ADAL" clId="{FEE5CBDF-FE29-4F9F-99B9-949F0817748B}" dt="2019-05-13T11:38:11.542" v="2998" actId="478"/>
          <ac:spMkLst>
            <pc:docMk/>
            <pc:sldMk cId="1854963377" sldId="277"/>
            <ac:spMk id="2" creationId="{12E45446-BD9F-4A4E-BACE-DF052EED0DCC}"/>
          </ac:spMkLst>
        </pc:spChg>
        <pc:spChg chg="del mod">
          <ac:chgData name="Nils Mechtel" userId="d365a3c7-8594-435f-9872-5455ceefc78f" providerId="ADAL" clId="{FEE5CBDF-FE29-4F9F-99B9-949F0817748B}" dt="2019-05-13T11:38:03.216" v="2996" actId="478"/>
          <ac:spMkLst>
            <pc:docMk/>
            <pc:sldMk cId="1854963377" sldId="277"/>
            <ac:spMk id="3" creationId="{5621D2A5-4471-4929-8512-D6397DDDA612}"/>
          </ac:spMkLst>
        </pc:spChg>
        <pc:spChg chg="add">
          <ac:chgData name="Nils Mechtel" userId="d365a3c7-8594-435f-9872-5455ceefc78f" providerId="ADAL" clId="{FEE5CBDF-FE29-4F9F-99B9-949F0817748B}" dt="2019-05-13T11:38:04.341" v="2997"/>
          <ac:spMkLst>
            <pc:docMk/>
            <pc:sldMk cId="1854963377" sldId="277"/>
            <ac:spMk id="4" creationId="{54B5F27A-2D10-4490-8D07-17ADF6E63272}"/>
          </ac:spMkLst>
        </pc:spChg>
      </pc:sldChg>
      <pc:sldChg chg="addSp delSp modSp add del">
        <pc:chgData name="Nils Mechtel" userId="d365a3c7-8594-435f-9872-5455ceefc78f" providerId="ADAL" clId="{FEE5CBDF-FE29-4F9F-99B9-949F0817748B}" dt="2019-05-13T11:15:48.419" v="2976" actId="2696"/>
        <pc:sldMkLst>
          <pc:docMk/>
          <pc:sldMk cId="2024527701" sldId="277"/>
        </pc:sldMkLst>
        <pc:spChg chg="del">
          <ac:chgData name="Nils Mechtel" userId="d365a3c7-8594-435f-9872-5455ceefc78f" providerId="ADAL" clId="{FEE5CBDF-FE29-4F9F-99B9-949F0817748B}" dt="2019-05-13T11:14:11.188" v="2958"/>
          <ac:spMkLst>
            <pc:docMk/>
            <pc:sldMk cId="2024527701" sldId="277"/>
            <ac:spMk id="3" creationId="{95D95872-AF1B-464B-A68D-13DB97496F36}"/>
          </ac:spMkLst>
        </pc:spChg>
        <pc:picChg chg="add mod">
          <ac:chgData name="Nils Mechtel" userId="d365a3c7-8594-435f-9872-5455ceefc78f" providerId="ADAL" clId="{FEE5CBDF-FE29-4F9F-99B9-949F0817748B}" dt="2019-05-13T11:15:20.571" v="2972" actId="1076"/>
          <ac:picMkLst>
            <pc:docMk/>
            <pc:sldMk cId="2024527701" sldId="277"/>
            <ac:picMk id="5" creationId="{ADBC6A84-1FE4-4406-BCDB-C975BD72C787}"/>
          </ac:picMkLst>
        </pc:picChg>
      </pc:sldChg>
      <pc:sldChg chg="addSp modSp add del modTransition">
        <pc:chgData name="Nils Mechtel" userId="d365a3c7-8594-435f-9872-5455ceefc78f" providerId="ADAL" clId="{FEE5CBDF-FE29-4F9F-99B9-949F0817748B}" dt="2019-05-13T11:15:48.386" v="2975" actId="2696"/>
        <pc:sldMkLst>
          <pc:docMk/>
          <pc:sldMk cId="202214275" sldId="278"/>
        </pc:sldMkLst>
        <pc:picChg chg="add mod">
          <ac:chgData name="Nils Mechtel" userId="d365a3c7-8594-435f-9872-5455ceefc78f" providerId="ADAL" clId="{FEE5CBDF-FE29-4F9F-99B9-949F0817748B}" dt="2019-05-13T11:15:24.287" v="2974" actId="1076"/>
          <ac:picMkLst>
            <pc:docMk/>
            <pc:sldMk cId="202214275" sldId="278"/>
            <ac:picMk id="4" creationId="{5EC626C8-5945-4169-A517-194086FB82F2}"/>
          </ac:picMkLst>
        </pc:picChg>
      </pc:sldChg>
      <pc:sldChg chg="add ord">
        <pc:chgData name="Nils Mechtel" userId="d365a3c7-8594-435f-9872-5455ceefc78f" providerId="ADAL" clId="{FEE5CBDF-FE29-4F9F-99B9-949F0817748B}" dt="2019-05-13T13:49:12.815" v="3154"/>
        <pc:sldMkLst>
          <pc:docMk/>
          <pc:sldMk cId="622519963" sldId="278"/>
        </pc:sldMkLst>
      </pc:sldChg>
    </pc:docChg>
  </pc:docChgLst>
  <pc:docChgLst>
    <pc:chgData name="pascal.poc.pp@gmail.com" userId="S::urn:spo:guest#pascal.poc.pp@gmail.com::" providerId="AD" clId="Web-{54F2D62C-3A25-0C75-26B0-1119EBE2E004}"/>
    <pc:docChg chg="modSld">
      <pc:chgData name="pascal.poc.pp@gmail.com" userId="S::urn:spo:guest#pascal.poc.pp@gmail.com::" providerId="AD" clId="Web-{54F2D62C-3A25-0C75-26B0-1119EBE2E004}" dt="2019-05-13T14:19:28.834" v="50" actId="1076"/>
      <pc:docMkLst>
        <pc:docMk/>
      </pc:docMkLst>
      <pc:sldChg chg="modSp">
        <pc:chgData name="pascal.poc.pp@gmail.com" userId="S::urn:spo:guest#pascal.poc.pp@gmail.com::" providerId="AD" clId="Web-{54F2D62C-3A25-0C75-26B0-1119EBE2E004}" dt="2019-05-13T08:02:32.366" v="6" actId="20577"/>
        <pc:sldMkLst>
          <pc:docMk/>
          <pc:sldMk cId="2484908466" sldId="256"/>
        </pc:sldMkLst>
        <pc:spChg chg="mod">
          <ac:chgData name="pascal.poc.pp@gmail.com" userId="S::urn:spo:guest#pascal.poc.pp@gmail.com::" providerId="AD" clId="Web-{54F2D62C-3A25-0C75-26B0-1119EBE2E004}" dt="2019-05-13T08:02:32.366" v="6" actId="20577"/>
          <ac:spMkLst>
            <pc:docMk/>
            <pc:sldMk cId="2484908466" sldId="256"/>
            <ac:spMk id="2" creationId="{1AD6BE74-C148-45F5-A49F-1D57CB38CDC0}"/>
          </ac:spMkLst>
        </pc:spChg>
      </pc:sldChg>
      <pc:sldChg chg="addSp delSp modSp">
        <pc:chgData name="pascal.poc.pp@gmail.com" userId="S::urn:spo:guest#pascal.poc.pp@gmail.com::" providerId="AD" clId="Web-{54F2D62C-3A25-0C75-26B0-1119EBE2E004}" dt="2019-05-13T14:19:28.834" v="50" actId="1076"/>
        <pc:sldMkLst>
          <pc:docMk/>
          <pc:sldMk cId="836733519" sldId="265"/>
        </pc:sldMkLst>
        <pc:picChg chg="add del mod">
          <ac:chgData name="pascal.poc.pp@gmail.com" userId="S::urn:spo:guest#pascal.poc.pp@gmail.com::" providerId="AD" clId="Web-{54F2D62C-3A25-0C75-26B0-1119EBE2E004}" dt="2019-05-13T14:11:19.587" v="38"/>
          <ac:picMkLst>
            <pc:docMk/>
            <pc:sldMk cId="836733519" sldId="265"/>
            <ac:picMk id="325" creationId="{25B10FD8-3342-493F-BE4D-F853A27BBB69}"/>
          </ac:picMkLst>
        </pc:picChg>
        <pc:picChg chg="add del mod">
          <ac:chgData name="pascal.poc.pp@gmail.com" userId="S::urn:spo:guest#pascal.poc.pp@gmail.com::" providerId="AD" clId="Web-{54F2D62C-3A25-0C75-26B0-1119EBE2E004}" dt="2019-05-13T14:12:30.180" v="46"/>
          <ac:picMkLst>
            <pc:docMk/>
            <pc:sldMk cId="836733519" sldId="265"/>
            <ac:picMk id="327" creationId="{D49C6E22-4ED3-4F4A-A2CD-1E41B86E2E64}"/>
          </ac:picMkLst>
        </pc:picChg>
        <pc:picChg chg="add del mod">
          <ac:chgData name="pascal.poc.pp@gmail.com" userId="S::urn:spo:guest#pascal.poc.pp@gmail.com::" providerId="AD" clId="Web-{54F2D62C-3A25-0C75-26B0-1119EBE2E004}" dt="2019-05-13T14:12:27.977" v="45"/>
          <ac:picMkLst>
            <pc:docMk/>
            <pc:sldMk cId="836733519" sldId="265"/>
            <ac:picMk id="329" creationId="{F049CDC3-8C1D-4045-B57B-CBCDC8089A56}"/>
          </ac:picMkLst>
        </pc:picChg>
        <pc:picChg chg="add del mod">
          <ac:chgData name="pascal.poc.pp@gmail.com" userId="S::urn:spo:guest#pascal.poc.pp@gmail.com::" providerId="AD" clId="Web-{54F2D62C-3A25-0C75-26B0-1119EBE2E004}" dt="2019-05-13T14:07:06.791" v="30"/>
          <ac:picMkLst>
            <pc:docMk/>
            <pc:sldMk cId="836733519" sldId="265"/>
            <ac:picMk id="330" creationId="{042BCB9A-0899-49FF-9258-FD8F4B9B8B4D}"/>
          </ac:picMkLst>
        </pc:picChg>
        <pc:picChg chg="add mod">
          <ac:chgData name="pascal.poc.pp@gmail.com" userId="S::urn:spo:guest#pascal.poc.pp@gmail.com::" providerId="AD" clId="Web-{54F2D62C-3A25-0C75-26B0-1119EBE2E004}" dt="2019-05-13T14:13:07.289" v="48" actId="1076"/>
          <ac:picMkLst>
            <pc:docMk/>
            <pc:sldMk cId="836733519" sldId="265"/>
            <ac:picMk id="331" creationId="{853ED335-0968-43B6-9385-7865869F63F1}"/>
          </ac:picMkLst>
        </pc:picChg>
        <pc:picChg chg="add mod">
          <ac:chgData name="pascal.poc.pp@gmail.com" userId="S::urn:spo:guest#pascal.poc.pp@gmail.com::" providerId="AD" clId="Web-{54F2D62C-3A25-0C75-26B0-1119EBE2E004}" dt="2019-05-13T14:06:50.791" v="28" actId="1076"/>
          <ac:picMkLst>
            <pc:docMk/>
            <pc:sldMk cId="836733519" sldId="265"/>
            <ac:picMk id="332" creationId="{73D36892-A87C-4EC8-887E-8F49160ABE7D}"/>
          </ac:picMkLst>
        </pc:picChg>
        <pc:picChg chg="add mod">
          <ac:chgData name="pascal.poc.pp@gmail.com" userId="S::urn:spo:guest#pascal.poc.pp@gmail.com::" providerId="AD" clId="Web-{54F2D62C-3A25-0C75-26B0-1119EBE2E004}" dt="2019-05-13T14:06:55.807" v="29" actId="1076"/>
          <ac:picMkLst>
            <pc:docMk/>
            <pc:sldMk cId="836733519" sldId="265"/>
            <ac:picMk id="334" creationId="{FF62C545-E97B-4917-8B71-28263D1AFE23}"/>
          </ac:picMkLst>
        </pc:picChg>
        <pc:picChg chg="add mod">
          <ac:chgData name="pascal.poc.pp@gmail.com" userId="S::urn:spo:guest#pascal.poc.pp@gmail.com::" providerId="AD" clId="Web-{54F2D62C-3A25-0C75-26B0-1119EBE2E004}" dt="2019-05-13T14:06:43.619" v="26" actId="1076"/>
          <ac:picMkLst>
            <pc:docMk/>
            <pc:sldMk cId="836733519" sldId="265"/>
            <ac:picMk id="336" creationId="{933364B4-9F52-4764-866E-778DD03226C3}"/>
          </ac:picMkLst>
        </pc:picChg>
        <pc:picChg chg="add mod">
          <ac:chgData name="pascal.poc.pp@gmail.com" userId="S::urn:spo:guest#pascal.poc.pp@gmail.com::" providerId="AD" clId="Web-{54F2D62C-3A25-0C75-26B0-1119EBE2E004}" dt="2019-05-13T14:07:34.588" v="32" actId="1076"/>
          <ac:picMkLst>
            <pc:docMk/>
            <pc:sldMk cId="836733519" sldId="265"/>
            <ac:picMk id="338" creationId="{73D2A9E5-6A07-44F4-85CD-D7885AD13222}"/>
          </ac:picMkLst>
        </pc:picChg>
        <pc:picChg chg="add mod">
          <ac:chgData name="pascal.poc.pp@gmail.com" userId="S::urn:spo:guest#pascal.poc.pp@gmail.com::" providerId="AD" clId="Web-{54F2D62C-3A25-0C75-26B0-1119EBE2E004}" dt="2019-05-13T14:07:58.056" v="34" actId="1076"/>
          <ac:picMkLst>
            <pc:docMk/>
            <pc:sldMk cId="836733519" sldId="265"/>
            <ac:picMk id="340" creationId="{BB704ABF-B671-4ED4-A736-8BF22EEBF660}"/>
          </ac:picMkLst>
        </pc:picChg>
        <pc:picChg chg="add mod">
          <ac:chgData name="pascal.poc.pp@gmail.com" userId="S::urn:spo:guest#pascal.poc.pp@gmail.com::" providerId="AD" clId="Web-{54F2D62C-3A25-0C75-26B0-1119EBE2E004}" dt="2019-05-13T14:19:28.834" v="50" actId="1076"/>
          <ac:picMkLst>
            <pc:docMk/>
            <pc:sldMk cId="836733519" sldId="265"/>
            <ac:picMk id="345" creationId="{857AB9BF-1E05-4FA1-B45F-722DCF7FBB7B}"/>
          </ac:picMkLst>
        </pc:picChg>
      </pc:sldChg>
      <pc:sldChg chg="modSp">
        <pc:chgData name="pascal.poc.pp@gmail.com" userId="S::urn:spo:guest#pascal.poc.pp@gmail.com::" providerId="AD" clId="Web-{54F2D62C-3A25-0C75-26B0-1119EBE2E004}" dt="2019-05-13T08:10:35.019" v="12" actId="1076"/>
        <pc:sldMkLst>
          <pc:docMk/>
          <pc:sldMk cId="2923162179" sldId="266"/>
        </pc:sldMkLst>
        <pc:spChg chg="mod">
          <ac:chgData name="pascal.poc.pp@gmail.com" userId="S::urn:spo:guest#pascal.poc.pp@gmail.com::" providerId="AD" clId="Web-{54F2D62C-3A25-0C75-26B0-1119EBE2E004}" dt="2019-05-13T08:10:20.598" v="10" actId="20577"/>
          <ac:spMkLst>
            <pc:docMk/>
            <pc:sldMk cId="2923162179" sldId="266"/>
            <ac:spMk id="2" creationId="{3AFFD6C7-E4F3-4CC2-9977-57E2B563D5DB}"/>
          </ac:spMkLst>
        </pc:spChg>
        <pc:picChg chg="mod">
          <ac:chgData name="pascal.poc.pp@gmail.com" userId="S::urn:spo:guest#pascal.poc.pp@gmail.com::" providerId="AD" clId="Web-{54F2D62C-3A25-0C75-26B0-1119EBE2E004}" dt="2019-05-13T08:10:35.019" v="12" actId="1076"/>
          <ac:picMkLst>
            <pc:docMk/>
            <pc:sldMk cId="2923162179" sldId="266"/>
            <ac:picMk id="4" creationId="{6396212C-CC14-42F5-A6C0-F37A60C5A6E9}"/>
          </ac:picMkLst>
        </pc:picChg>
      </pc:sldChg>
      <pc:sldChg chg="modSp">
        <pc:chgData name="pascal.poc.pp@gmail.com" userId="S::urn:spo:guest#pascal.poc.pp@gmail.com::" providerId="AD" clId="Web-{54F2D62C-3A25-0C75-26B0-1119EBE2E004}" dt="2019-05-13T13:45:07.548" v="17" actId="20577"/>
        <pc:sldMkLst>
          <pc:docMk/>
          <pc:sldMk cId="3411230145" sldId="273"/>
        </pc:sldMkLst>
        <pc:spChg chg="mod">
          <ac:chgData name="pascal.poc.pp@gmail.com" userId="S::urn:spo:guest#pascal.poc.pp@gmail.com::" providerId="AD" clId="Web-{54F2D62C-3A25-0C75-26B0-1119EBE2E004}" dt="2019-05-13T13:45:07.548" v="17" actId="20577"/>
          <ac:spMkLst>
            <pc:docMk/>
            <pc:sldMk cId="3411230145" sldId="273"/>
            <ac:spMk id="6" creationId="{0D3C4D43-0167-4BC2-91B0-8DB1F2AE73AE}"/>
          </ac:spMkLst>
        </pc:spChg>
      </pc:sldChg>
      <pc:sldChg chg="modSp">
        <pc:chgData name="pascal.poc.pp@gmail.com" userId="S::urn:spo:guest#pascal.poc.pp@gmail.com::" providerId="AD" clId="Web-{54F2D62C-3A25-0C75-26B0-1119EBE2E004}" dt="2019-05-13T11:38:37.773" v="14" actId="20577"/>
        <pc:sldMkLst>
          <pc:docMk/>
          <pc:sldMk cId="1854963377" sldId="277"/>
        </pc:sldMkLst>
        <pc:spChg chg="mod">
          <ac:chgData name="pascal.poc.pp@gmail.com" userId="S::urn:spo:guest#pascal.poc.pp@gmail.com::" providerId="AD" clId="Web-{54F2D62C-3A25-0C75-26B0-1119EBE2E004}" dt="2019-05-13T11:38:37.773" v="14" actId="20577"/>
          <ac:spMkLst>
            <pc:docMk/>
            <pc:sldMk cId="1854963377" sldId="277"/>
            <ac:spMk id="4" creationId="{54B5F27A-2D10-4490-8D07-17ADF6E63272}"/>
          </ac:spMkLst>
        </pc:spChg>
      </pc:sldChg>
    </pc:docChg>
  </pc:docChgLst>
  <pc:docChgLst>
    <pc:chgData name="pascal.poc.pp@gmail.com" userId="S::urn:spo:guest#pascal.poc.pp@gmail.com::" providerId="AD" clId="Web-{0570BBE3-6DC8-40D8-BD4A-2B8883141892}"/>
    <pc:docChg chg="addSld modSld sldOrd modSection">
      <pc:chgData name="pascal.poc.pp@gmail.com" userId="S::urn:spo:guest#pascal.poc.pp@gmail.com::" providerId="AD" clId="Web-{0570BBE3-6DC8-40D8-BD4A-2B8883141892}" dt="2019-05-11T12:50:03.329" v="69" actId="1076"/>
      <pc:docMkLst>
        <pc:docMk/>
      </pc:docMkLst>
    </pc:docChg>
  </pc:docChgLst>
  <pc:docChgLst>
    <pc:chgData name="niklas.kronos@gmail.com" userId="S::urn:spo:guest#niklas.kronos@gmail.com::" providerId="AD" clId="Web-{0A60967B-DAF8-A1FE-489D-49D4C2143C79}"/>
    <pc:docChg chg="modSld">
      <pc:chgData name="niklas.kronos@gmail.com" userId="S::urn:spo:guest#niklas.kronos@gmail.com::" providerId="AD" clId="Web-{0A60967B-DAF8-A1FE-489D-49D4C2143C79}" dt="2019-05-14T15:17:25.865" v="84" actId="14100"/>
      <pc:docMkLst>
        <pc:docMk/>
      </pc:docMkLst>
      <pc:sldChg chg="modSp">
        <pc:chgData name="niklas.kronos@gmail.com" userId="S::urn:spo:guest#niklas.kronos@gmail.com::" providerId="AD" clId="Web-{0A60967B-DAF8-A1FE-489D-49D4C2143C79}" dt="2019-05-14T15:17:25.865" v="84" actId="14100"/>
        <pc:sldMkLst>
          <pc:docMk/>
          <pc:sldMk cId="4044078516" sldId="263"/>
        </pc:sldMkLst>
        <pc:spChg chg="mod">
          <ac:chgData name="niklas.kronos@gmail.com" userId="S::urn:spo:guest#niklas.kronos@gmail.com::" providerId="AD" clId="Web-{0A60967B-DAF8-A1FE-489D-49D4C2143C79}" dt="2019-05-14T15:17:25.865" v="84" actId="14100"/>
          <ac:spMkLst>
            <pc:docMk/>
            <pc:sldMk cId="4044078516" sldId="263"/>
            <ac:spMk id="6" creationId="{9EABE0BA-7501-4B87-B287-067D38A035BF}"/>
          </ac:spMkLst>
        </pc:spChg>
      </pc:sldChg>
    </pc:docChg>
  </pc:docChgLst>
  <pc:docChgLst>
    <pc:chgData name="tobias.hub@web.de" userId="S::urn:spo:guest#tobias.hub@web.de::" providerId="AD" clId="Web-{FCF14A56-2CBA-452A-BD1D-B8E2EAA15F3F}"/>
    <pc:docChg chg="addSld delSld modSld modSection">
      <pc:chgData name="tobias.hub@web.de" userId="S::urn:spo:guest#tobias.hub@web.de::" providerId="AD" clId="Web-{FCF14A56-2CBA-452A-BD1D-B8E2EAA15F3F}" dt="2019-05-11T15:55:19.583" v="1690" actId="14100"/>
      <pc:docMkLst>
        <pc:docMk/>
      </pc:docMkLst>
      <pc:sldChg chg="modSp">
        <pc:chgData name="tobias.hub@web.de" userId="S::urn:spo:guest#tobias.hub@web.de::" providerId="AD" clId="Web-{FCF14A56-2CBA-452A-BD1D-B8E2EAA15F3F}" dt="2019-05-11T12:23:00.808" v="324" actId="20577"/>
        <pc:sldMkLst>
          <pc:docMk/>
          <pc:sldMk cId="2484908466" sldId="256"/>
        </pc:sldMkLst>
        <pc:spChg chg="mod">
          <ac:chgData name="tobias.hub@web.de" userId="S::urn:spo:guest#tobias.hub@web.de::" providerId="AD" clId="Web-{FCF14A56-2CBA-452A-BD1D-B8E2EAA15F3F}" dt="2019-05-11T12:23:00.808" v="324" actId="20577"/>
          <ac:spMkLst>
            <pc:docMk/>
            <pc:sldMk cId="2484908466" sldId="256"/>
            <ac:spMk id="2" creationId="{1AD6BE74-C148-45F5-A49F-1D57CB38CDC0}"/>
          </ac:spMkLst>
        </pc:spChg>
        <pc:spChg chg="mod">
          <ac:chgData name="tobias.hub@web.de" userId="S::urn:spo:guest#tobias.hub@web.de::" providerId="AD" clId="Web-{FCF14A56-2CBA-452A-BD1D-B8E2EAA15F3F}" dt="2019-05-11T12:17:36.712" v="214" actId="20577"/>
          <ac:spMkLst>
            <pc:docMk/>
            <pc:sldMk cId="2484908466" sldId="256"/>
            <ac:spMk id="3" creationId="{81862294-C6C8-4267-9EC4-FCE207C21611}"/>
          </ac:spMkLst>
        </pc:spChg>
      </pc:sldChg>
      <pc:sldChg chg="addSp delSp modSp new">
        <pc:chgData name="tobias.hub@web.de" userId="S::urn:spo:guest#tobias.hub@web.de::" providerId="AD" clId="Web-{FCF14A56-2CBA-452A-BD1D-B8E2EAA15F3F}" dt="2019-05-11T15:55:19.583" v="1690" actId="14100"/>
        <pc:sldMkLst>
          <pc:docMk/>
          <pc:sldMk cId="1965533031" sldId="257"/>
        </pc:sldMkLst>
        <pc:spChg chg="mod">
          <ac:chgData name="tobias.hub@web.de" userId="S::urn:spo:guest#tobias.hub@web.de::" providerId="AD" clId="Web-{FCF14A56-2CBA-452A-BD1D-B8E2EAA15F3F}" dt="2019-05-11T15:53:12.098" v="1682" actId="20577"/>
          <ac:spMkLst>
            <pc:docMk/>
            <pc:sldMk cId="1965533031" sldId="257"/>
            <ac:spMk id="2" creationId="{B008D1D3-9463-48A0-85F8-1984E244CECD}"/>
          </ac:spMkLst>
        </pc:spChg>
        <pc:spChg chg="del mod">
          <ac:chgData name="tobias.hub@web.de" userId="S::urn:spo:guest#tobias.hub@web.de::" providerId="AD" clId="Web-{FCF14A56-2CBA-452A-BD1D-B8E2EAA15F3F}" dt="2019-05-11T15:38:45.889" v="1644"/>
          <ac:spMkLst>
            <pc:docMk/>
            <pc:sldMk cId="1965533031" sldId="257"/>
            <ac:spMk id="3" creationId="{C5F468CC-2388-463D-8E99-031E12807CF8}"/>
          </ac:spMkLst>
        </pc:spChg>
        <pc:spChg chg="mod">
          <ac:chgData name="tobias.hub@web.de" userId="S::urn:spo:guest#tobias.hub@web.de::" providerId="AD" clId="Web-{FCF14A56-2CBA-452A-BD1D-B8E2EAA15F3F}" dt="2019-05-11T15:41:30.828" v="1663" actId="20577"/>
          <ac:spMkLst>
            <pc:docMk/>
            <pc:sldMk cId="1965533031" sldId="257"/>
            <ac:spMk id="7" creationId="{78F9E495-2FEA-4C7F-AB13-CBD059C11A59}"/>
          </ac:spMkLst>
        </pc:spChg>
        <pc:picChg chg="del mod">
          <ac:chgData name="tobias.hub@web.de" userId="S::urn:spo:guest#tobias.hub@web.de::" providerId="AD" clId="Web-{FCF14A56-2CBA-452A-BD1D-B8E2EAA15F3F}" dt="2019-05-11T15:38:58.686" v="1647"/>
          <ac:picMkLst>
            <pc:docMk/>
            <pc:sldMk cId="1965533031" sldId="257"/>
            <ac:picMk id="4" creationId="{80925662-649A-4F0F-9E21-63AF8C92D0B2}"/>
          </ac:picMkLst>
        </pc:picChg>
        <pc:picChg chg="add del mod">
          <ac:chgData name="tobias.hub@web.de" userId="S::urn:spo:guest#tobias.hub@web.de::" providerId="AD" clId="Web-{FCF14A56-2CBA-452A-BD1D-B8E2EAA15F3F}" dt="2019-05-11T15:29:11.354" v="1625"/>
          <ac:picMkLst>
            <pc:docMk/>
            <pc:sldMk cId="1965533031" sldId="257"/>
            <ac:picMk id="5" creationId="{1B305D59-AF78-410A-B720-650D62AA2706}"/>
          </ac:picMkLst>
        </pc:picChg>
        <pc:picChg chg="mod">
          <ac:chgData name="tobias.hub@web.de" userId="S::urn:spo:guest#tobias.hub@web.de::" providerId="AD" clId="Web-{FCF14A56-2CBA-452A-BD1D-B8E2EAA15F3F}" dt="2019-05-11T15:40:52.046" v="1653" actId="14100"/>
          <ac:picMkLst>
            <pc:docMk/>
            <pc:sldMk cId="1965533031" sldId="257"/>
            <ac:picMk id="6" creationId="{60A2E3FA-4CE7-45BE-81BD-EBF5520FE600}"/>
          </ac:picMkLst>
        </pc:picChg>
        <pc:picChg chg="add del mod ord">
          <ac:chgData name="tobias.hub@web.de" userId="S::urn:spo:guest#tobias.hub@web.de::" providerId="AD" clId="Web-{FCF14A56-2CBA-452A-BD1D-B8E2EAA15F3F}" dt="2019-05-11T15:55:04.990" v="1686"/>
          <ac:picMkLst>
            <pc:docMk/>
            <pc:sldMk cId="1965533031" sldId="257"/>
            <ac:picMk id="9" creationId="{5D874A73-5926-4484-BDE9-749DF8EF8614}"/>
          </ac:picMkLst>
        </pc:picChg>
        <pc:picChg chg="add mod">
          <ac:chgData name="tobias.hub@web.de" userId="S::urn:spo:guest#tobias.hub@web.de::" providerId="AD" clId="Web-{FCF14A56-2CBA-452A-BD1D-B8E2EAA15F3F}" dt="2019-05-11T15:55:19.583" v="1690" actId="14100"/>
          <ac:picMkLst>
            <pc:docMk/>
            <pc:sldMk cId="1965533031" sldId="257"/>
            <ac:picMk id="11" creationId="{46303D25-7CBE-4883-82DB-08081E075408}"/>
          </ac:picMkLst>
        </pc:picChg>
      </pc:sldChg>
      <pc:sldChg chg="modSp new">
        <pc:chgData name="tobias.hub@web.de" userId="S::urn:spo:guest#tobias.hub@web.de::" providerId="AD" clId="Web-{FCF14A56-2CBA-452A-BD1D-B8E2EAA15F3F}" dt="2019-05-11T15:53:03.301" v="1679" actId="20577"/>
        <pc:sldMkLst>
          <pc:docMk/>
          <pc:sldMk cId="3678253361" sldId="258"/>
        </pc:sldMkLst>
        <pc:spChg chg="mod">
          <ac:chgData name="tobias.hub@web.de" userId="S::urn:spo:guest#tobias.hub@web.de::" providerId="AD" clId="Web-{FCF14A56-2CBA-452A-BD1D-B8E2EAA15F3F}" dt="2019-05-11T15:52:40.817" v="1676" actId="20577"/>
          <ac:spMkLst>
            <pc:docMk/>
            <pc:sldMk cId="3678253361" sldId="258"/>
            <ac:spMk id="2" creationId="{88AF4BB1-C745-4D72-9AAA-5E0278FCF5DB}"/>
          </ac:spMkLst>
        </pc:spChg>
        <pc:spChg chg="mod">
          <ac:chgData name="tobias.hub@web.de" userId="S::urn:spo:guest#tobias.hub@web.de::" providerId="AD" clId="Web-{FCF14A56-2CBA-452A-BD1D-B8E2EAA15F3F}" dt="2019-05-11T15:53:03.301" v="1679" actId="20577"/>
          <ac:spMkLst>
            <pc:docMk/>
            <pc:sldMk cId="3678253361" sldId="258"/>
            <ac:spMk id="3" creationId="{9EB5275A-EC7E-4EF8-941F-533224F5BFBC}"/>
          </ac:spMkLst>
        </pc:spChg>
      </pc:sldChg>
      <pc:sldChg chg="modSp">
        <pc:chgData name="tobias.hub@web.de" userId="S::urn:spo:guest#tobias.hub@web.de::" providerId="AD" clId="Web-{FCF14A56-2CBA-452A-BD1D-B8E2EAA15F3F}" dt="2019-05-11T13:07:05.607" v="1517" actId="20577"/>
        <pc:sldMkLst>
          <pc:docMk/>
          <pc:sldMk cId="2828272781" sldId="260"/>
        </pc:sldMkLst>
        <pc:spChg chg="mod">
          <ac:chgData name="tobias.hub@web.de" userId="S::urn:spo:guest#tobias.hub@web.de::" providerId="AD" clId="Web-{FCF14A56-2CBA-452A-BD1D-B8E2EAA15F3F}" dt="2019-05-11T13:07:05.607" v="1517" actId="20577"/>
          <ac:spMkLst>
            <pc:docMk/>
            <pc:sldMk cId="2828272781" sldId="260"/>
            <ac:spMk id="3" creationId="{C246E4BD-1BE0-408D-A950-BB322F35E38E}"/>
          </ac:spMkLst>
        </pc:spChg>
      </pc:sldChg>
      <pc:sldChg chg="modSp">
        <pc:chgData name="tobias.hub@web.de" userId="S::urn:spo:guest#tobias.hub@web.de::" providerId="AD" clId="Web-{FCF14A56-2CBA-452A-BD1D-B8E2EAA15F3F}" dt="2019-05-11T14:16:23.885" v="1621" actId="1076"/>
        <pc:sldMkLst>
          <pc:docMk/>
          <pc:sldMk cId="4044078516" sldId="263"/>
        </pc:sldMkLst>
        <pc:spChg chg="mod">
          <ac:chgData name="tobias.hub@web.de" userId="S::urn:spo:guest#tobias.hub@web.de::" providerId="AD" clId="Web-{FCF14A56-2CBA-452A-BD1D-B8E2EAA15F3F}" dt="2019-05-11T14:16:23.885" v="1621" actId="1076"/>
          <ac:spMkLst>
            <pc:docMk/>
            <pc:sldMk cId="4044078516" sldId="263"/>
            <ac:spMk id="5" creationId="{985CA1E5-977A-4D2C-9571-A3A80E9D6DC5}"/>
          </ac:spMkLst>
        </pc:spChg>
        <pc:picChg chg="mod">
          <ac:chgData name="tobias.hub@web.de" userId="S::urn:spo:guest#tobias.hub@web.de::" providerId="AD" clId="Web-{FCF14A56-2CBA-452A-BD1D-B8E2EAA15F3F}" dt="2019-05-11T14:16:02.494" v="1612" actId="1076"/>
          <ac:picMkLst>
            <pc:docMk/>
            <pc:sldMk cId="4044078516" sldId="263"/>
            <ac:picMk id="4" creationId="{9DA69BF4-ECE5-4F93-967D-8C1469EB77E1}"/>
          </ac:picMkLst>
        </pc:picChg>
      </pc:sldChg>
      <pc:sldChg chg="modSp">
        <pc:chgData name="tobias.hub@web.de" userId="S::urn:spo:guest#tobias.hub@web.de::" providerId="AD" clId="Web-{FCF14A56-2CBA-452A-BD1D-B8E2EAA15F3F}" dt="2019-05-11T13:46:49.670" v="1607" actId="20577"/>
        <pc:sldMkLst>
          <pc:docMk/>
          <pc:sldMk cId="836733519" sldId="265"/>
        </pc:sldMkLst>
        <pc:spChg chg="mod">
          <ac:chgData name="tobias.hub@web.de" userId="S::urn:spo:guest#tobias.hub@web.de::" providerId="AD" clId="Web-{FCF14A56-2CBA-452A-BD1D-B8E2EAA15F3F}" dt="2019-05-11T13:46:49.670" v="1607" actId="20577"/>
          <ac:spMkLst>
            <pc:docMk/>
            <pc:sldMk cId="836733519" sldId="265"/>
            <ac:spMk id="6" creationId="{D400EFC7-5CED-4F3C-B4E1-4DAA5A09D939}"/>
          </ac:spMkLst>
        </pc:spChg>
      </pc:sldChg>
    </pc:docChg>
  </pc:docChgLst>
  <pc:docChgLst>
    <pc:chgData name="tobias.hub@web.de" userId="S::urn:spo:guest#tobias.hub@web.de::" providerId="AD" clId="Web-{0F1670F1-5E66-155C-8EF0-ED34F4265544}"/>
    <pc:docChg chg="modSld">
      <pc:chgData name="tobias.hub@web.de" userId="S::urn:spo:guest#tobias.hub@web.de::" providerId="AD" clId="Web-{0F1670F1-5E66-155C-8EF0-ED34F4265544}" dt="2019-05-14T08:36:40.724" v="10"/>
      <pc:docMkLst>
        <pc:docMk/>
      </pc:docMkLst>
      <pc:sldChg chg="modNotes">
        <pc:chgData name="tobias.hub@web.de" userId="S::urn:spo:guest#tobias.hub@web.de::" providerId="AD" clId="Web-{0F1670F1-5E66-155C-8EF0-ED34F4265544}" dt="2019-05-14T08:35:26.303" v="6"/>
        <pc:sldMkLst>
          <pc:docMk/>
          <pc:sldMk cId="4044078516" sldId="263"/>
        </pc:sldMkLst>
      </pc:sldChg>
      <pc:sldChg chg="modNotes">
        <pc:chgData name="tobias.hub@web.de" userId="S::urn:spo:guest#tobias.hub@web.de::" providerId="AD" clId="Web-{0F1670F1-5E66-155C-8EF0-ED34F4265544}" dt="2019-05-14T08:36:40.724" v="10"/>
        <pc:sldMkLst>
          <pc:docMk/>
          <pc:sldMk cId="381550320" sldId="276"/>
        </pc:sldMkLst>
      </pc:sldChg>
    </pc:docChg>
  </pc:docChgLst>
  <pc:docChgLst>
    <pc:chgData name="niklas.kronos@gmail.com" userId="S::urn:spo:guest#niklas.kronos@gmail.com::" providerId="AD" clId="Web-{3F6D7227-3E41-F491-BE90-5409268B28E0}"/>
    <pc:docChg chg="modSld">
      <pc:chgData name="niklas.kronos@gmail.com" userId="S::urn:spo:guest#niklas.kronos@gmail.com::" providerId="AD" clId="Web-{3F6D7227-3E41-F491-BE90-5409268B28E0}" dt="2019-05-13T11:32:36.839" v="32" actId="20577"/>
      <pc:docMkLst>
        <pc:docMk/>
      </pc:docMkLst>
      <pc:sldChg chg="modSp">
        <pc:chgData name="niklas.kronos@gmail.com" userId="S::urn:spo:guest#niklas.kronos@gmail.com::" providerId="AD" clId="Web-{3F6D7227-3E41-F491-BE90-5409268B28E0}" dt="2019-05-13T11:32:36.839" v="31" actId="20577"/>
        <pc:sldMkLst>
          <pc:docMk/>
          <pc:sldMk cId="381550320" sldId="276"/>
        </pc:sldMkLst>
        <pc:spChg chg="mod">
          <ac:chgData name="niklas.kronos@gmail.com" userId="S::urn:spo:guest#niklas.kronos@gmail.com::" providerId="AD" clId="Web-{3F6D7227-3E41-F491-BE90-5409268B28E0}" dt="2019-05-13T11:32:36.839" v="31" actId="20577"/>
          <ac:spMkLst>
            <pc:docMk/>
            <pc:sldMk cId="381550320" sldId="276"/>
            <ac:spMk id="8" creationId="{9B50F7CF-113D-47BB-9B2C-8B9E1D976F1C}"/>
          </ac:spMkLst>
        </pc:spChg>
      </pc:sldChg>
    </pc:docChg>
  </pc:docChgLst>
  <pc:docChgLst>
    <pc:chgData name="niklas.kronos@gmail.com" userId="S::urn:spo:guest#niklas.kronos@gmail.com::" providerId="AD" clId="Web-{4D85818C-7279-3769-2E20-734F408B337C}"/>
    <pc:docChg chg="addSld delSld modSld modMainMaster modSection">
      <pc:chgData name="niklas.kronos@gmail.com" userId="S::urn:spo:guest#niklas.kronos@gmail.com::" providerId="AD" clId="Web-{4D85818C-7279-3769-2E20-734F408B337C}" dt="2019-05-11T16:13:19.542" v="733" actId="20577"/>
      <pc:docMkLst>
        <pc:docMk/>
      </pc:docMkLst>
      <pc:sldChg chg="mod setBg">
        <pc:chgData name="niklas.kronos@gmail.com" userId="S::urn:spo:guest#niklas.kronos@gmail.com::" providerId="AD" clId="Web-{4D85818C-7279-3769-2E20-734F408B337C}" dt="2019-05-11T16:06:11.983" v="698"/>
        <pc:sldMkLst>
          <pc:docMk/>
          <pc:sldMk cId="2484908466" sldId="256"/>
        </pc:sldMkLst>
      </pc:sldChg>
      <pc:sldChg chg="modSp mod">
        <pc:chgData name="niklas.kronos@gmail.com" userId="S::urn:spo:guest#niklas.kronos@gmail.com::" providerId="AD" clId="Web-{4D85818C-7279-3769-2E20-734F408B337C}" dt="2019-05-11T16:10:58.007" v="725" actId="20577"/>
        <pc:sldMkLst>
          <pc:docMk/>
          <pc:sldMk cId="1965533031" sldId="257"/>
        </pc:sldMkLst>
        <pc:spChg chg="mod">
          <ac:chgData name="niklas.kronos@gmail.com" userId="S::urn:spo:guest#niklas.kronos@gmail.com::" providerId="AD" clId="Web-{4D85818C-7279-3769-2E20-734F408B337C}" dt="2019-05-11T16:10:58.007" v="725" actId="20577"/>
          <ac:spMkLst>
            <pc:docMk/>
            <pc:sldMk cId="1965533031" sldId="257"/>
            <ac:spMk id="2" creationId="{B008D1D3-9463-48A0-85F8-1984E244CECD}"/>
          </ac:spMkLst>
        </pc:spChg>
        <pc:picChg chg="mod">
          <ac:chgData name="niklas.kronos@gmail.com" userId="S::urn:spo:guest#niklas.kronos@gmail.com::" providerId="AD" clId="Web-{4D85818C-7279-3769-2E20-734F408B337C}" dt="2019-05-11T15:43:58.946" v="667" actId="1076"/>
          <ac:picMkLst>
            <pc:docMk/>
            <pc:sldMk cId="1965533031" sldId="257"/>
            <ac:picMk id="6" creationId="{60A2E3FA-4CE7-45BE-81BD-EBF5520FE600}"/>
          </ac:picMkLst>
        </pc:picChg>
      </pc:sldChg>
      <pc:sldChg chg="modSp mod">
        <pc:chgData name="niklas.kronos@gmail.com" userId="S::urn:spo:guest#niklas.kronos@gmail.com::" providerId="AD" clId="Web-{4D85818C-7279-3769-2E20-734F408B337C}" dt="2019-05-11T16:07:56.643" v="702" actId="20577"/>
        <pc:sldMkLst>
          <pc:docMk/>
          <pc:sldMk cId="3678253361" sldId="258"/>
        </pc:sldMkLst>
        <pc:spChg chg="mod">
          <ac:chgData name="niklas.kronos@gmail.com" userId="S::urn:spo:guest#niklas.kronos@gmail.com::" providerId="AD" clId="Web-{4D85818C-7279-3769-2E20-734F408B337C}" dt="2019-05-11T16:07:56.643" v="702" actId="20577"/>
          <ac:spMkLst>
            <pc:docMk/>
            <pc:sldMk cId="3678253361" sldId="258"/>
            <ac:spMk id="2" creationId="{88AF4BB1-C745-4D72-9AAA-5E0278FCF5DB}"/>
          </ac:spMkLst>
        </pc:spChg>
      </pc:sldChg>
      <pc:sldChg chg="modSp mod">
        <pc:chgData name="niklas.kronos@gmail.com" userId="S::urn:spo:guest#niklas.kronos@gmail.com::" providerId="AD" clId="Web-{4D85818C-7279-3769-2E20-734F408B337C}" dt="2019-05-11T16:08:22.940" v="708" actId="20577"/>
        <pc:sldMkLst>
          <pc:docMk/>
          <pc:sldMk cId="2828272781" sldId="260"/>
        </pc:sldMkLst>
        <pc:spChg chg="mod">
          <ac:chgData name="niklas.kronos@gmail.com" userId="S::urn:spo:guest#niklas.kronos@gmail.com::" providerId="AD" clId="Web-{4D85818C-7279-3769-2E20-734F408B337C}" dt="2019-05-11T16:08:22.940" v="708" actId="20577"/>
          <ac:spMkLst>
            <pc:docMk/>
            <pc:sldMk cId="2828272781" sldId="260"/>
            <ac:spMk id="2" creationId="{D099CFC0-58E8-4594-908D-B69CA1A0976B}"/>
          </ac:spMkLst>
        </pc:spChg>
      </pc:sldChg>
      <pc:sldChg chg="modSp mod">
        <pc:chgData name="niklas.kronos@gmail.com" userId="S::urn:spo:guest#niklas.kronos@gmail.com::" providerId="AD" clId="Web-{4D85818C-7279-3769-2E20-734F408B337C}" dt="2019-05-11T16:06:11.983" v="698"/>
        <pc:sldMkLst>
          <pc:docMk/>
          <pc:sldMk cId="4044078516" sldId="263"/>
        </pc:sldMkLst>
        <pc:spChg chg="mod">
          <ac:chgData name="niklas.kronos@gmail.com" userId="S::urn:spo:guest#niklas.kronos@gmail.com::" providerId="AD" clId="Web-{4D85818C-7279-3769-2E20-734F408B337C}" dt="2019-05-11T15:41:50.176" v="664" actId="20577"/>
          <ac:spMkLst>
            <pc:docMk/>
            <pc:sldMk cId="4044078516" sldId="263"/>
            <ac:spMk id="2" creationId="{DFD99890-61D9-4B87-8189-F7C606B59725}"/>
          </ac:spMkLst>
        </pc:spChg>
      </pc:sldChg>
      <pc:sldChg chg="mod">
        <pc:chgData name="niklas.kronos@gmail.com" userId="S::urn:spo:guest#niklas.kronos@gmail.com::" providerId="AD" clId="Web-{4D85818C-7279-3769-2E20-734F408B337C}" dt="2019-05-11T16:06:11.983" v="698"/>
        <pc:sldMkLst>
          <pc:docMk/>
          <pc:sldMk cId="3854328160" sldId="264"/>
        </pc:sldMkLst>
      </pc:sldChg>
      <pc:sldChg chg="modSp mod">
        <pc:chgData name="niklas.kronos@gmail.com" userId="S::urn:spo:guest#niklas.kronos@gmail.com::" providerId="AD" clId="Web-{4D85818C-7279-3769-2E20-734F408B337C}" dt="2019-05-11T16:08:09.409" v="705" actId="20577"/>
        <pc:sldMkLst>
          <pc:docMk/>
          <pc:sldMk cId="836733519" sldId="265"/>
        </pc:sldMkLst>
        <pc:spChg chg="mod">
          <ac:chgData name="niklas.kronos@gmail.com" userId="S::urn:spo:guest#niklas.kronos@gmail.com::" providerId="AD" clId="Web-{4D85818C-7279-3769-2E20-734F408B337C}" dt="2019-05-11T16:08:09.409" v="705" actId="20577"/>
          <ac:spMkLst>
            <pc:docMk/>
            <pc:sldMk cId="836733519" sldId="265"/>
            <ac:spMk id="2" creationId="{11DB241C-01F8-4A1A-B493-796A1AD4A31E}"/>
          </ac:spMkLst>
        </pc:spChg>
      </pc:sldChg>
      <pc:sldChg chg="mod">
        <pc:chgData name="niklas.kronos@gmail.com" userId="S::urn:spo:guest#niklas.kronos@gmail.com::" providerId="AD" clId="Web-{4D85818C-7279-3769-2E20-734F408B337C}" dt="2019-05-11T16:06:11.983" v="698"/>
        <pc:sldMkLst>
          <pc:docMk/>
          <pc:sldMk cId="2923162179" sldId="266"/>
        </pc:sldMkLst>
      </pc:sldChg>
    </pc:docChg>
  </pc:docChgLst>
  <pc:docChgLst>
    <pc:chgData name="tobias.hub@web.de" userId="S::urn:spo:guest#tobias.hub@web.de::" providerId="AD" clId="Web-{BFF7F638-A37A-55D5-6302-81C8EFF2DF27}"/>
    <pc:docChg chg="modSld">
      <pc:chgData name="tobias.hub@web.de" userId="S::urn:spo:guest#tobias.hub@web.de::" providerId="AD" clId="Web-{BFF7F638-A37A-55D5-6302-81C8EFF2DF27}" dt="2019-05-13T16:23:54.549" v="2157" actId="20577"/>
      <pc:docMkLst>
        <pc:docMk/>
      </pc:docMkLst>
      <pc:sldChg chg="modSp">
        <pc:chgData name="tobias.hub@web.de" userId="S::urn:spo:guest#tobias.hub@web.de::" providerId="AD" clId="Web-{BFF7F638-A37A-55D5-6302-81C8EFF2DF27}" dt="2019-05-13T15:51:26.177" v="1527" actId="1076"/>
        <pc:sldMkLst>
          <pc:docMk/>
          <pc:sldMk cId="1965533031" sldId="257"/>
        </pc:sldMkLst>
        <pc:spChg chg="mod">
          <ac:chgData name="tobias.hub@web.de" userId="S::urn:spo:guest#tobias.hub@web.de::" providerId="AD" clId="Web-{BFF7F638-A37A-55D5-6302-81C8EFF2DF27}" dt="2019-05-13T15:51:26.177" v="1527" actId="1076"/>
          <ac:spMkLst>
            <pc:docMk/>
            <pc:sldMk cId="1965533031" sldId="257"/>
            <ac:spMk id="3" creationId="{A3561F8D-9380-41DF-9739-3A0E08468CF6}"/>
          </ac:spMkLst>
        </pc:spChg>
      </pc:sldChg>
      <pc:sldChg chg="addSp modSp">
        <pc:chgData name="tobias.hub@web.de" userId="S::urn:spo:guest#tobias.hub@web.de::" providerId="AD" clId="Web-{BFF7F638-A37A-55D5-6302-81C8EFF2DF27}" dt="2019-05-13T15:57:14.304" v="1532" actId="20577"/>
        <pc:sldMkLst>
          <pc:docMk/>
          <pc:sldMk cId="3678253361" sldId="258"/>
        </pc:sldMkLst>
        <pc:spChg chg="add mod">
          <ac:chgData name="tobias.hub@web.de" userId="S::urn:spo:guest#tobias.hub@web.de::" providerId="AD" clId="Web-{BFF7F638-A37A-55D5-6302-81C8EFF2DF27}" dt="2019-05-13T15:57:14.304" v="1532" actId="20577"/>
          <ac:spMkLst>
            <pc:docMk/>
            <pc:sldMk cId="3678253361" sldId="258"/>
            <ac:spMk id="9" creationId="{3051B073-4B27-4D2F-8EA2-4D83A57733D7}"/>
          </ac:spMkLst>
        </pc:spChg>
      </pc:sldChg>
      <pc:sldChg chg="modSp">
        <pc:chgData name="tobias.hub@web.de" userId="S::urn:spo:guest#tobias.hub@web.de::" providerId="AD" clId="Web-{BFF7F638-A37A-55D5-6302-81C8EFF2DF27}" dt="2019-05-13T16:08:25.324" v="1674" actId="20577"/>
        <pc:sldMkLst>
          <pc:docMk/>
          <pc:sldMk cId="4044078516" sldId="263"/>
        </pc:sldMkLst>
        <pc:spChg chg="mod">
          <ac:chgData name="tobias.hub@web.de" userId="S::urn:spo:guest#tobias.hub@web.de::" providerId="AD" clId="Web-{BFF7F638-A37A-55D5-6302-81C8EFF2DF27}" dt="2019-05-13T16:08:25.324" v="1674" actId="20577"/>
          <ac:spMkLst>
            <pc:docMk/>
            <pc:sldMk cId="4044078516" sldId="263"/>
            <ac:spMk id="6" creationId="{9EABE0BA-7501-4B87-B287-067D38A035BF}"/>
          </ac:spMkLst>
        </pc:spChg>
      </pc:sldChg>
      <pc:sldChg chg="modSp modNotes">
        <pc:chgData name="tobias.hub@web.de" userId="S::urn:spo:guest#tobias.hub@web.de::" providerId="AD" clId="Web-{BFF7F638-A37A-55D5-6302-81C8EFF2DF27}" dt="2019-05-13T16:23:52.955" v="2155" actId="20577"/>
        <pc:sldMkLst>
          <pc:docMk/>
          <pc:sldMk cId="3854328160" sldId="264"/>
        </pc:sldMkLst>
        <pc:spChg chg="mod">
          <ac:chgData name="tobias.hub@web.de" userId="S::urn:spo:guest#tobias.hub@web.de::" providerId="AD" clId="Web-{BFF7F638-A37A-55D5-6302-81C8EFF2DF27}" dt="2019-05-13T16:23:52.955" v="2155" actId="20577"/>
          <ac:spMkLst>
            <pc:docMk/>
            <pc:sldMk cId="3854328160" sldId="264"/>
            <ac:spMk id="3" creationId="{52ECBA23-C101-4F91-8B43-931C93C8877D}"/>
          </ac:spMkLst>
        </pc:spChg>
      </pc:sldChg>
      <pc:sldChg chg="modSp">
        <pc:chgData name="tobias.hub@web.de" userId="S::urn:spo:guest#tobias.hub@web.de::" providerId="AD" clId="Web-{BFF7F638-A37A-55D5-6302-81C8EFF2DF27}" dt="2019-05-13T16:05:23.995" v="1610" actId="20577"/>
        <pc:sldMkLst>
          <pc:docMk/>
          <pc:sldMk cId="3411230145" sldId="273"/>
        </pc:sldMkLst>
        <pc:spChg chg="mod">
          <ac:chgData name="tobias.hub@web.de" userId="S::urn:spo:guest#tobias.hub@web.de::" providerId="AD" clId="Web-{BFF7F638-A37A-55D5-6302-81C8EFF2DF27}" dt="2019-05-13T16:05:23.995" v="1610" actId="20577"/>
          <ac:spMkLst>
            <pc:docMk/>
            <pc:sldMk cId="3411230145" sldId="273"/>
            <ac:spMk id="6" creationId="{0D3C4D43-0167-4BC2-91B0-8DB1F2AE73AE}"/>
          </ac:spMkLst>
        </pc:spChg>
        <pc:grpChg chg="mod">
          <ac:chgData name="tobias.hub@web.de" userId="S::urn:spo:guest#tobias.hub@web.de::" providerId="AD" clId="Web-{BFF7F638-A37A-55D5-6302-81C8EFF2DF27}" dt="2019-05-13T14:01:18.399" v="99" actId="1076"/>
          <ac:grpSpMkLst>
            <pc:docMk/>
            <pc:sldMk cId="3411230145" sldId="273"/>
            <ac:grpSpMk id="10" creationId="{79924885-AE3E-40A3-AACF-C3A07E84A7DE}"/>
          </ac:grpSpMkLst>
        </pc:grpChg>
      </pc:sldChg>
      <pc:sldChg chg="modSp modNotes">
        <pc:chgData name="tobias.hub@web.de" userId="S::urn:spo:guest#tobias.hub@web.de::" providerId="AD" clId="Web-{BFF7F638-A37A-55D5-6302-81C8EFF2DF27}" dt="2019-05-13T16:15:05.764" v="1989" actId="20577"/>
        <pc:sldMkLst>
          <pc:docMk/>
          <pc:sldMk cId="381550320" sldId="276"/>
        </pc:sldMkLst>
        <pc:spChg chg="mod">
          <ac:chgData name="tobias.hub@web.de" userId="S::urn:spo:guest#tobias.hub@web.de::" providerId="AD" clId="Web-{BFF7F638-A37A-55D5-6302-81C8EFF2DF27}" dt="2019-05-13T16:15:05.764" v="1989" actId="20577"/>
          <ac:spMkLst>
            <pc:docMk/>
            <pc:sldMk cId="381550320" sldId="276"/>
            <ac:spMk id="8" creationId="{9B50F7CF-113D-47BB-9B2C-8B9E1D976F1C}"/>
          </ac:spMkLst>
        </pc:spChg>
        <pc:graphicFrameChg chg="mod">
          <ac:chgData name="tobias.hub@web.de" userId="S::urn:spo:guest#tobias.hub@web.de::" providerId="AD" clId="Web-{BFF7F638-A37A-55D5-6302-81C8EFF2DF27}" dt="2019-05-13T14:34:14.452" v="1116" actId="1076"/>
          <ac:graphicFrameMkLst>
            <pc:docMk/>
            <pc:sldMk cId="381550320" sldId="276"/>
            <ac:graphicFrameMk id="7" creationId="{F1A949C7-C9CF-4C02-BE5E-DA666970FF15}"/>
          </ac:graphicFrameMkLst>
        </pc:graphicFrameChg>
      </pc:sldChg>
    </pc:docChg>
  </pc:docChgLst>
  <pc:docChgLst>
    <pc:chgData name="niklas.kronos@gmail.com" userId="S::urn:spo:guest#niklas.kronos@gmail.com::" providerId="AD" clId="Web-{9501EFDE-D2BB-C6E8-F3AF-6E526D224B73}"/>
    <pc:docChg chg="delSld modSld modSection">
      <pc:chgData name="niklas.kronos@gmail.com" userId="S::urn:spo:guest#niklas.kronos@gmail.com::" providerId="AD" clId="Web-{9501EFDE-D2BB-C6E8-F3AF-6E526D224B73}" dt="2019-05-13T16:30:27.997" v="368" actId="1076"/>
      <pc:docMkLst>
        <pc:docMk/>
      </pc:docMkLst>
      <pc:sldChg chg="modSp">
        <pc:chgData name="niklas.kronos@gmail.com" userId="S::urn:spo:guest#niklas.kronos@gmail.com::" providerId="AD" clId="Web-{9501EFDE-D2BB-C6E8-F3AF-6E526D224B73}" dt="2019-05-13T15:51:29.969" v="362" actId="1076"/>
        <pc:sldMkLst>
          <pc:docMk/>
          <pc:sldMk cId="2484908466" sldId="256"/>
        </pc:sldMkLst>
        <pc:spChg chg="mod">
          <ac:chgData name="niklas.kronos@gmail.com" userId="S::urn:spo:guest#niklas.kronos@gmail.com::" providerId="AD" clId="Web-{9501EFDE-D2BB-C6E8-F3AF-6E526D224B73}" dt="2019-05-13T15:51:29.969" v="362" actId="1076"/>
          <ac:spMkLst>
            <pc:docMk/>
            <pc:sldMk cId="2484908466" sldId="256"/>
            <ac:spMk id="4" creationId="{881BF236-5E18-4066-A6E6-871AA4B9AE8C}"/>
          </ac:spMkLst>
        </pc:spChg>
      </pc:sldChg>
      <pc:sldChg chg="addSp delSp modSp">
        <pc:chgData name="niklas.kronos@gmail.com" userId="S::urn:spo:guest#niklas.kronos@gmail.com::" providerId="AD" clId="Web-{9501EFDE-D2BB-C6E8-F3AF-6E526D224B73}" dt="2019-05-13T14:34:32.832" v="360" actId="20577"/>
        <pc:sldMkLst>
          <pc:docMk/>
          <pc:sldMk cId="4044078516" sldId="263"/>
        </pc:sldMkLst>
        <pc:spChg chg="del mod">
          <ac:chgData name="niklas.kronos@gmail.com" userId="S::urn:spo:guest#niklas.kronos@gmail.com::" providerId="AD" clId="Web-{9501EFDE-D2BB-C6E8-F3AF-6E526D224B73}" dt="2019-05-13T14:12:37.382" v="10"/>
          <ac:spMkLst>
            <pc:docMk/>
            <pc:sldMk cId="4044078516" sldId="263"/>
            <ac:spMk id="5" creationId="{A50493A2-4AD0-4DAC-95CA-DEF04F4085A3}"/>
          </ac:spMkLst>
        </pc:spChg>
        <pc:spChg chg="mod">
          <ac:chgData name="niklas.kronos@gmail.com" userId="S::urn:spo:guest#niklas.kronos@gmail.com::" providerId="AD" clId="Web-{9501EFDE-D2BB-C6E8-F3AF-6E526D224B73}" dt="2019-05-13T14:34:32.832" v="360" actId="20577"/>
          <ac:spMkLst>
            <pc:docMk/>
            <pc:sldMk cId="4044078516" sldId="263"/>
            <ac:spMk id="6" creationId="{9EABE0BA-7501-4B87-B287-067D38A035BF}"/>
          </ac:spMkLst>
        </pc:spChg>
        <pc:spChg chg="add mod">
          <ac:chgData name="niklas.kronos@gmail.com" userId="S::urn:spo:guest#niklas.kronos@gmail.com::" providerId="AD" clId="Web-{9501EFDE-D2BB-C6E8-F3AF-6E526D224B73}" dt="2019-05-13T14:18:26.240" v="173" actId="14100"/>
          <ac:spMkLst>
            <pc:docMk/>
            <pc:sldMk cId="4044078516" sldId="263"/>
            <ac:spMk id="19" creationId="{E6D2A0BF-E5EF-4DD0-BC19-318ABEC5F47D}"/>
          </ac:spMkLst>
        </pc:spChg>
        <pc:spChg chg="add mod">
          <ac:chgData name="niklas.kronos@gmail.com" userId="S::urn:spo:guest#niklas.kronos@gmail.com::" providerId="AD" clId="Web-{9501EFDE-D2BB-C6E8-F3AF-6E526D224B73}" dt="2019-05-13T14:18:44.178" v="174" actId="14100"/>
          <ac:spMkLst>
            <pc:docMk/>
            <pc:sldMk cId="4044078516" sldId="263"/>
            <ac:spMk id="20" creationId="{930FFEB1-7FAD-4C2F-9801-525E442B0F31}"/>
          </ac:spMkLst>
        </pc:spChg>
        <pc:spChg chg="add mod">
          <ac:chgData name="niklas.kronos@gmail.com" userId="S::urn:spo:guest#niklas.kronos@gmail.com::" providerId="AD" clId="Web-{9501EFDE-D2BB-C6E8-F3AF-6E526D224B73}" dt="2019-05-13T14:18:15.772" v="170" actId="20577"/>
          <ac:spMkLst>
            <pc:docMk/>
            <pc:sldMk cId="4044078516" sldId="263"/>
            <ac:spMk id="21" creationId="{BA41386F-FF80-4FA8-A50C-7F7FAAEFF622}"/>
          </ac:spMkLst>
        </pc:spChg>
        <pc:spChg chg="add mod">
          <ac:chgData name="niklas.kronos@gmail.com" userId="S::urn:spo:guest#niklas.kronos@gmail.com::" providerId="AD" clId="Web-{9501EFDE-D2BB-C6E8-F3AF-6E526D224B73}" dt="2019-05-13T14:18:48.553" v="175" actId="1076"/>
          <ac:spMkLst>
            <pc:docMk/>
            <pc:sldMk cId="4044078516" sldId="263"/>
            <ac:spMk id="22" creationId="{B31E82C5-26CD-47A0-AB75-A9C54363494B}"/>
          </ac:spMkLst>
        </pc:spChg>
        <pc:picChg chg="del">
          <ac:chgData name="niklas.kronos@gmail.com" userId="S::urn:spo:guest#niklas.kronos@gmail.com::" providerId="AD" clId="Web-{9501EFDE-D2BB-C6E8-F3AF-6E526D224B73}" dt="2019-05-13T14:12:39.398" v="11"/>
          <ac:picMkLst>
            <pc:docMk/>
            <pc:sldMk cId="4044078516" sldId="263"/>
            <ac:picMk id="3" creationId="{F756ED82-523F-4235-8B64-1586CEDEA374}"/>
          </ac:picMkLst>
        </pc:picChg>
        <pc:picChg chg="del">
          <ac:chgData name="niklas.kronos@gmail.com" userId="S::urn:spo:guest#niklas.kronos@gmail.com::" providerId="AD" clId="Web-{9501EFDE-D2BB-C6E8-F3AF-6E526D224B73}" dt="2019-05-13T14:12:03.382" v="2"/>
          <ac:picMkLst>
            <pc:docMk/>
            <pc:sldMk cId="4044078516" sldId="263"/>
            <ac:picMk id="4" creationId="{A053DF1E-D0B7-4C6B-886D-4930CA292F7A}"/>
          </ac:picMkLst>
        </pc:picChg>
        <pc:picChg chg="add mod">
          <ac:chgData name="niklas.kronos@gmail.com" userId="S::urn:spo:guest#niklas.kronos@gmail.com::" providerId="AD" clId="Web-{9501EFDE-D2BB-C6E8-F3AF-6E526D224B73}" dt="2019-05-13T14:13:05.023" v="14" actId="14100"/>
          <ac:picMkLst>
            <pc:docMk/>
            <pc:sldMk cId="4044078516" sldId="263"/>
            <ac:picMk id="17" creationId="{452601F3-3C6A-4FA4-91F8-01FE9CA49069}"/>
          </ac:picMkLst>
        </pc:picChg>
      </pc:sldChg>
      <pc:sldChg chg="modSp">
        <pc:chgData name="niklas.kronos@gmail.com" userId="S::urn:spo:guest#niklas.kronos@gmail.com::" providerId="AD" clId="Web-{9501EFDE-D2BB-C6E8-F3AF-6E526D224B73}" dt="2019-05-13T16:30:27.997" v="368" actId="1076"/>
        <pc:sldMkLst>
          <pc:docMk/>
          <pc:sldMk cId="2923162179" sldId="266"/>
        </pc:sldMkLst>
        <pc:picChg chg="mod">
          <ac:chgData name="niklas.kronos@gmail.com" userId="S::urn:spo:guest#niklas.kronos@gmail.com::" providerId="AD" clId="Web-{9501EFDE-D2BB-C6E8-F3AF-6E526D224B73}" dt="2019-05-13T16:30:27.997" v="368" actId="1076"/>
          <ac:picMkLst>
            <pc:docMk/>
            <pc:sldMk cId="2923162179" sldId="266"/>
            <ac:picMk id="10" creationId="{C90D6B81-78E5-40AC-91FA-9B7CAC5D54EF}"/>
          </ac:picMkLst>
        </pc:picChg>
      </pc:sldChg>
      <pc:sldChg chg="mod modShow">
        <pc:chgData name="niklas.kronos@gmail.com" userId="S::urn:spo:guest#niklas.kronos@gmail.com::" providerId="AD" clId="Web-{9501EFDE-D2BB-C6E8-F3AF-6E526D224B73}" dt="2019-05-13T16:24:57.513" v="366"/>
        <pc:sldMkLst>
          <pc:docMk/>
          <pc:sldMk cId="4041509991" sldId="271"/>
        </pc:sldMkLst>
      </pc:sldChg>
      <pc:sldChg chg="delSp delAnim">
        <pc:chgData name="niklas.kronos@gmail.com" userId="S::urn:spo:guest#niklas.kronos@gmail.com::" providerId="AD" clId="Web-{9501EFDE-D2BB-C6E8-F3AF-6E526D224B73}" dt="2019-05-13T14:02:06.399" v="0"/>
        <pc:sldMkLst>
          <pc:docMk/>
          <pc:sldMk cId="3411230145" sldId="273"/>
        </pc:sldMkLst>
        <pc:grpChg chg="del">
          <ac:chgData name="niklas.kronos@gmail.com" userId="S::urn:spo:guest#niklas.kronos@gmail.com::" providerId="AD" clId="Web-{9501EFDE-D2BB-C6E8-F3AF-6E526D224B73}" dt="2019-05-13T14:02:06.399" v="0"/>
          <ac:grpSpMkLst>
            <pc:docMk/>
            <pc:sldMk cId="3411230145" sldId="273"/>
            <ac:grpSpMk id="10" creationId="{79924885-AE3E-40A3-AACF-C3A07E84A7DE}"/>
          </ac:grpSpMkLst>
        </pc:grpChg>
      </pc:sldChg>
      <pc:sldChg chg="del">
        <pc:chgData name="niklas.kronos@gmail.com" userId="S::urn:spo:guest#niklas.kronos@gmail.com::" providerId="AD" clId="Web-{9501EFDE-D2BB-C6E8-F3AF-6E526D224B73}" dt="2019-05-13T16:24:48.185" v="363"/>
        <pc:sldMkLst>
          <pc:docMk/>
          <pc:sldMk cId="3859023442" sldId="275"/>
        </pc:sldMkLst>
      </pc:sldChg>
      <pc:sldChg chg="del">
        <pc:chgData name="niklas.kronos@gmail.com" userId="S::urn:spo:guest#niklas.kronos@gmail.com::" providerId="AD" clId="Web-{9501EFDE-D2BB-C6E8-F3AF-6E526D224B73}" dt="2019-05-13T16:24:50.529" v="364"/>
        <pc:sldMkLst>
          <pc:docMk/>
          <pc:sldMk cId="622519963" sldId="278"/>
        </pc:sldMkLst>
      </pc:sldChg>
    </pc:docChg>
  </pc:docChgLst>
  <pc:docChgLst>
    <pc:chgData name="niklas.kronos@gmail.com" userId="S::urn:spo:guest#niklas.kronos@gmail.com::" providerId="AD" clId="Web-{58B641C6-6706-2796-64FB-B80CE7A5A7B0}"/>
    <pc:docChg chg="addSld delSld modSld modSection">
      <pc:chgData name="niklas.kronos@gmail.com" userId="S::urn:spo:guest#niklas.kronos@gmail.com::" providerId="AD" clId="Web-{58B641C6-6706-2796-64FB-B80CE7A5A7B0}" dt="2019-05-12T19:15:23.675" v="587" actId="20577"/>
      <pc:docMkLst>
        <pc:docMk/>
      </pc:docMkLst>
      <pc:sldChg chg="modSp">
        <pc:chgData name="niklas.kronos@gmail.com" userId="S::urn:spo:guest#niklas.kronos@gmail.com::" providerId="AD" clId="Web-{58B641C6-6706-2796-64FB-B80CE7A5A7B0}" dt="2019-05-12T19:14:08.722" v="585" actId="20577"/>
        <pc:sldMkLst>
          <pc:docMk/>
          <pc:sldMk cId="4044078516" sldId="263"/>
        </pc:sldMkLst>
        <pc:spChg chg="mod">
          <ac:chgData name="niklas.kronos@gmail.com" userId="S::urn:spo:guest#niklas.kronos@gmail.com::" providerId="AD" clId="Web-{58B641C6-6706-2796-64FB-B80CE7A5A7B0}" dt="2019-05-12T19:14:08.722" v="585" actId="20577"/>
          <ac:spMkLst>
            <pc:docMk/>
            <pc:sldMk cId="4044078516" sldId="263"/>
            <ac:spMk id="6" creationId="{9EABE0BA-7501-4B87-B287-067D38A035BF}"/>
          </ac:spMkLst>
        </pc:spChg>
        <pc:picChg chg="mod">
          <ac:chgData name="niklas.kronos@gmail.com" userId="S::urn:spo:guest#niklas.kronos@gmail.com::" providerId="AD" clId="Web-{58B641C6-6706-2796-64FB-B80CE7A5A7B0}" dt="2019-05-12T19:00:43.859" v="236" actId="1076"/>
          <ac:picMkLst>
            <pc:docMk/>
            <pc:sldMk cId="4044078516" sldId="263"/>
            <ac:picMk id="3" creationId="{F756ED82-523F-4235-8B64-1586CEDEA374}"/>
          </ac:picMkLst>
        </pc:picChg>
      </pc:sldChg>
      <pc:sldChg chg="modSp modAnim">
        <pc:chgData name="niklas.kronos@gmail.com" userId="S::urn:spo:guest#niklas.kronos@gmail.com::" providerId="AD" clId="Web-{58B641C6-6706-2796-64FB-B80CE7A5A7B0}" dt="2019-05-12T18:50:58.294" v="235"/>
        <pc:sldMkLst>
          <pc:docMk/>
          <pc:sldMk cId="3411230145" sldId="273"/>
        </pc:sldMkLst>
        <pc:grpChg chg="mod">
          <ac:chgData name="niklas.kronos@gmail.com" userId="S::urn:spo:guest#niklas.kronos@gmail.com::" providerId="AD" clId="Web-{58B641C6-6706-2796-64FB-B80CE7A5A7B0}" dt="2019-05-12T18:49:57.762" v="233" actId="1076"/>
          <ac:grpSpMkLst>
            <pc:docMk/>
            <pc:sldMk cId="3411230145" sldId="273"/>
            <ac:grpSpMk id="11" creationId="{412571FD-F39A-466B-BA13-0EB40F9626EC}"/>
          </ac:grpSpMkLst>
        </pc:grpChg>
      </pc:sldChg>
    </pc:docChg>
  </pc:docChgLst>
  <pc:docChgLst>
    <pc:chgData name="pascal.poc.pp@gmail.com" userId="S::urn:spo:guest#pascal.poc.pp@gmail.com::" providerId="AD" clId="Web-{AA1BFBFF-CA3A-3AEE-F1AB-A3D6F218AA2B}"/>
    <pc:docChg chg="addSld modSld sldOrd modSection">
      <pc:chgData name="pascal.poc.pp@gmail.com" userId="S::urn:spo:guest#pascal.poc.pp@gmail.com::" providerId="AD" clId="Web-{AA1BFBFF-CA3A-3AEE-F1AB-A3D6F218AA2B}" dt="2019-05-12T16:27:41.196" v="177" actId="1076"/>
      <pc:docMkLst>
        <pc:docMk/>
      </pc:docMkLst>
      <pc:sldChg chg="modSp">
        <pc:chgData name="pascal.poc.pp@gmail.com" userId="S::urn:spo:guest#pascal.poc.pp@gmail.com::" providerId="AD" clId="Web-{AA1BFBFF-CA3A-3AEE-F1AB-A3D6F218AA2B}" dt="2019-05-12T08:37:58.909" v="13" actId="20577"/>
        <pc:sldMkLst>
          <pc:docMk/>
          <pc:sldMk cId="3678253361" sldId="258"/>
        </pc:sldMkLst>
        <pc:spChg chg="mod">
          <ac:chgData name="pascal.poc.pp@gmail.com" userId="S::urn:spo:guest#pascal.poc.pp@gmail.com::" providerId="AD" clId="Web-{AA1BFBFF-CA3A-3AEE-F1AB-A3D6F218AA2B}" dt="2019-05-12T08:37:48.783" v="4" actId="20577"/>
          <ac:spMkLst>
            <pc:docMk/>
            <pc:sldMk cId="3678253361" sldId="258"/>
            <ac:spMk id="2" creationId="{88AF4BB1-C745-4D72-9AAA-5E0278FCF5DB}"/>
          </ac:spMkLst>
        </pc:spChg>
        <pc:spChg chg="mod">
          <ac:chgData name="pascal.poc.pp@gmail.com" userId="S::urn:spo:guest#pascal.poc.pp@gmail.com::" providerId="AD" clId="Web-{AA1BFBFF-CA3A-3AEE-F1AB-A3D6F218AA2B}" dt="2019-05-12T08:37:58.909" v="13" actId="20577"/>
          <ac:spMkLst>
            <pc:docMk/>
            <pc:sldMk cId="3678253361" sldId="258"/>
            <ac:spMk id="3" creationId="{9EB5275A-EC7E-4EF8-941F-533224F5BFBC}"/>
          </ac:spMkLst>
        </pc:spChg>
      </pc:sldChg>
      <pc:sldChg chg="modSp">
        <pc:chgData name="pascal.poc.pp@gmail.com" userId="S::urn:spo:guest#pascal.poc.pp@gmail.com::" providerId="AD" clId="Web-{AA1BFBFF-CA3A-3AEE-F1AB-A3D6F218AA2B}" dt="2019-05-12T10:21:45.940" v="17" actId="20577"/>
        <pc:sldMkLst>
          <pc:docMk/>
          <pc:sldMk cId="2828272781" sldId="260"/>
        </pc:sldMkLst>
        <pc:spChg chg="mod">
          <ac:chgData name="pascal.poc.pp@gmail.com" userId="S::urn:spo:guest#pascal.poc.pp@gmail.com::" providerId="AD" clId="Web-{AA1BFBFF-CA3A-3AEE-F1AB-A3D6F218AA2B}" dt="2019-05-12T10:21:45.940" v="17" actId="20577"/>
          <ac:spMkLst>
            <pc:docMk/>
            <pc:sldMk cId="2828272781" sldId="260"/>
            <ac:spMk id="3" creationId="{C246E4BD-1BE0-408D-A950-BB322F35E38E}"/>
          </ac:spMkLst>
        </pc:spChg>
      </pc:sldChg>
      <pc:sldChg chg="delSp ord addCm">
        <pc:chgData name="pascal.poc.pp@gmail.com" userId="S::urn:spo:guest#pascal.poc.pp@gmail.com::" providerId="AD" clId="Web-{AA1BFBFF-CA3A-3AEE-F1AB-A3D6F218AA2B}" dt="2019-05-12T11:30:38.781" v="165"/>
        <pc:sldMkLst>
          <pc:docMk/>
          <pc:sldMk cId="836733519" sldId="265"/>
        </pc:sldMkLst>
        <pc:inkChg chg="del">
          <ac:chgData name="pascal.poc.pp@gmail.com" userId="S::urn:spo:guest#pascal.poc.pp@gmail.com::" providerId="AD" clId="Web-{AA1BFBFF-CA3A-3AEE-F1AB-A3D6F218AA2B}" dt="2019-05-12T08:48:42.867" v="15"/>
          <ac:inkMkLst>
            <pc:docMk/>
            <pc:sldMk cId="836733519" sldId="265"/>
            <ac:inkMk id="11" creationId="{A82B448E-C8D7-4AE7-A619-4A1B6E1418F5}"/>
          </ac:inkMkLst>
        </pc:inkChg>
        <pc:inkChg chg="del">
          <ac:chgData name="pascal.poc.pp@gmail.com" userId="S::urn:spo:guest#pascal.poc.pp@gmail.com::" providerId="AD" clId="Web-{AA1BFBFF-CA3A-3AEE-F1AB-A3D6F218AA2B}" dt="2019-05-12T08:48:45.758" v="16"/>
          <ac:inkMkLst>
            <pc:docMk/>
            <pc:sldMk cId="836733519" sldId="265"/>
            <ac:inkMk id="18" creationId="{8CFCE5A5-3C28-47C1-BB10-5A4CED3881EB}"/>
          </ac:inkMkLst>
        </pc:inkChg>
      </pc:sldChg>
      <pc:sldChg chg="addSp delSp modSp addCm">
        <pc:chgData name="pascal.poc.pp@gmail.com" userId="S::urn:spo:guest#pascal.poc.pp@gmail.com::" providerId="AD" clId="Web-{AA1BFBFF-CA3A-3AEE-F1AB-A3D6F218AA2B}" dt="2019-05-12T11:31:50.547" v="166"/>
        <pc:sldMkLst>
          <pc:docMk/>
          <pc:sldMk cId="2923162179" sldId="266"/>
        </pc:sldMkLst>
        <pc:spChg chg="mod">
          <ac:chgData name="pascal.poc.pp@gmail.com" userId="S::urn:spo:guest#pascal.poc.pp@gmail.com::" providerId="AD" clId="Web-{AA1BFBFF-CA3A-3AEE-F1AB-A3D6F218AA2B}" dt="2019-05-12T11:28:55.156" v="164" actId="14100"/>
          <ac:spMkLst>
            <pc:docMk/>
            <pc:sldMk cId="2923162179" sldId="266"/>
            <ac:spMk id="2" creationId="{3AFFD6C7-E4F3-4CC2-9977-57E2B563D5DB}"/>
          </ac:spMkLst>
        </pc:spChg>
        <pc:spChg chg="add mod">
          <ac:chgData name="pascal.poc.pp@gmail.com" userId="S::urn:spo:guest#pascal.poc.pp@gmail.com::" providerId="AD" clId="Web-{AA1BFBFF-CA3A-3AEE-F1AB-A3D6F218AA2B}" dt="2019-05-12T11:22:31.875" v="102" actId="1076"/>
          <ac:spMkLst>
            <pc:docMk/>
            <pc:sldMk cId="2923162179" sldId="266"/>
            <ac:spMk id="3" creationId="{CE8E4A18-CAD6-4EC5-B815-4CDA06E0B1C1}"/>
          </ac:spMkLst>
        </pc:spChg>
        <pc:spChg chg="del">
          <ac:chgData name="pascal.poc.pp@gmail.com" userId="S::urn:spo:guest#pascal.poc.pp@gmail.com::" providerId="AD" clId="Web-{AA1BFBFF-CA3A-3AEE-F1AB-A3D6F218AA2B}" dt="2019-05-12T11:22:38.391" v="103"/>
          <ac:spMkLst>
            <pc:docMk/>
            <pc:sldMk cId="2923162179" sldId="266"/>
            <ac:spMk id="5" creationId="{391AAE10-E219-42C0-A4C3-B93314FB7CA1}"/>
          </ac:spMkLst>
        </pc:spChg>
      </pc:sldChg>
    </pc:docChg>
  </pc:docChgLst>
  <pc:docChgLst>
    <pc:chgData name="niklas.kronos@gmail.com" userId="S::urn:spo:guest#niklas.kronos@gmail.com::" providerId="AD" clId="Web-{A7283F9E-1163-EB7C-55F9-7C9D4E69776D}"/>
    <pc:docChg chg="modSld">
      <pc:chgData name="niklas.kronos@gmail.com" userId="S::urn:spo:guest#niklas.kronos@gmail.com::" providerId="AD" clId="Web-{A7283F9E-1163-EB7C-55F9-7C9D4E69776D}" dt="2019-05-13T11:03:43.798" v="245" actId="20577"/>
      <pc:docMkLst>
        <pc:docMk/>
      </pc:docMkLst>
      <pc:sldChg chg="addSp modSp mod setBg">
        <pc:chgData name="niklas.kronos@gmail.com" userId="S::urn:spo:guest#niklas.kronos@gmail.com::" providerId="AD" clId="Web-{A7283F9E-1163-EB7C-55F9-7C9D4E69776D}" dt="2019-05-13T08:08:56.505" v="68" actId="1076"/>
        <pc:sldMkLst>
          <pc:docMk/>
          <pc:sldMk cId="2484908466" sldId="256"/>
        </pc:sldMkLst>
        <pc:spChg chg="mod">
          <ac:chgData name="niklas.kronos@gmail.com" userId="S::urn:spo:guest#niklas.kronos@gmail.com::" providerId="AD" clId="Web-{A7283F9E-1163-EB7C-55F9-7C9D4E69776D}" dt="2019-05-13T08:00:27.916" v="11" actId="20577"/>
          <ac:spMkLst>
            <pc:docMk/>
            <pc:sldMk cId="2484908466" sldId="256"/>
            <ac:spMk id="3" creationId="{81862294-C6C8-4267-9EC4-FCE207C21611}"/>
          </ac:spMkLst>
        </pc:spChg>
        <pc:spChg chg="add mod">
          <ac:chgData name="niklas.kronos@gmail.com" userId="S::urn:spo:guest#niklas.kronos@gmail.com::" providerId="AD" clId="Web-{A7283F9E-1163-EB7C-55F9-7C9D4E69776D}" dt="2019-05-13T08:08:56.505" v="68" actId="1076"/>
          <ac:spMkLst>
            <pc:docMk/>
            <pc:sldMk cId="2484908466" sldId="256"/>
            <ac:spMk id="4" creationId="{881BF236-5E18-4066-A6E6-871AA4B9AE8C}"/>
          </ac:spMkLst>
        </pc:spChg>
      </pc:sldChg>
      <pc:sldChg chg="modSp">
        <pc:chgData name="niklas.kronos@gmail.com" userId="S::urn:spo:guest#niklas.kronos@gmail.com::" providerId="AD" clId="Web-{A7283F9E-1163-EB7C-55F9-7C9D4E69776D}" dt="2019-05-13T11:03:43.798" v="244" actId="20577"/>
        <pc:sldMkLst>
          <pc:docMk/>
          <pc:sldMk cId="4044078516" sldId="263"/>
        </pc:sldMkLst>
        <pc:spChg chg="mod">
          <ac:chgData name="niklas.kronos@gmail.com" userId="S::urn:spo:guest#niklas.kronos@gmail.com::" providerId="AD" clId="Web-{A7283F9E-1163-EB7C-55F9-7C9D4E69776D}" dt="2019-05-13T11:03:43.798" v="244" actId="20577"/>
          <ac:spMkLst>
            <pc:docMk/>
            <pc:sldMk cId="4044078516" sldId="263"/>
            <ac:spMk id="6" creationId="{9EABE0BA-7501-4B87-B287-067D38A035BF}"/>
          </ac:spMkLst>
        </pc:spChg>
      </pc:sldChg>
    </pc:docChg>
  </pc:docChgLst>
  <pc:docChgLst>
    <pc:chgData name="niklas.kronos@gmail.com" userId="S::urn:spo:guest#niklas.kronos@gmail.com::" providerId="AD" clId="Web-{6DDFACA9-CBF4-4764-90C9-54C0BCBDB7E7}"/>
    <pc:docChg chg="addSld modSld sldOrd modSection">
      <pc:chgData name="niklas.kronos@gmail.com" userId="S::urn:spo:guest#niklas.kronos@gmail.com::" providerId="AD" clId="Web-{6DDFACA9-CBF4-4764-90C9-54C0BCBDB7E7}" dt="2019-05-11T12:58:17.232" v="461"/>
      <pc:docMkLst>
        <pc:docMk/>
      </pc:docMkLst>
      <pc:sldChg chg="modSp new">
        <pc:chgData name="niklas.kronos@gmail.com" userId="S::urn:spo:guest#niklas.kronos@gmail.com::" providerId="AD" clId="Web-{6DDFACA9-CBF4-4764-90C9-54C0BCBDB7E7}" dt="2019-05-11T12:56:59.386" v="453" actId="20577"/>
        <pc:sldMkLst>
          <pc:docMk/>
          <pc:sldMk cId="2828272781" sldId="260"/>
        </pc:sldMkLst>
        <pc:spChg chg="mod">
          <ac:chgData name="niklas.kronos@gmail.com" userId="S::urn:spo:guest#niklas.kronos@gmail.com::" providerId="AD" clId="Web-{6DDFACA9-CBF4-4764-90C9-54C0BCBDB7E7}" dt="2019-05-11T12:56:13.041" v="450" actId="20577"/>
          <ac:spMkLst>
            <pc:docMk/>
            <pc:sldMk cId="2828272781" sldId="260"/>
            <ac:spMk id="2" creationId="{D099CFC0-58E8-4594-908D-B69CA1A0976B}"/>
          </ac:spMkLst>
        </pc:spChg>
        <pc:spChg chg="mod">
          <ac:chgData name="niklas.kronos@gmail.com" userId="S::urn:spo:guest#niklas.kronos@gmail.com::" providerId="AD" clId="Web-{6DDFACA9-CBF4-4764-90C9-54C0BCBDB7E7}" dt="2019-05-11T12:56:59.386" v="453" actId="20577"/>
          <ac:spMkLst>
            <pc:docMk/>
            <pc:sldMk cId="2828272781" sldId="260"/>
            <ac:spMk id="3" creationId="{C246E4BD-1BE0-408D-A950-BB322F35E38E}"/>
          </ac:spMkLst>
        </pc:spChg>
      </pc:sldChg>
      <pc:sldChg chg="modSp new">
        <pc:chgData name="niklas.kronos@gmail.com" userId="S::urn:spo:guest#niklas.kronos@gmail.com::" providerId="AD" clId="Web-{6DDFACA9-CBF4-4764-90C9-54C0BCBDB7E7}" dt="2019-05-11T12:57:29.590" v="458" actId="20577"/>
        <pc:sldMkLst>
          <pc:docMk/>
          <pc:sldMk cId="4044078516" sldId="263"/>
        </pc:sldMkLst>
        <pc:spChg chg="mod">
          <ac:chgData name="niklas.kronos@gmail.com" userId="S::urn:spo:guest#niklas.kronos@gmail.com::" providerId="AD" clId="Web-{6DDFACA9-CBF4-4764-90C9-54C0BCBDB7E7}" dt="2019-05-11T12:57:29.590" v="458" actId="20577"/>
          <ac:spMkLst>
            <pc:docMk/>
            <pc:sldMk cId="4044078516" sldId="263"/>
            <ac:spMk id="2" creationId="{DFD99890-61D9-4B87-8189-F7C606B59725}"/>
          </ac:spMkLst>
        </pc:spChg>
      </pc:sldChg>
      <pc:sldChg chg="modSp new">
        <pc:chgData name="niklas.kronos@gmail.com" userId="S::urn:spo:guest#niklas.kronos@gmail.com::" providerId="AD" clId="Web-{6DDFACA9-CBF4-4764-90C9-54C0BCBDB7E7}" dt="2019-05-11T12:52:33.690" v="447" actId="20577"/>
        <pc:sldMkLst>
          <pc:docMk/>
          <pc:sldMk cId="3854328160" sldId="264"/>
        </pc:sldMkLst>
        <pc:spChg chg="mod">
          <ac:chgData name="niklas.kronos@gmail.com" userId="S::urn:spo:guest#niklas.kronos@gmail.com::" providerId="AD" clId="Web-{6DDFACA9-CBF4-4764-90C9-54C0BCBDB7E7}" dt="2019-05-11T12:52:33.690" v="447" actId="20577"/>
          <ac:spMkLst>
            <pc:docMk/>
            <pc:sldMk cId="3854328160" sldId="264"/>
            <ac:spMk id="2" creationId="{9E101124-9171-45B7-8FA2-3601FA64CB8B}"/>
          </ac:spMkLst>
        </pc:spChg>
      </pc:sldChg>
    </pc:docChg>
  </pc:docChgLst>
  <pc:docChgLst>
    <pc:chgData name="pascal.poc.pp@gmail.com" userId="S::urn:spo:guest#pascal.poc.pp@gmail.com::" providerId="AD" clId="Web-{56C3E720-CDF3-A010-A1A3-4574DA1E94EA}"/>
    <pc:docChg chg="modSld">
      <pc:chgData name="pascal.poc.pp@gmail.com" userId="S::urn:spo:guest#pascal.poc.pp@gmail.com::" providerId="AD" clId="Web-{56C3E720-CDF3-A010-A1A3-4574DA1E94EA}" dt="2019-05-11T15:54:47.577" v="91" actId="20577"/>
      <pc:docMkLst>
        <pc:docMk/>
      </pc:docMkLst>
      <pc:sldChg chg="addSp delSp modSp">
        <pc:chgData name="pascal.poc.pp@gmail.com" userId="S::urn:spo:guest#pascal.poc.pp@gmail.com::" providerId="AD" clId="Web-{56C3E720-CDF3-A010-A1A3-4574DA1E94EA}" dt="2019-05-11T13:27:18.818" v="81"/>
        <pc:sldMkLst>
          <pc:docMk/>
          <pc:sldMk cId="2484908466" sldId="256"/>
        </pc:sldMkLst>
        <pc:picChg chg="add mod">
          <ac:chgData name="pascal.poc.pp@gmail.com" userId="S::urn:spo:guest#pascal.poc.pp@gmail.com::" providerId="AD" clId="Web-{56C3E720-CDF3-A010-A1A3-4574DA1E94EA}" dt="2019-05-11T13:26:59.615" v="71"/>
          <ac:picMkLst>
            <pc:docMk/>
            <pc:sldMk cId="2484908466" sldId="256"/>
            <ac:picMk id="4" creationId="{C728CAA1-EB3A-41AC-9581-451969D49BD6}"/>
          </ac:picMkLst>
        </pc:picChg>
        <pc:picChg chg="add mod">
          <ac:chgData name="pascal.poc.pp@gmail.com" userId="S::urn:spo:guest#pascal.poc.pp@gmail.com::" providerId="AD" clId="Web-{56C3E720-CDF3-A010-A1A3-4574DA1E94EA}" dt="2019-05-11T13:27:00.724" v="72"/>
          <ac:picMkLst>
            <pc:docMk/>
            <pc:sldMk cId="2484908466" sldId="256"/>
            <ac:picMk id="6" creationId="{169773D3-B81F-4930-A855-69568BB65473}"/>
          </ac:picMkLst>
        </pc:picChg>
        <pc:picChg chg="add del mod">
          <ac:chgData name="pascal.poc.pp@gmail.com" userId="S::urn:spo:guest#pascal.poc.pp@gmail.com::" providerId="AD" clId="Web-{56C3E720-CDF3-A010-A1A3-4574DA1E94EA}" dt="2019-05-11T13:27:16.240" v="80"/>
          <ac:picMkLst>
            <pc:docMk/>
            <pc:sldMk cId="2484908466" sldId="256"/>
            <ac:picMk id="8" creationId="{B96EA895-A9AE-4F2C-A40A-875A522267EB}"/>
          </ac:picMkLst>
        </pc:picChg>
        <pc:picChg chg="add mod">
          <ac:chgData name="pascal.poc.pp@gmail.com" userId="S::urn:spo:guest#pascal.poc.pp@gmail.com::" providerId="AD" clId="Web-{56C3E720-CDF3-A010-A1A3-4574DA1E94EA}" dt="2019-05-11T13:27:02.490" v="74"/>
          <ac:picMkLst>
            <pc:docMk/>
            <pc:sldMk cId="2484908466" sldId="256"/>
            <ac:picMk id="10" creationId="{BEC75E34-2625-41DA-9A12-216768360BFF}"/>
          </ac:picMkLst>
        </pc:picChg>
        <pc:picChg chg="add del mod">
          <ac:chgData name="pascal.poc.pp@gmail.com" userId="S::urn:spo:guest#pascal.poc.pp@gmail.com::" providerId="AD" clId="Web-{56C3E720-CDF3-A010-A1A3-4574DA1E94EA}" dt="2019-05-11T13:27:14.053" v="79"/>
          <ac:picMkLst>
            <pc:docMk/>
            <pc:sldMk cId="2484908466" sldId="256"/>
            <ac:picMk id="12" creationId="{7279ACA1-E6D7-4F2C-8916-746597108681}"/>
          </ac:picMkLst>
        </pc:picChg>
        <pc:picChg chg="add del mod">
          <ac:chgData name="pascal.poc.pp@gmail.com" userId="S::urn:spo:guest#pascal.poc.pp@gmail.com::" providerId="AD" clId="Web-{56C3E720-CDF3-A010-A1A3-4574DA1E94EA}" dt="2019-05-11T13:27:18.818" v="81"/>
          <ac:picMkLst>
            <pc:docMk/>
            <pc:sldMk cId="2484908466" sldId="256"/>
            <ac:picMk id="14" creationId="{4FAA9DE7-277E-4A8D-BB70-3049352958E4}"/>
          </ac:picMkLst>
        </pc:picChg>
        <pc:picChg chg="add mod">
          <ac:chgData name="pascal.poc.pp@gmail.com" userId="S::urn:spo:guest#pascal.poc.pp@gmail.com::" providerId="AD" clId="Web-{56C3E720-CDF3-A010-A1A3-4574DA1E94EA}" dt="2019-05-11T13:27:03.271" v="77"/>
          <ac:picMkLst>
            <pc:docMk/>
            <pc:sldMk cId="2484908466" sldId="256"/>
            <ac:picMk id="16" creationId="{2D008AF7-82D1-4E7A-A0C4-EAAA22844CAC}"/>
          </ac:picMkLst>
        </pc:picChg>
        <pc:picChg chg="del">
          <ac:chgData name="pascal.poc.pp@gmail.com" userId="S::urn:spo:guest#pascal.poc.pp@gmail.com::" providerId="AD" clId="Web-{56C3E720-CDF3-A010-A1A3-4574DA1E94EA}" dt="2019-05-11T13:27:11.615" v="78"/>
          <ac:picMkLst>
            <pc:docMk/>
            <pc:sldMk cId="2484908466" sldId="256"/>
            <ac:picMk id="59" creationId="{59EC7E78-8577-4C9F-BED9-EDAF7EE0AA9C}"/>
          </ac:picMkLst>
        </pc:picChg>
      </pc:sldChg>
      <pc:sldChg chg="modSp">
        <pc:chgData name="pascal.poc.pp@gmail.com" userId="S::urn:spo:guest#pascal.poc.pp@gmail.com::" providerId="AD" clId="Web-{56C3E720-CDF3-A010-A1A3-4574DA1E94EA}" dt="2019-05-11T13:23:51.031" v="67" actId="20577"/>
        <pc:sldMkLst>
          <pc:docMk/>
          <pc:sldMk cId="1965533031" sldId="257"/>
        </pc:sldMkLst>
        <pc:spChg chg="mod">
          <ac:chgData name="pascal.poc.pp@gmail.com" userId="S::urn:spo:guest#pascal.poc.pp@gmail.com::" providerId="AD" clId="Web-{56C3E720-CDF3-A010-A1A3-4574DA1E94EA}" dt="2019-05-11T13:23:07.077" v="63" actId="20577"/>
          <ac:spMkLst>
            <pc:docMk/>
            <pc:sldMk cId="1965533031" sldId="257"/>
            <ac:spMk id="2" creationId="{B008D1D3-9463-48A0-85F8-1984E244CECD}"/>
          </ac:spMkLst>
        </pc:spChg>
        <pc:spChg chg="mod">
          <ac:chgData name="pascal.poc.pp@gmail.com" userId="S::urn:spo:guest#pascal.poc.pp@gmail.com::" providerId="AD" clId="Web-{56C3E720-CDF3-A010-A1A3-4574DA1E94EA}" dt="2019-05-11T13:23:51.031" v="67" actId="20577"/>
          <ac:spMkLst>
            <pc:docMk/>
            <pc:sldMk cId="1965533031" sldId="257"/>
            <ac:spMk id="3" creationId="{C5F468CC-2388-463D-8E99-031E12807CF8}"/>
          </ac:spMkLst>
        </pc:spChg>
      </pc:sldChg>
      <pc:sldChg chg="modSp">
        <pc:chgData name="pascal.poc.pp@gmail.com" userId="S::urn:spo:guest#pascal.poc.pp@gmail.com::" providerId="AD" clId="Web-{56C3E720-CDF3-A010-A1A3-4574DA1E94EA}" dt="2019-05-11T15:54:41.358" v="89" actId="20577"/>
        <pc:sldMkLst>
          <pc:docMk/>
          <pc:sldMk cId="836733519" sldId="265"/>
        </pc:sldMkLst>
        <pc:spChg chg="mod">
          <ac:chgData name="pascal.poc.pp@gmail.com" userId="S::urn:spo:guest#pascal.poc.pp@gmail.com::" providerId="AD" clId="Web-{56C3E720-CDF3-A010-A1A3-4574DA1E94EA}" dt="2019-05-11T15:54:07.998" v="86" actId="20577"/>
          <ac:spMkLst>
            <pc:docMk/>
            <pc:sldMk cId="836733519" sldId="265"/>
            <ac:spMk id="2" creationId="{11DB241C-01F8-4A1A-B493-796A1AD4A31E}"/>
          </ac:spMkLst>
        </pc:spChg>
        <pc:spChg chg="mod">
          <ac:chgData name="pascal.poc.pp@gmail.com" userId="S::urn:spo:guest#pascal.poc.pp@gmail.com::" providerId="AD" clId="Web-{56C3E720-CDF3-A010-A1A3-4574DA1E94EA}" dt="2019-05-11T15:54:41.358" v="89" actId="20577"/>
          <ac:spMkLst>
            <pc:docMk/>
            <pc:sldMk cId="836733519" sldId="265"/>
            <ac:spMk id="6" creationId="{D400EFC7-5CED-4F3C-B4E1-4DAA5A09D939}"/>
          </ac:spMkLst>
        </pc:spChg>
      </pc:sldChg>
      <pc:sldChg chg="modSp">
        <pc:chgData name="pascal.poc.pp@gmail.com" userId="S::urn:spo:guest#pascal.poc.pp@gmail.com::" providerId="AD" clId="Web-{56C3E720-CDF3-A010-A1A3-4574DA1E94EA}" dt="2019-05-11T15:53:50.935" v="85" actId="1076"/>
        <pc:sldMkLst>
          <pc:docMk/>
          <pc:sldMk cId="2923162179" sldId="266"/>
        </pc:sldMkLst>
        <pc:spChg chg="mod">
          <ac:chgData name="pascal.poc.pp@gmail.com" userId="S::urn:spo:guest#pascal.poc.pp@gmail.com::" providerId="AD" clId="Web-{56C3E720-CDF3-A010-A1A3-4574DA1E94EA}" dt="2019-05-11T15:53:50.935" v="85" actId="1076"/>
          <ac:spMkLst>
            <pc:docMk/>
            <pc:sldMk cId="2923162179" sldId="266"/>
            <ac:spMk id="5" creationId="{391AAE10-E219-42C0-A4C3-B93314FB7CA1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1T16:16:15.345" idx="1">
    <p:pos x="10" y="10"/>
    <p:text>Tobi macht den Bar Plot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5-12T04:31:50.547" idx="2">
    <p:pos x="6067" y="380"/>
    <p:text>Jemand ne Idee für en Titel, bzw was wollen wir mit der Folie überhaupt alles abdecken?</p:text>
    <p:extLst>
      <p:ext uri="{C676402C-5697-4E1C-873F-D02D1690AC5C}">
        <p15:threadingInfo xmlns:p15="http://schemas.microsoft.com/office/powerpoint/2012/main" timeZoneBias="420"/>
      </p:ext>
    </p:extLst>
  </p:cm>
  <p:cm authorId="1" dt="2019-05-12T21:37:38.320" idx="11">
    <p:pos x="6067" y="516"/>
    <p:text>gute Frage</p:text>
    <p:extLst>
      <p:ext uri="{C676402C-5697-4E1C-873F-D02D1690AC5C}">
        <p15:threadingInfo xmlns:p15="http://schemas.microsoft.com/office/powerpoint/2012/main" timeZoneBias="-120">
          <p15:parentCm authorId="2" idx="2"/>
        </p15:threadingInfo>
      </p:ext>
    </p:extLst>
  </p:cm>
  <p:cm authorId="1" dt="2019-05-12T21:37:45.672" idx="12">
    <p:pos x="6067" y="652"/>
    <p:text>haha ^^</p:text>
    <p:extLst>
      <p:ext uri="{C676402C-5697-4E1C-873F-D02D1690AC5C}">
        <p15:threadingInfo xmlns:p15="http://schemas.microsoft.com/office/powerpoint/2012/main" timeZoneBias="-120">
          <p15:parentCm authorId="2" idx="2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1T16:17:42.626" idx="2">
    <p:pos x="10" y="10"/>
    <p:text>Pascal überlegt sich was</p:text>
    <p:extLst>
      <p:ext uri="{C676402C-5697-4E1C-873F-D02D1690AC5C}">
        <p15:threadingInfo xmlns:p15="http://schemas.microsoft.com/office/powerpoint/2012/main" timeZoneBias="-120"/>
      </p:ext>
    </p:extLst>
  </p:cm>
  <p:cm authorId="2" dt="2019-05-12T04:30:38.781" idx="1">
    <p:pos x="10" y="106"/>
    <p:text>wurde zu Folie 5, kann gelöscht werden wenn OK
</p:text>
    <p:extLst>
      <p:ext uri="{C676402C-5697-4E1C-873F-D02D1690AC5C}">
        <p15:threadingInfo xmlns:p15="http://schemas.microsoft.com/office/powerpoint/2012/main" timeZoneBias="420">
          <p15:parentCm authorId="1" idx="2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1T16:18:10.908" idx="3">
    <p:pos x="10" y="10"/>
    <p:text>Zeitachse</p:text>
    <p:extLst>
      <p:ext uri="{C676402C-5697-4E1C-873F-D02D1690AC5C}">
        <p15:threadingInfo xmlns:p15="http://schemas.microsoft.com/office/powerpoint/2012/main" timeZoneBias="-120"/>
      </p:ext>
    </p:extLst>
  </p:cm>
  <p:cm authorId="1" dt="2019-05-11T16:18:34.450" idx="4">
    <p:pos x="10" y="146"/>
    <p:text>Smart Art</p:text>
    <p:extLst>
      <p:ext uri="{C676402C-5697-4E1C-873F-D02D1690AC5C}">
        <p15:threadingInfo xmlns:p15="http://schemas.microsoft.com/office/powerpoint/2012/main" timeZoneBias="-120">
          <p15:parentCm authorId="1" idx="3"/>
        </p15:threadingInfo>
      </p:ext>
    </p:extLst>
  </p:cm>
  <p:cm authorId="1" dt="2019-05-11T16:22:16.528" idx="5">
    <p:pos x="10" y="282"/>
    <p:text>größere Schrift</p:text>
    <p:extLst>
      <p:ext uri="{C676402C-5697-4E1C-873F-D02D1690AC5C}">
        <p15:threadingInfo xmlns:p15="http://schemas.microsoft.com/office/powerpoint/2012/main" timeZoneBias="-120">
          <p15:parentCm authorId="1" idx="3"/>
        </p15:threadingInfo>
      </p:ext>
    </p:extLst>
  </p:cm>
  <p:cm authorId="1" dt="2019-05-11T17:38:33.204" idx="10">
    <p:pos x="146" y="146"/>
    <p:text>Nils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1T17:38:19.219" idx="8">
    <p:pos x="10" y="10"/>
    <p:text>Niklas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1T17:16:06.999" idx="6">
    <p:pos x="10" y="10"/>
    <p:text>Dimension reduction --&gt; k-means</p:text>
    <p:extLst>
      <p:ext uri="{C676402C-5697-4E1C-873F-D02D1690AC5C}">
        <p15:threadingInfo xmlns:p15="http://schemas.microsoft.com/office/powerpoint/2012/main" timeZoneBias="-120"/>
      </p:ext>
    </p:extLst>
  </p:cm>
  <p:cm authorId="1" dt="2019-05-11T17:38:26.783" idx="9">
    <p:pos x="146" y="146"/>
    <p:text>Niklas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1T17:16:06.999" idx="6">
    <p:pos x="10" y="10"/>
    <p:text>Dimension reduction --&gt; k-means</p:text>
    <p:extLst>
      <p:ext uri="{C676402C-5697-4E1C-873F-D02D1690AC5C}">
        <p15:threadingInfo xmlns:p15="http://schemas.microsoft.com/office/powerpoint/2012/main" timeZoneBias="-120"/>
      </p:ext>
    </p:extLst>
  </p:cm>
  <p:cm authorId="1" dt="2019-05-11T17:38:26.783" idx="9">
    <p:pos x="146" y="146"/>
    <p:text>Niklas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1T17:38:13.050" idx="7">
    <p:pos x="10" y="10"/>
    <p:text>Nils</p:text>
    <p:extLst>
      <p:ext uri="{C676402C-5697-4E1C-873F-D02D1690AC5C}">
        <p15:threadingInfo xmlns:p15="http://schemas.microsoft.com/office/powerpoint/2012/main" timeZoneBias="-12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11T15:25:29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68 341 920 0 0,'-5'31'80'0'0,"5"-31"-80"0"0,0 0 0 0 0,0 0 0 0 0,0 0 176 0 0,0 13 16 0 0,0-13 8 0 0,-6 12 0 0 0,6 1-200 0 0,-6 0 64 0 0,2-9-64 0 0,-3 8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4854A-5F0F-4A05-8D1F-32E1E9A1E1DE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C60E8-D9BA-494E-AAA0-308C1FA277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765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C60E8-D9BA-494E-AAA0-308C1FA2773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444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SoF</a:t>
            </a:r>
            <a:r>
              <a:rPr lang="de-DE" dirty="0"/>
              <a:t>:		- </a:t>
            </a:r>
            <a:r>
              <a:rPr lang="de-DE" dirty="0" err="1"/>
              <a:t>Wilcoxon</a:t>
            </a:r>
            <a:r>
              <a:rPr lang="de-DE" dirty="0"/>
              <a:t> Sum Rank </a:t>
            </a:r>
            <a:r>
              <a:rPr lang="de-DE" dirty="0" err="1"/>
              <a:t>test</a:t>
            </a:r>
            <a:r>
              <a:rPr lang="de-DE" dirty="0"/>
              <a:t> von CNA Werten</a:t>
            </a:r>
          </a:p>
          <a:p>
            <a:r>
              <a:rPr lang="de-DE" dirty="0"/>
              <a:t>		- Wenn A inaktiv kann B nicht auch inaktiv sein, da Zelle sonst stirbt</a:t>
            </a:r>
          </a:p>
          <a:p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examination</a:t>
            </a:r>
            <a:r>
              <a:rPr lang="de-DE" dirty="0"/>
              <a:t>:	- Knockdown für Gen B wird letal (wird höher) wenn Gen A inaktiv ist</a:t>
            </a:r>
          </a:p>
          <a:p>
            <a:r>
              <a:rPr lang="de-DE" dirty="0"/>
              <a:t>		- </a:t>
            </a:r>
            <a:r>
              <a:rPr lang="de-DE" dirty="0" err="1"/>
              <a:t>Wilcoxon</a:t>
            </a:r>
            <a:r>
              <a:rPr lang="de-DE" dirty="0"/>
              <a:t> Sum Rank </a:t>
            </a:r>
            <a:r>
              <a:rPr lang="de-DE" dirty="0" err="1"/>
              <a:t>test</a:t>
            </a:r>
            <a:r>
              <a:rPr lang="de-DE" dirty="0"/>
              <a:t> von knockdown Werten</a:t>
            </a:r>
          </a:p>
          <a:p>
            <a:r>
              <a:rPr lang="de-DE" dirty="0" err="1"/>
              <a:t>Pairwise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co</a:t>
            </a:r>
            <a:r>
              <a:rPr lang="de-DE" dirty="0"/>
              <a:t>-expression:	- </a:t>
            </a:r>
            <a:r>
              <a:rPr lang="de-DE" dirty="0" err="1"/>
              <a:t>Spearmann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 von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err="1"/>
              <a:t>data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C60E8-D9BA-494E-AAA0-308C1FA2773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616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ID, Primary Disease, </a:t>
            </a:r>
            <a:r>
              <a:rPr lang="de-DE" err="1"/>
              <a:t>Secondary</a:t>
            </a:r>
            <a:r>
              <a:rPr lang="de-DE"/>
              <a:t> </a:t>
            </a:r>
            <a:r>
              <a:rPr lang="de-DE" err="1"/>
              <a:t>Desease</a:t>
            </a:r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C60E8-D9BA-494E-AAA0-308C1FA2773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806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C60E8-D9BA-494E-AAA0-308C1FA2773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975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Can </a:t>
            </a:r>
            <a:r>
              <a:rPr lang="de-DE" err="1"/>
              <a:t>we</a:t>
            </a:r>
            <a:r>
              <a:rPr lang="de-DE"/>
              <a:t> </a:t>
            </a:r>
            <a:r>
              <a:rPr lang="de-DE" err="1"/>
              <a:t>describe</a:t>
            </a:r>
            <a:r>
              <a:rPr lang="de-DE"/>
              <a:t> </a:t>
            </a:r>
            <a:r>
              <a:rPr lang="de-DE" err="1"/>
              <a:t>groups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a high </a:t>
            </a:r>
            <a:r>
              <a:rPr lang="de-DE" err="1"/>
              <a:t>correlation</a:t>
            </a:r>
            <a:r>
              <a:rPr lang="de-DE"/>
              <a:t> </a:t>
            </a:r>
            <a:r>
              <a:rPr lang="de-DE" err="1"/>
              <a:t>between</a:t>
            </a:r>
            <a:r>
              <a:rPr lang="de-DE"/>
              <a:t> CNA and </a:t>
            </a:r>
            <a:r>
              <a:rPr lang="de-DE" err="1"/>
              <a:t>expression</a:t>
            </a:r>
            <a:r>
              <a:rPr lang="de-DE"/>
              <a:t> </a:t>
            </a:r>
            <a:r>
              <a:rPr lang="de-DE" err="1"/>
              <a:t>values</a:t>
            </a:r>
            <a:r>
              <a:rPr lang="de-DE"/>
              <a:t> </a:t>
            </a:r>
            <a:r>
              <a:rPr lang="de-DE" err="1"/>
              <a:t>using</a:t>
            </a:r>
            <a:r>
              <a:rPr lang="de-DE"/>
              <a:t> a k-</a:t>
            </a:r>
            <a:r>
              <a:rPr lang="de-DE" err="1"/>
              <a:t>means</a:t>
            </a:r>
            <a:r>
              <a:rPr lang="de-DE"/>
              <a:t> </a:t>
            </a:r>
            <a:r>
              <a:rPr lang="de-DE" err="1"/>
              <a:t>cluster</a:t>
            </a:r>
            <a:r>
              <a:rPr lang="de-DE"/>
              <a:t>, </a:t>
            </a:r>
            <a:r>
              <a:rPr lang="de-DE" err="1"/>
              <a:t>identifying</a:t>
            </a:r>
            <a:r>
              <a:rPr lang="de-DE"/>
              <a:t> so </a:t>
            </a:r>
            <a:r>
              <a:rPr lang="de-DE" err="1"/>
              <a:t>called</a:t>
            </a:r>
            <a:r>
              <a:rPr lang="de-DE"/>
              <a:t> </a:t>
            </a:r>
            <a:r>
              <a:rPr lang="de-DE" err="1"/>
              <a:t>gens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interest</a:t>
            </a:r>
            <a:r>
              <a:rPr lang="de-DE"/>
              <a:t> (Gene A)</a:t>
            </a:r>
          </a:p>
          <a:p>
            <a:endParaRPr lang="de-DE" b="1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C60E8-D9BA-494E-AAA0-308C1FA2773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162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Nachdem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unsere</a:t>
            </a:r>
            <a:r>
              <a:rPr lang="en-US" dirty="0">
                <a:cs typeface="Calibri"/>
              </a:rPr>
              <a:t> SL/SDL partner </a:t>
            </a:r>
            <a:r>
              <a:rPr lang="en-US" dirty="0" err="1">
                <a:cs typeface="Calibri"/>
              </a:rPr>
              <a:t>gefunden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haben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schauen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unsere</a:t>
            </a:r>
            <a:r>
              <a:rPr lang="en-US" dirty="0">
                <a:cs typeface="Calibri"/>
              </a:rPr>
              <a:t> 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Wilcoxon Rank Sum Test</a:t>
            </a:r>
          </a:p>
          <a:p>
            <a:r>
              <a:rPr lang="en-US" dirty="0" err="1">
                <a:cs typeface="Calibri"/>
              </a:rPr>
              <a:t>Spearmann</a:t>
            </a:r>
            <a:r>
              <a:rPr lang="en-US" dirty="0">
                <a:cs typeface="Calibri"/>
              </a:rPr>
              <a:t> 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C60E8-D9BA-494E-AAA0-308C1FA2773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188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Pairwise scatter plot </a:t>
            </a:r>
            <a:r>
              <a:rPr lang="en-US" dirty="0" err="1">
                <a:cs typeface="Calibri"/>
              </a:rPr>
              <a:t>für</a:t>
            </a:r>
            <a:r>
              <a:rPr lang="en-US" dirty="0">
                <a:cs typeface="Calibri"/>
              </a:rPr>
              <a:t> correlation der variable</a:t>
            </a:r>
          </a:p>
          <a:p>
            <a:r>
              <a:rPr lang="en-US" dirty="0">
                <a:cs typeface="Calibri"/>
              </a:rPr>
              <a:t>R – squared</a:t>
            </a:r>
          </a:p>
          <a:p>
            <a:r>
              <a:rPr lang="en-US" dirty="0">
                <a:cs typeface="Calibri"/>
              </a:rPr>
              <a:t>F Test</a:t>
            </a:r>
          </a:p>
          <a:p>
            <a:r>
              <a:rPr lang="en-US" dirty="0">
                <a:cs typeface="Calibri"/>
              </a:rPr>
              <a:t>T test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C60E8-D9BA-494E-AAA0-308C1FA2773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62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70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7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0468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851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3709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84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812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54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58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9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87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98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09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51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07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14.05.2019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47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4A124-43A9-4BFD-AB04-000A3280E8A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17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2.pn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comments" Target="../comments/commen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2.pn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8.sv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svg"/><Relationship Id="rId14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comments" Target="../comments/comment5.xml"/><Relationship Id="rId5" Type="http://schemas.openxmlformats.org/officeDocument/2006/relationships/image" Target="../media/image20.emf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6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D6BE74-C148-45F5-A49F-1D57CB38C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055" y="308503"/>
            <a:ext cx="5764261" cy="2246276"/>
          </a:xfrm>
        </p:spPr>
        <p:txBody>
          <a:bodyPr>
            <a:normAutofit fontScale="90000"/>
          </a:bodyPr>
          <a:lstStyle/>
          <a:p>
            <a:pPr algn="ctr"/>
            <a:r>
              <a:rPr lang="de-DE" b="1">
                <a:solidFill>
                  <a:srgbClr val="236292"/>
                </a:solidFill>
                <a:latin typeface="Gill Sans MT"/>
                <a:cs typeface="Calibri Light"/>
              </a:rPr>
              <a:t>Project </a:t>
            </a:r>
            <a:r>
              <a:rPr lang="en-GB" b="1">
                <a:solidFill>
                  <a:srgbClr val="236292"/>
                </a:solidFill>
                <a:latin typeface="Gill Sans MT"/>
                <a:cs typeface="Calibri Light"/>
              </a:rPr>
              <a:t>Proposal</a:t>
            </a:r>
            <a:br>
              <a:rPr lang="de-DE" b="1">
                <a:latin typeface="Gill Sans MT" panose="020B0502020104020203" pitchFamily="34" charset="0"/>
                <a:cs typeface="Calibri Light"/>
              </a:rPr>
            </a:br>
            <a:r>
              <a:rPr lang="de-DE">
                <a:solidFill>
                  <a:srgbClr val="236292"/>
                </a:solidFill>
                <a:latin typeface="Gill Sans MT"/>
                <a:cs typeface="Calibri Light"/>
              </a:rPr>
              <a:t>Head and Neck Cancer</a:t>
            </a:r>
            <a:endParaRPr lang="de-DE">
              <a:solidFill>
                <a:srgbClr val="236292"/>
              </a:solidFill>
              <a:latin typeface="Gill Sans M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1862294-C6C8-4267-9EC4-FCE207C21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055" y="2706997"/>
            <a:ext cx="5764261" cy="109689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de-DE">
                <a:latin typeface="Gill Sans MT"/>
                <a:cs typeface="Calibri"/>
              </a:rPr>
              <a:t>Tobias Hub, Nils Mechtel,</a:t>
            </a:r>
          </a:p>
          <a:p>
            <a:pPr algn="ctr"/>
            <a:r>
              <a:rPr lang="de-DE">
                <a:latin typeface="Gill Sans MT"/>
                <a:cs typeface="Calibri"/>
              </a:rPr>
              <a:t>Pascal </a:t>
            </a:r>
            <a:r>
              <a:rPr lang="de-DE" err="1">
                <a:latin typeface="Gill Sans MT"/>
                <a:cs typeface="Calibri"/>
              </a:rPr>
              <a:t>Poc</a:t>
            </a:r>
            <a:r>
              <a:rPr lang="de-DE">
                <a:latin typeface="Gill Sans MT"/>
                <a:cs typeface="Calibri"/>
              </a:rPr>
              <a:t>, Niklas Urbanek</a:t>
            </a:r>
            <a:endParaRPr lang="de-DE">
              <a:latin typeface="Gill Sans MT" panose="020B05020201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1BF236-5E18-4066-A6E6-871AA4B9AE8C}"/>
              </a:ext>
            </a:extLst>
          </p:cNvPr>
          <p:cNvSpPr txBox="1"/>
          <p:nvPr/>
        </p:nvSpPr>
        <p:spPr>
          <a:xfrm>
            <a:off x="-66323" y="6601177"/>
            <a:ext cx="9297810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800">
                <a:latin typeface="Gill Sans MT"/>
                <a:ea typeface="+mn-lt"/>
                <a:cs typeface="+mn-lt"/>
              </a:rPr>
              <a:t>https://www.benzinga.com/analyst-ratings/analyst-color/12/11/3071761/seattle-genetics-falls-after-q3-results-and-analyst-down</a:t>
            </a:r>
            <a:endParaRPr lang="de-DE" sz="800">
              <a:latin typeface="Gill Sans MT"/>
            </a:endParaRPr>
          </a:p>
          <a:p>
            <a:pPr algn="l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908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CBA23-C101-4F91-8B43-931C93C88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924" y="3131318"/>
            <a:ext cx="8596668" cy="274874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/>
            <a:r>
              <a:rPr lang="de-DE" sz="2000" dirty="0">
                <a:latin typeface="Gill Sans MT" panose="020B0502020104020203" pitchFamily="34" charset="0"/>
                <a:ea typeface="+mn-lt"/>
                <a:cs typeface="+mn-lt"/>
              </a:rPr>
              <a:t>Multiple Lineare Regression</a:t>
            </a:r>
          </a:p>
          <a:p>
            <a:pPr marL="685800" lvl="1"/>
            <a:r>
              <a:rPr lang="de-DE" sz="2000" dirty="0" err="1">
                <a:latin typeface="Gill Sans MT" panose="020B0502020104020203" pitchFamily="34" charset="0"/>
                <a:ea typeface="+mn-lt"/>
                <a:cs typeface="+mn-lt"/>
              </a:rPr>
              <a:t>Examine</a:t>
            </a:r>
            <a:r>
              <a:rPr lang="de-DE" sz="2000" dirty="0">
                <a:latin typeface="Gill Sans MT" panose="020B0502020104020203" pitchFamily="34" charset="0"/>
                <a:ea typeface="+mn-lt"/>
                <a:cs typeface="+mn-lt"/>
              </a:rPr>
              <a:t> </a:t>
            </a:r>
            <a:r>
              <a:rPr lang="de-DE" sz="2000" dirty="0" err="1">
                <a:latin typeface="Gill Sans MT" panose="020B0502020104020203" pitchFamily="34" charset="0"/>
                <a:ea typeface="+mn-lt"/>
                <a:cs typeface="+mn-lt"/>
              </a:rPr>
              <a:t>correlation</a:t>
            </a:r>
            <a:r>
              <a:rPr lang="de-DE" sz="2000" dirty="0">
                <a:latin typeface="Gill Sans MT" panose="020B0502020104020203" pitchFamily="34" charset="0"/>
                <a:ea typeface="+mn-lt"/>
                <a:cs typeface="+mn-lt"/>
              </a:rPr>
              <a:t> </a:t>
            </a:r>
            <a:r>
              <a:rPr lang="de-DE" sz="2000" dirty="0" err="1">
                <a:latin typeface="Gill Sans MT" panose="020B0502020104020203" pitchFamily="34" charset="0"/>
                <a:ea typeface="+mn-lt"/>
                <a:cs typeface="+mn-lt"/>
              </a:rPr>
              <a:t>between</a:t>
            </a:r>
            <a:r>
              <a:rPr lang="de-DE" sz="2000" dirty="0">
                <a:latin typeface="Gill Sans MT" panose="020B0502020104020203" pitchFamily="34" charset="0"/>
                <a:ea typeface="+mn-lt"/>
                <a:cs typeface="+mn-lt"/>
              </a:rPr>
              <a:t> variables</a:t>
            </a:r>
            <a:endParaRPr lang="en-US" sz="2000" dirty="0">
              <a:latin typeface="Gill Sans MT" panose="020B0502020104020203" pitchFamily="34" charset="0"/>
              <a:ea typeface="+mn-lt"/>
              <a:cs typeface="+mn-lt"/>
            </a:endParaRPr>
          </a:p>
          <a:p>
            <a:pPr marL="685800" lvl="1"/>
            <a:r>
              <a:rPr lang="de-DE" sz="2000" dirty="0" err="1">
                <a:latin typeface="Gill Sans MT" panose="020B0502020104020203" pitchFamily="34" charset="0"/>
                <a:ea typeface="+mn-lt"/>
                <a:cs typeface="+mn-lt"/>
              </a:rPr>
              <a:t>Estimating</a:t>
            </a:r>
            <a:r>
              <a:rPr lang="de-DE" sz="2000" dirty="0">
                <a:latin typeface="Gill Sans MT" panose="020B0502020104020203" pitchFamily="34" charset="0"/>
                <a:ea typeface="+mn-lt"/>
                <a:cs typeface="+mn-lt"/>
              </a:rPr>
              <a:t> </a:t>
            </a:r>
            <a:r>
              <a:rPr lang="de-DE" sz="2000" dirty="0" err="1">
                <a:latin typeface="Gill Sans MT" panose="020B0502020104020203" pitchFamily="34" charset="0"/>
                <a:ea typeface="+mn-lt"/>
                <a:cs typeface="+mn-lt"/>
              </a:rPr>
              <a:t>regression</a:t>
            </a:r>
            <a:r>
              <a:rPr lang="de-DE" sz="2000" dirty="0">
                <a:latin typeface="Gill Sans MT" panose="020B0502020104020203" pitchFamily="34" charset="0"/>
                <a:ea typeface="+mn-lt"/>
                <a:cs typeface="+mn-lt"/>
              </a:rPr>
              <a:t> </a:t>
            </a:r>
            <a:r>
              <a:rPr lang="de-DE" sz="2000" dirty="0" err="1">
                <a:latin typeface="Gill Sans MT" panose="020B0502020104020203" pitchFamily="34" charset="0"/>
                <a:ea typeface="+mn-lt"/>
                <a:cs typeface="+mn-lt"/>
              </a:rPr>
              <a:t>model</a:t>
            </a:r>
            <a:endParaRPr lang="de-DE" sz="2000" dirty="0">
              <a:latin typeface="Gill Sans MT" panose="020B0502020104020203" pitchFamily="34" charset="0"/>
              <a:ea typeface="+mn-lt"/>
              <a:cs typeface="+mn-lt"/>
            </a:endParaRPr>
          </a:p>
          <a:p>
            <a:pPr marL="685800" lvl="1"/>
            <a:r>
              <a:rPr lang="de-DE" sz="2000" dirty="0" err="1">
                <a:latin typeface="Gill Sans MT" panose="020B0502020104020203" pitchFamily="34" charset="0"/>
                <a:ea typeface="+mn-lt"/>
                <a:cs typeface="+mn-lt"/>
              </a:rPr>
              <a:t>Evaluating</a:t>
            </a:r>
            <a:r>
              <a:rPr lang="de-DE" sz="2000" dirty="0">
                <a:latin typeface="Gill Sans MT" panose="020B0502020104020203" pitchFamily="34" charset="0"/>
                <a:ea typeface="+mn-lt"/>
                <a:cs typeface="+mn-lt"/>
              </a:rPr>
              <a:t> </a:t>
            </a:r>
            <a:r>
              <a:rPr lang="de-DE" sz="2000" dirty="0" err="1">
                <a:latin typeface="Gill Sans MT" panose="020B0502020104020203" pitchFamily="34" charset="0"/>
                <a:ea typeface="+mn-lt"/>
                <a:cs typeface="+mn-lt"/>
              </a:rPr>
              <a:t>validity</a:t>
            </a:r>
            <a:r>
              <a:rPr lang="de-DE" sz="2000" dirty="0">
                <a:latin typeface="Gill Sans MT" panose="020B0502020104020203" pitchFamily="34" charset="0"/>
                <a:ea typeface="+mn-lt"/>
                <a:cs typeface="+mn-lt"/>
              </a:rPr>
              <a:t> and </a:t>
            </a:r>
            <a:r>
              <a:rPr lang="de-DE" sz="2000" dirty="0" err="1">
                <a:latin typeface="Gill Sans MT" panose="020B0502020104020203" pitchFamily="34" charset="0"/>
                <a:ea typeface="+mn-lt"/>
                <a:cs typeface="+mn-lt"/>
              </a:rPr>
              <a:t>usefullness</a:t>
            </a:r>
            <a:endParaRPr lang="en-US" sz="2000" dirty="0">
              <a:latin typeface="Gill Sans MT" panose="020B0502020104020203" pitchFamily="34" charset="0"/>
              <a:ea typeface="+mn-lt"/>
              <a:cs typeface="+mn-lt"/>
            </a:endParaRPr>
          </a:p>
          <a:p>
            <a:pPr marL="685800" lvl="1"/>
            <a:endParaRPr lang="de-DE" sz="2000" dirty="0">
              <a:latin typeface="Gill Sans MT" panose="020B0502020104020203" pitchFamily="34" charset="0"/>
              <a:ea typeface="+mn-lt"/>
              <a:cs typeface="+mn-lt"/>
            </a:endParaRPr>
          </a:p>
          <a:p>
            <a:pPr marL="285750" indent="-285750"/>
            <a:r>
              <a:rPr lang="de-DE" sz="2000" dirty="0" err="1">
                <a:latin typeface="Gill Sans MT" panose="020B0502020104020203" pitchFamily="34" charset="0"/>
                <a:ea typeface="+mn-lt"/>
                <a:cs typeface="+mn-lt"/>
              </a:rPr>
              <a:t>Compare</a:t>
            </a:r>
            <a:r>
              <a:rPr lang="de-DE" sz="2000" dirty="0">
                <a:latin typeface="Gill Sans MT" panose="020B0502020104020203" pitchFamily="34" charset="0"/>
                <a:ea typeface="+mn-lt"/>
                <a:cs typeface="+mn-lt"/>
              </a:rPr>
              <a:t> different </a:t>
            </a:r>
            <a:r>
              <a:rPr lang="de-DE" sz="2000" dirty="0" err="1">
                <a:latin typeface="Gill Sans MT" panose="020B0502020104020203" pitchFamily="34" charset="0"/>
                <a:ea typeface="+mn-lt"/>
                <a:cs typeface="+mn-lt"/>
              </a:rPr>
              <a:t>models</a:t>
            </a:r>
            <a:endParaRPr lang="de-DE" sz="2000" dirty="0">
              <a:latin typeface="Gill Sans MT" panose="020B0502020104020203" pitchFamily="34" charset="0"/>
              <a:ea typeface="+mn-lt"/>
              <a:cs typeface="+mn-lt"/>
            </a:endParaRPr>
          </a:p>
          <a:p>
            <a:pPr marL="285750" indent="-285750"/>
            <a:endParaRPr lang="de-DE" sz="2000" dirty="0">
              <a:latin typeface="Gill Sans MT" panose="020B0502020104020203" pitchFamily="34" charset="0"/>
              <a:ea typeface="+mn-lt"/>
              <a:cs typeface="+mn-lt"/>
            </a:endParaRPr>
          </a:p>
          <a:p>
            <a:pPr marL="685800" lvl="1"/>
            <a:endParaRPr lang="de-DE" sz="2000" dirty="0">
              <a:latin typeface="Gill Sans MT" panose="020B0502020104020203" pitchFamily="34" charset="0"/>
              <a:ea typeface="+mn-lt"/>
              <a:cs typeface="+mn-lt"/>
              <a:sym typeface="Wingdings" panose="05000000000000000000" pitchFamily="2" charset="2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90BFA5D-211B-472C-932D-14B6D1D4E36C}"/>
              </a:ext>
            </a:extLst>
          </p:cNvPr>
          <p:cNvGrpSpPr/>
          <p:nvPr/>
        </p:nvGrpSpPr>
        <p:grpSpPr>
          <a:xfrm>
            <a:off x="581347" y="545255"/>
            <a:ext cx="2865039" cy="1146015"/>
            <a:chOff x="8305" y="1599145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6" name="Pfeil: Chevron 5">
              <a:extLst>
                <a:ext uri="{FF2B5EF4-FFF2-40B4-BE49-F238E27FC236}">
                  <a16:creationId xmlns:a16="http://schemas.microsoft.com/office/drawing/2014/main" id="{8E284DCD-3960-4150-A4AE-F3C301007B21}"/>
                </a:ext>
              </a:extLst>
            </p:cNvPr>
            <p:cNvSpPr/>
            <p:nvPr/>
          </p:nvSpPr>
          <p:spPr>
            <a:xfrm>
              <a:off x="8305" y="1599145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Pfeil: Chevron 4">
              <a:extLst>
                <a:ext uri="{FF2B5EF4-FFF2-40B4-BE49-F238E27FC236}">
                  <a16:creationId xmlns:a16="http://schemas.microsoft.com/office/drawing/2014/main" id="{6AADC546-FB9D-4E44-B69B-D5DD7ED4DE1F}"/>
                </a:ext>
              </a:extLst>
            </p:cNvPr>
            <p:cNvSpPr txBox="1"/>
            <p:nvPr/>
          </p:nvSpPr>
          <p:spPr>
            <a:xfrm>
              <a:off x="581313" y="1599145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Data </a:t>
              </a:r>
              <a:r>
                <a:rPr lang="de-DE" sz="2200" kern="1200" dirty="0" err="1">
                  <a:latin typeface="Gill Sans MT"/>
                </a:rPr>
                <a:t>Cleanup</a:t>
              </a:r>
              <a:r>
                <a:rPr lang="de-DE" sz="2200" kern="1200" dirty="0">
                  <a:latin typeface="Gill Sans MT"/>
                </a:rPr>
                <a:t> &amp; </a:t>
              </a:r>
              <a:r>
                <a:rPr lang="de-DE" sz="2200" kern="1200" dirty="0" err="1">
                  <a:latin typeface="Gill Sans MT"/>
                </a:rPr>
                <a:t>Descriptive</a:t>
              </a:r>
              <a:r>
                <a:rPr lang="de-DE" sz="2200" kern="1200" dirty="0">
                  <a:latin typeface="Gill Sans MT"/>
                </a:rPr>
                <a:t> </a:t>
              </a:r>
              <a:r>
                <a:rPr lang="de-DE" sz="2200" kern="1200" dirty="0" err="1">
                  <a:latin typeface="Gill Sans MT"/>
                </a:rPr>
                <a:t>Statistics</a:t>
              </a:r>
              <a:endParaRPr lang="de-DE" sz="2200" kern="1200" dirty="0">
                <a:latin typeface="Gill Sans MT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AA27968-C11F-4A3C-80D9-92B55A62246D}"/>
              </a:ext>
            </a:extLst>
          </p:cNvPr>
          <p:cNvGrpSpPr/>
          <p:nvPr/>
        </p:nvGrpSpPr>
        <p:grpSpPr>
          <a:xfrm>
            <a:off x="3181053" y="555745"/>
            <a:ext cx="2865039" cy="1146015"/>
            <a:chOff x="2583457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9" name="Pfeil: Chevron 8">
              <a:extLst>
                <a:ext uri="{FF2B5EF4-FFF2-40B4-BE49-F238E27FC236}">
                  <a16:creationId xmlns:a16="http://schemas.microsoft.com/office/drawing/2014/main" id="{CC25B359-51FD-41E0-8137-7E489DEE7F17}"/>
                </a:ext>
              </a:extLst>
            </p:cNvPr>
            <p:cNvSpPr/>
            <p:nvPr/>
          </p:nvSpPr>
          <p:spPr>
            <a:xfrm>
              <a:off x="2583457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fillRef>
            <a:effect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Pfeil: Chevron 4">
              <a:extLst>
                <a:ext uri="{FF2B5EF4-FFF2-40B4-BE49-F238E27FC236}">
                  <a16:creationId xmlns:a16="http://schemas.microsoft.com/office/drawing/2014/main" id="{694EEF47-A28F-49B6-949E-B60C63EE1992}"/>
                </a:ext>
              </a:extLst>
            </p:cNvPr>
            <p:cNvSpPr txBox="1"/>
            <p:nvPr/>
          </p:nvSpPr>
          <p:spPr>
            <a:xfrm>
              <a:off x="3156465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 err="1">
                  <a:latin typeface="Gill Sans MT"/>
                </a:rPr>
                <a:t>Identify</a:t>
              </a:r>
              <a:r>
                <a:rPr lang="de-DE" sz="2200" kern="1200" dirty="0">
                  <a:latin typeface="Gill Sans MT"/>
                </a:rPr>
                <a:t> genes of </a:t>
              </a:r>
              <a:r>
                <a:rPr lang="de-DE" sz="2200" kern="1200" dirty="0" err="1">
                  <a:latin typeface="Gill Sans MT"/>
                </a:rPr>
                <a:t>interest</a:t>
              </a:r>
              <a:endParaRPr lang="de-DE" sz="2200" kern="1200" dirty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4AF01EC-6151-4BB9-B9FF-3E37E7B94EC5}"/>
              </a:ext>
            </a:extLst>
          </p:cNvPr>
          <p:cNvGrpSpPr/>
          <p:nvPr/>
        </p:nvGrpSpPr>
        <p:grpSpPr>
          <a:xfrm>
            <a:off x="5733790" y="565495"/>
            <a:ext cx="2865039" cy="1146015"/>
            <a:chOff x="5161993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97C06554-9C2D-4F08-A8B7-110536C9278C}"/>
                </a:ext>
              </a:extLst>
            </p:cNvPr>
            <p:cNvSpPr/>
            <p:nvPr/>
          </p:nvSpPr>
          <p:spPr>
            <a:xfrm>
              <a:off x="5161993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fillRef>
            <a:effect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4">
              <a:extLst>
                <a:ext uri="{FF2B5EF4-FFF2-40B4-BE49-F238E27FC236}">
                  <a16:creationId xmlns:a16="http://schemas.microsoft.com/office/drawing/2014/main" id="{82552D81-9050-48B9-83ED-0E589B37F8F6}"/>
                </a:ext>
              </a:extLst>
            </p:cNvPr>
            <p:cNvSpPr txBox="1"/>
            <p:nvPr/>
          </p:nvSpPr>
          <p:spPr>
            <a:xfrm>
              <a:off x="5735001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Find SL/SDL </a:t>
              </a:r>
              <a:r>
                <a:rPr lang="de-DE" sz="2200" kern="1200" dirty="0" err="1">
                  <a:latin typeface="Gill Sans MT"/>
                </a:rPr>
                <a:t>partner</a:t>
              </a:r>
              <a:endParaRPr lang="de-DE" sz="2200" kern="1200" dirty="0">
                <a:latin typeface="Gill Sans MT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33C6A36-8341-442A-A0B7-434D4F74C9CE}"/>
              </a:ext>
            </a:extLst>
          </p:cNvPr>
          <p:cNvGrpSpPr/>
          <p:nvPr/>
        </p:nvGrpSpPr>
        <p:grpSpPr>
          <a:xfrm>
            <a:off x="8333496" y="562879"/>
            <a:ext cx="2865039" cy="1146015"/>
            <a:chOff x="7740529" y="1620977"/>
            <a:chExt cx="2865039" cy="1146015"/>
          </a:xfrm>
        </p:grpSpPr>
        <p:sp>
          <p:nvSpPr>
            <p:cNvPr id="15" name="Pfeil: Chevron 14">
              <a:extLst>
                <a:ext uri="{FF2B5EF4-FFF2-40B4-BE49-F238E27FC236}">
                  <a16:creationId xmlns:a16="http://schemas.microsoft.com/office/drawing/2014/main" id="{5E377BF8-2061-430A-B571-AC4B635626A4}"/>
                </a:ext>
              </a:extLst>
            </p:cNvPr>
            <p:cNvSpPr/>
            <p:nvPr/>
          </p:nvSpPr>
          <p:spPr>
            <a:xfrm>
              <a:off x="7740529" y="1620977"/>
              <a:ext cx="2865039" cy="114601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fillRef>
            <a:effect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feil: Chevron 4">
              <a:extLst>
                <a:ext uri="{FF2B5EF4-FFF2-40B4-BE49-F238E27FC236}">
                  <a16:creationId xmlns:a16="http://schemas.microsoft.com/office/drawing/2014/main" id="{92049864-8C01-48A1-823D-E3DE364ED32F}"/>
                </a:ext>
              </a:extLst>
            </p:cNvPr>
            <p:cNvSpPr txBox="1"/>
            <p:nvPr/>
          </p:nvSpPr>
          <p:spPr>
            <a:xfrm>
              <a:off x="8313537" y="1620977"/>
              <a:ext cx="1719024" cy="1146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Mutation </a:t>
              </a:r>
              <a:r>
                <a:rPr lang="de-DE" sz="2200" kern="1200" dirty="0" err="1">
                  <a:latin typeface="Gill Sans MT"/>
                </a:rPr>
                <a:t>Prediction</a:t>
              </a:r>
              <a:endParaRPr lang="de-DE" sz="2200" kern="1200" dirty="0">
                <a:latin typeface="Gill Sans MT"/>
              </a:endParaRPr>
            </a:p>
          </p:txBody>
        </p:sp>
      </p:grpSp>
      <p:sp>
        <p:nvSpPr>
          <p:cNvPr id="17" name="Textfeld 16">
            <a:extLst>
              <a:ext uri="{FF2B5EF4-FFF2-40B4-BE49-F238E27FC236}">
                <a16:creationId xmlns:a16="http://schemas.microsoft.com/office/drawing/2014/main" id="{4F6CD179-615F-4455-95D5-3104BC1C7BC4}"/>
              </a:ext>
            </a:extLst>
          </p:cNvPr>
          <p:cNvSpPr txBox="1"/>
          <p:nvPr/>
        </p:nvSpPr>
        <p:spPr>
          <a:xfrm>
            <a:off x="634924" y="1983250"/>
            <a:ext cx="9135301" cy="8763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spcBef>
                <a:spcPct val="0"/>
              </a:spcBef>
              <a:buNone/>
              <a:defRPr sz="3600">
                <a:solidFill>
                  <a:srgbClr val="1EA4D9"/>
                </a:solidFill>
                <a:latin typeface="Gill Sans M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dirty="0">
                <a:solidFill>
                  <a:srgbClr val="5FCBEF"/>
                </a:solidFill>
              </a:rPr>
              <a:t>Can we predict mutations in head and neck cancer via a multiple linear regression model using expression-, CNA- </a:t>
            </a:r>
            <a:r>
              <a:rPr lang="en-US" sz="2000">
                <a:solidFill>
                  <a:srgbClr val="5FCBEF"/>
                </a:solidFill>
              </a:rPr>
              <a:t>and CERES kockdown</a:t>
            </a:r>
            <a:r>
              <a:rPr lang="en-US" sz="2000" dirty="0">
                <a:solidFill>
                  <a:srgbClr val="5FCBEF"/>
                </a:solidFill>
              </a:rPr>
              <a:t>-data?</a:t>
            </a:r>
            <a:endParaRPr lang="en-US" sz="2000" dirty="0">
              <a:solidFill>
                <a:srgbClr val="5FCBE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4328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D1D3-9463-48A0-85F8-1984E244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1EA4D9"/>
                </a:solidFill>
                <a:latin typeface="Gill Sans MT"/>
                <a:cs typeface="Calibri Light"/>
              </a:rPr>
              <a:t>Characteristics about HNC</a:t>
            </a: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60A2E3FA-4CE7-45BE-81BD-EBF5520FE6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84" y="1881274"/>
            <a:ext cx="3421347" cy="3206859"/>
          </a:xfrm>
          <a:prstGeom prst="rect">
            <a:avLst/>
          </a:prstGeom>
        </p:spPr>
      </p:pic>
      <p:pic>
        <p:nvPicPr>
          <p:cNvPr id="11" name="Picture 11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46303D25-7CBE-4883-82DB-08081E075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7073" y="1884375"/>
            <a:ext cx="6154881" cy="346165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3561F8D-9380-41DF-9739-3A0E08468CF6}"/>
              </a:ext>
            </a:extLst>
          </p:cNvPr>
          <p:cNvSpPr txBox="1"/>
          <p:nvPr/>
        </p:nvSpPr>
        <p:spPr>
          <a:xfrm>
            <a:off x="526973" y="6455328"/>
            <a:ext cx="342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>
                <a:latin typeface="Gill Sans MT" panose="020B0502020104020203" pitchFamily="34" charset="0"/>
              </a:rPr>
              <a:t>https://speciality.medicaldialogues.in/hepatitis-c-ups-risk-of-head-and-neck-cancers/</a:t>
            </a:r>
          </a:p>
        </p:txBody>
      </p:sp>
    </p:spTree>
    <p:extLst>
      <p:ext uri="{BB962C8B-B14F-4D97-AF65-F5344CB8AC3E}">
        <p14:creationId xmlns:p14="http://schemas.microsoft.com/office/powerpoint/2010/main" val="196553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4BB1-C745-4D72-9AAA-5E0278FCF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37" y="477809"/>
            <a:ext cx="10700019" cy="1320800"/>
          </a:xfrm>
        </p:spPr>
        <p:txBody>
          <a:bodyPr/>
          <a:lstStyle/>
          <a:p>
            <a:r>
              <a:rPr lang="en-GB">
                <a:solidFill>
                  <a:srgbClr val="1EA4D9"/>
                </a:solidFill>
                <a:latin typeface="Gill Sans MT"/>
              </a:rPr>
              <a:t>Synthetic lethality (SL) / Synthetic dosage lethality (SDL)</a:t>
            </a:r>
          </a:p>
        </p:txBody>
      </p:sp>
      <p:pic>
        <p:nvPicPr>
          <p:cNvPr id="4" name="Picture 4" descr="Ein Bild, das Screenshot, Karte enthält.&#10;&#10;Mit hoher Zuverlässigkeit generierte Beschreibung">
            <a:extLst>
              <a:ext uri="{FF2B5EF4-FFF2-40B4-BE49-F238E27FC236}">
                <a16:creationId xmlns:a16="http://schemas.microsoft.com/office/drawing/2014/main" id="{F2F50BCD-C94F-4B9B-8BF7-398EA9DCD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138" y="1138209"/>
            <a:ext cx="5169284" cy="485631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AAFE05-3F01-4A14-8188-57CE5A8CD71E}"/>
              </a:ext>
            </a:extLst>
          </p:cNvPr>
          <p:cNvSpPr txBox="1"/>
          <p:nvPr/>
        </p:nvSpPr>
        <p:spPr>
          <a:xfrm>
            <a:off x="507037" y="6380191"/>
            <a:ext cx="485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Gill Sans MT" panose="020B0502020104020203" pitchFamily="34" charset="0"/>
              </a:rPr>
              <a:t>O’Neil, Nigel J., Melanie L. Bailey, and Philip </a:t>
            </a:r>
            <a:r>
              <a:rPr lang="en-US" sz="1000" err="1">
                <a:latin typeface="Gill Sans MT" panose="020B0502020104020203" pitchFamily="34" charset="0"/>
              </a:rPr>
              <a:t>Hieter</a:t>
            </a:r>
            <a:r>
              <a:rPr lang="en-US" sz="1000">
                <a:latin typeface="Gill Sans MT" panose="020B0502020104020203" pitchFamily="34" charset="0"/>
              </a:rPr>
              <a:t>. “Synthetic lethality and cancer.” Nature Reviews Genetics 18.10 (2017): 613.</a:t>
            </a:r>
            <a:endParaRPr lang="de-DE" sz="1000">
              <a:latin typeface="Gill Sans MT" panose="020B0502020104020203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2F29A01-F4B1-4F85-A116-A9CD291D8816}"/>
              </a:ext>
            </a:extLst>
          </p:cNvPr>
          <p:cNvSpPr txBox="1"/>
          <p:nvPr/>
        </p:nvSpPr>
        <p:spPr>
          <a:xfrm>
            <a:off x="5065490" y="595566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SL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1F96F25-D8B4-4DB8-B960-4A00E53B472B}"/>
              </a:ext>
            </a:extLst>
          </p:cNvPr>
          <p:cNvSpPr txBox="1"/>
          <p:nvPr/>
        </p:nvSpPr>
        <p:spPr>
          <a:xfrm>
            <a:off x="6669312" y="5955669"/>
            <a:ext cx="56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SDL</a:t>
            </a:r>
          </a:p>
        </p:txBody>
      </p:sp>
      <p:sp>
        <p:nvSpPr>
          <p:cNvPr id="9" name="Textfeld 6">
            <a:extLst>
              <a:ext uri="{FF2B5EF4-FFF2-40B4-BE49-F238E27FC236}">
                <a16:creationId xmlns:a16="http://schemas.microsoft.com/office/drawing/2014/main" id="{3051B073-4B27-4D2F-8EA2-4D83A57733D7}"/>
              </a:ext>
            </a:extLst>
          </p:cNvPr>
          <p:cNvSpPr txBox="1"/>
          <p:nvPr/>
        </p:nvSpPr>
        <p:spPr>
          <a:xfrm>
            <a:off x="3455631" y="5955668"/>
            <a:ext cx="4572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>
                <a:latin typeface="Gill Sans MT"/>
              </a:rPr>
              <a:t>SL</a:t>
            </a:r>
          </a:p>
        </p:txBody>
      </p:sp>
    </p:spTree>
    <p:extLst>
      <p:ext uri="{BB962C8B-B14F-4D97-AF65-F5344CB8AC3E}">
        <p14:creationId xmlns:p14="http://schemas.microsoft.com/office/powerpoint/2010/main" val="367825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FFD6C7-E4F3-4CC2-9977-57E2B563D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822"/>
            <a:ext cx="12192000" cy="1513840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1EA4D9"/>
                </a:solidFill>
                <a:latin typeface="Gill Sans MT" panose="020B0502020104020203" pitchFamily="34" charset="0"/>
              </a:rPr>
              <a:t>DAISY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8E4A18-CAD6-4EC5-B815-4CDA06E0B1C1}"/>
              </a:ext>
            </a:extLst>
          </p:cNvPr>
          <p:cNvSpPr txBox="1"/>
          <p:nvPr/>
        </p:nvSpPr>
        <p:spPr>
          <a:xfrm>
            <a:off x="528983" y="6409113"/>
            <a:ext cx="614336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 err="1">
                <a:latin typeface="Gill Sans MT" panose="020B0502020104020203" pitchFamily="34" charset="0"/>
              </a:rPr>
              <a:t>Jerby-Arnon</a:t>
            </a:r>
            <a:r>
              <a:rPr lang="de-DE" sz="1000">
                <a:latin typeface="Gill Sans MT" panose="020B0502020104020203" pitchFamily="34" charset="0"/>
              </a:rPr>
              <a:t>, </a:t>
            </a:r>
            <a:r>
              <a:rPr lang="de-DE" sz="1000" err="1">
                <a:latin typeface="Gill Sans MT" panose="020B0502020104020203" pitchFamily="34" charset="0"/>
              </a:rPr>
              <a:t>Livnat</a:t>
            </a:r>
            <a:r>
              <a:rPr lang="de-DE" sz="1000">
                <a:latin typeface="Gill Sans MT" panose="020B0502020104020203" pitchFamily="34" charset="0"/>
              </a:rPr>
              <a:t>, et al. “</a:t>
            </a:r>
            <a:r>
              <a:rPr lang="de-DE" sz="1000" err="1">
                <a:latin typeface="Gill Sans MT" panose="020B0502020104020203" pitchFamily="34" charset="0"/>
              </a:rPr>
              <a:t>Predicting</a:t>
            </a:r>
            <a:r>
              <a:rPr lang="de-DE" sz="1000">
                <a:latin typeface="Gill Sans MT" panose="020B0502020104020203" pitchFamily="34" charset="0"/>
              </a:rPr>
              <a:t> </a:t>
            </a:r>
            <a:r>
              <a:rPr lang="de-DE" sz="1000" err="1">
                <a:latin typeface="Gill Sans MT" panose="020B0502020104020203" pitchFamily="34" charset="0"/>
              </a:rPr>
              <a:t>cancer-specific</a:t>
            </a:r>
            <a:r>
              <a:rPr lang="de-DE" sz="1000">
                <a:latin typeface="Gill Sans MT" panose="020B0502020104020203" pitchFamily="34" charset="0"/>
              </a:rPr>
              <a:t> </a:t>
            </a:r>
            <a:r>
              <a:rPr lang="de-DE" sz="1000" err="1">
                <a:latin typeface="Gill Sans MT" panose="020B0502020104020203" pitchFamily="34" charset="0"/>
              </a:rPr>
              <a:t>vulnerability</a:t>
            </a:r>
            <a:r>
              <a:rPr lang="de-DE" sz="1000">
                <a:latin typeface="Gill Sans MT" panose="020B0502020104020203" pitchFamily="34" charset="0"/>
              </a:rPr>
              <a:t> via </a:t>
            </a:r>
            <a:r>
              <a:rPr lang="de-DE" sz="1000" err="1">
                <a:latin typeface="Gill Sans MT" panose="020B0502020104020203" pitchFamily="34" charset="0"/>
              </a:rPr>
              <a:t>data-driven</a:t>
            </a:r>
            <a:r>
              <a:rPr lang="de-DE" sz="1000">
                <a:latin typeface="Gill Sans MT" panose="020B0502020104020203" pitchFamily="34" charset="0"/>
              </a:rPr>
              <a:t> </a:t>
            </a:r>
            <a:r>
              <a:rPr lang="de-DE" sz="1000" err="1">
                <a:latin typeface="Gill Sans MT" panose="020B0502020104020203" pitchFamily="34" charset="0"/>
              </a:rPr>
              <a:t>detection</a:t>
            </a:r>
            <a:r>
              <a:rPr lang="de-DE" sz="1000">
                <a:latin typeface="Gill Sans MT" panose="020B0502020104020203" pitchFamily="34" charset="0"/>
              </a:rPr>
              <a:t> of </a:t>
            </a:r>
            <a:r>
              <a:rPr lang="de-DE" sz="1000" err="1">
                <a:latin typeface="Gill Sans MT" panose="020B0502020104020203" pitchFamily="34" charset="0"/>
              </a:rPr>
              <a:t>synthetic</a:t>
            </a:r>
            <a:r>
              <a:rPr lang="de-DE" sz="1000">
                <a:latin typeface="Gill Sans MT" panose="020B0502020104020203" pitchFamily="34" charset="0"/>
              </a:rPr>
              <a:t> </a:t>
            </a:r>
            <a:r>
              <a:rPr lang="de-DE" sz="1000" err="1">
                <a:latin typeface="Gill Sans MT" panose="020B0502020104020203" pitchFamily="34" charset="0"/>
              </a:rPr>
              <a:t>lethality</a:t>
            </a:r>
            <a:r>
              <a:rPr lang="de-DE" sz="1000">
                <a:latin typeface="Gill Sans MT" panose="020B0502020104020203" pitchFamily="34" charset="0"/>
              </a:rPr>
              <a:t>.” </a:t>
            </a:r>
            <a:r>
              <a:rPr lang="de-DE" sz="1000" err="1">
                <a:latin typeface="Gill Sans MT" panose="020B0502020104020203" pitchFamily="34" charset="0"/>
              </a:rPr>
              <a:t>Cell</a:t>
            </a:r>
            <a:r>
              <a:rPr lang="de-DE" sz="1000">
                <a:latin typeface="Gill Sans MT" panose="020B0502020104020203" pitchFamily="34" charset="0"/>
              </a:rPr>
              <a:t> 158.5 (2014): 1199-120.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90D6B81-78E5-40AC-91FA-9B7CAC5D5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7797" y="1098409"/>
            <a:ext cx="6906755" cy="527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6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DB241C-01F8-4A1A-B493-796A1AD4A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4447"/>
            <a:ext cx="12192000" cy="1320800"/>
          </a:xfrm>
        </p:spPr>
        <p:txBody>
          <a:bodyPr/>
          <a:lstStyle/>
          <a:p>
            <a:pPr algn="ctr"/>
            <a:r>
              <a:rPr lang="de-DE" err="1">
                <a:solidFill>
                  <a:srgbClr val="1EA4D9"/>
                </a:solidFill>
                <a:latin typeface="Gill Sans MT"/>
              </a:rPr>
              <a:t>DepMapData</a:t>
            </a:r>
            <a:endParaRPr lang="de-DE">
              <a:solidFill>
                <a:srgbClr val="1EA4D9"/>
              </a:solidFill>
              <a:latin typeface="Gill Sans MT"/>
            </a:endParaRP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2397B40A-EE96-4748-8A82-169D30F7EEB6}"/>
              </a:ext>
            </a:extLst>
          </p:cNvPr>
          <p:cNvGrpSpPr/>
          <p:nvPr/>
        </p:nvGrpSpPr>
        <p:grpSpPr>
          <a:xfrm>
            <a:off x="7697019" y="3773661"/>
            <a:ext cx="1725748" cy="1203432"/>
            <a:chOff x="7575145" y="5089872"/>
            <a:chExt cx="916005" cy="638766"/>
          </a:xfrm>
        </p:grpSpPr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3F1F3413-5685-402F-9DE3-0E33D590DF86}"/>
                </a:ext>
              </a:extLst>
            </p:cNvPr>
            <p:cNvSpPr/>
            <p:nvPr/>
          </p:nvSpPr>
          <p:spPr>
            <a:xfrm>
              <a:off x="7575145" y="5089872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22" name="Graphic 336" descr="Mitarbeiterausweis">
              <a:extLst>
                <a:ext uri="{FF2B5EF4-FFF2-40B4-BE49-F238E27FC236}">
                  <a16:creationId xmlns:a16="http://schemas.microsoft.com/office/drawing/2014/main" id="{A84E23B7-C04F-4FC7-8C11-166835AE1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88171" y="5164279"/>
              <a:ext cx="489951" cy="489951"/>
            </a:xfrm>
            <a:prstGeom prst="rect">
              <a:avLst/>
            </a:prstGeom>
          </p:spPr>
        </p:pic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31AA5B62-C311-4618-8A89-2D208C2A4B0B}"/>
              </a:ext>
            </a:extLst>
          </p:cNvPr>
          <p:cNvSpPr txBox="1"/>
          <p:nvPr/>
        </p:nvSpPr>
        <p:spPr>
          <a:xfrm>
            <a:off x="7670741" y="5095441"/>
            <a:ext cx="1725748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Gill Sans MT" panose="020B0502020104020203" pitchFamily="34" charset="0"/>
              </a:rPr>
              <a:t>Annotation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7844CA4D-A5D3-438A-A107-222ADFB86095}"/>
              </a:ext>
            </a:extLst>
          </p:cNvPr>
          <p:cNvGrpSpPr/>
          <p:nvPr/>
        </p:nvGrpSpPr>
        <p:grpSpPr>
          <a:xfrm>
            <a:off x="4937454" y="3773663"/>
            <a:ext cx="1725748" cy="1203432"/>
            <a:chOff x="6829770" y="3397949"/>
            <a:chExt cx="916005" cy="638766"/>
          </a:xfrm>
        </p:grpSpPr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104FDC4E-7190-4CF2-9FC1-1E478299AFB7}"/>
                </a:ext>
              </a:extLst>
            </p:cNvPr>
            <p:cNvSpPr/>
            <p:nvPr/>
          </p:nvSpPr>
          <p:spPr>
            <a:xfrm>
              <a:off x="6829770" y="3397949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27" name="Graphic 345" descr="Waage der Justitia">
              <a:extLst>
                <a:ext uri="{FF2B5EF4-FFF2-40B4-BE49-F238E27FC236}">
                  <a16:creationId xmlns:a16="http://schemas.microsoft.com/office/drawing/2014/main" id="{C6446DC4-3442-4F06-A1D7-17D85F706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42796" y="3472356"/>
              <a:ext cx="489951" cy="489951"/>
            </a:xfrm>
            <a:prstGeom prst="rect">
              <a:avLst/>
            </a:prstGeom>
          </p:spPr>
        </p:pic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5C6180D2-4115-4914-ACCB-823A4614BE52}"/>
              </a:ext>
            </a:extLst>
          </p:cNvPr>
          <p:cNvSpPr txBox="1"/>
          <p:nvPr/>
        </p:nvSpPr>
        <p:spPr>
          <a:xfrm>
            <a:off x="4937450" y="5090545"/>
            <a:ext cx="1725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latin typeface="Gill Sans MT" panose="020B0502020104020203" pitchFamily="34" charset="0"/>
              </a:rPr>
              <a:t>Kockdown</a:t>
            </a:r>
            <a:r>
              <a:rPr lang="de-DE" dirty="0">
                <a:latin typeface="Gill Sans MT" panose="020B0502020104020203" pitchFamily="34" charset="0"/>
              </a:rPr>
              <a:t> </a:t>
            </a:r>
            <a:r>
              <a:rPr lang="de-DE" dirty="0" err="1">
                <a:latin typeface="Gill Sans MT" panose="020B0502020104020203" pitchFamily="34" charset="0"/>
              </a:rPr>
              <a:t>probability</a:t>
            </a:r>
            <a:endParaRPr lang="de-DE" dirty="0">
              <a:latin typeface="Gill Sans MT" panose="020B0502020104020203" pitchFamily="34" charset="0"/>
            </a:endParaRP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75525F42-E405-4DE1-9718-8755768D6F59}"/>
              </a:ext>
            </a:extLst>
          </p:cNvPr>
          <p:cNvGrpSpPr/>
          <p:nvPr/>
        </p:nvGrpSpPr>
        <p:grpSpPr>
          <a:xfrm>
            <a:off x="4932127" y="1446548"/>
            <a:ext cx="1725748" cy="1203432"/>
            <a:chOff x="4034055" y="5368480"/>
            <a:chExt cx="916005" cy="638766"/>
          </a:xfrm>
        </p:grpSpPr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994B5C16-ED09-4D2A-81E3-137A2962DDFF}"/>
                </a:ext>
              </a:extLst>
            </p:cNvPr>
            <p:cNvSpPr/>
            <p:nvPr/>
          </p:nvSpPr>
          <p:spPr>
            <a:xfrm>
              <a:off x="4034055" y="5368480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32" name="Graphic 338" descr="Balkendiagramm mit Aufwärtstrend">
              <a:extLst>
                <a:ext uri="{FF2B5EF4-FFF2-40B4-BE49-F238E27FC236}">
                  <a16:creationId xmlns:a16="http://schemas.microsoft.com/office/drawing/2014/main" id="{5C9F4A07-E59D-4993-B624-DD6479058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22652" y="5442887"/>
              <a:ext cx="489951" cy="489951"/>
            </a:xfrm>
            <a:prstGeom prst="rect">
              <a:avLst/>
            </a:prstGeom>
          </p:spPr>
        </p:pic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62D3C2EC-A0D8-468D-AF52-66D8A510F893}"/>
              </a:ext>
            </a:extLst>
          </p:cNvPr>
          <p:cNvSpPr txBox="1"/>
          <p:nvPr/>
        </p:nvSpPr>
        <p:spPr>
          <a:xfrm>
            <a:off x="4932127" y="2776934"/>
            <a:ext cx="1725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Gill Sans MT" panose="020B0502020104020203" pitchFamily="34" charset="0"/>
              </a:rPr>
              <a:t>Copy number </a:t>
            </a:r>
            <a:r>
              <a:rPr lang="de-DE" dirty="0" err="1">
                <a:latin typeface="Gill Sans MT" panose="020B0502020104020203" pitchFamily="34" charset="0"/>
              </a:rPr>
              <a:t>alteration</a:t>
            </a:r>
            <a:endParaRPr lang="de-DE" dirty="0">
              <a:latin typeface="Gill Sans MT" panose="020B0502020104020203" pitchFamily="34" charset="0"/>
            </a:endParaRP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995A5E7-8CF8-4993-AB9E-F04FFCAD162C}"/>
              </a:ext>
            </a:extLst>
          </p:cNvPr>
          <p:cNvGrpSpPr/>
          <p:nvPr/>
        </p:nvGrpSpPr>
        <p:grpSpPr>
          <a:xfrm>
            <a:off x="2192567" y="1446548"/>
            <a:ext cx="1725748" cy="1203432"/>
            <a:chOff x="4034055" y="4587992"/>
            <a:chExt cx="916005" cy="638766"/>
          </a:xfrm>
        </p:grpSpPr>
        <p:sp>
          <p:nvSpPr>
            <p:cNvPr id="36" name="Rechteck: abgerundete Ecken 35">
              <a:extLst>
                <a:ext uri="{FF2B5EF4-FFF2-40B4-BE49-F238E27FC236}">
                  <a16:creationId xmlns:a16="http://schemas.microsoft.com/office/drawing/2014/main" id="{DFBB8CD5-4D7D-47FA-92B3-ED71728772B3}"/>
                </a:ext>
              </a:extLst>
            </p:cNvPr>
            <p:cNvSpPr/>
            <p:nvPr/>
          </p:nvSpPr>
          <p:spPr>
            <a:xfrm>
              <a:off x="4034055" y="4587992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37" name="Graphic 334" descr="DNA">
              <a:extLst>
                <a:ext uri="{FF2B5EF4-FFF2-40B4-BE49-F238E27FC236}">
                  <a16:creationId xmlns:a16="http://schemas.microsoft.com/office/drawing/2014/main" id="{CFEC9BCB-A40C-483A-AA0F-D8B2688F7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22651" y="4685530"/>
              <a:ext cx="489951" cy="489951"/>
            </a:xfrm>
            <a:prstGeom prst="rect">
              <a:avLst/>
            </a:prstGeom>
          </p:spPr>
        </p:pic>
      </p:grpSp>
      <p:sp>
        <p:nvSpPr>
          <p:cNvPr id="35" name="Textfeld 34">
            <a:extLst>
              <a:ext uri="{FF2B5EF4-FFF2-40B4-BE49-F238E27FC236}">
                <a16:creationId xmlns:a16="http://schemas.microsoft.com/office/drawing/2014/main" id="{44EFB211-6C29-449D-A580-298B6A45F6D7}"/>
              </a:ext>
            </a:extLst>
          </p:cNvPr>
          <p:cNvSpPr txBox="1"/>
          <p:nvPr/>
        </p:nvSpPr>
        <p:spPr>
          <a:xfrm>
            <a:off x="2134346" y="2776934"/>
            <a:ext cx="1725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Gill Sans MT" panose="020B0502020104020203" pitchFamily="34" charset="0"/>
              </a:rPr>
              <a:t>Gene </a:t>
            </a:r>
            <a:r>
              <a:rPr lang="de-DE" dirty="0" err="1">
                <a:latin typeface="Gill Sans MT" panose="020B0502020104020203" pitchFamily="34" charset="0"/>
              </a:rPr>
              <a:t>expression</a:t>
            </a:r>
            <a:endParaRPr lang="de-DE" dirty="0">
              <a:latin typeface="Gill Sans MT" panose="020B0502020104020203" pitchFamily="34" charset="0"/>
            </a:endParaRP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8DF99FC4-B4EE-4188-85BC-130F11C2AEF2}"/>
              </a:ext>
            </a:extLst>
          </p:cNvPr>
          <p:cNvGrpSpPr/>
          <p:nvPr/>
        </p:nvGrpSpPr>
        <p:grpSpPr>
          <a:xfrm>
            <a:off x="7729912" y="1394844"/>
            <a:ext cx="1725748" cy="1203431"/>
            <a:chOff x="4034056" y="3409614"/>
            <a:chExt cx="916005" cy="638766"/>
          </a:xfrm>
        </p:grpSpPr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B2D7E17B-7809-4C30-9331-BEAB1F277883}"/>
                </a:ext>
              </a:extLst>
            </p:cNvPr>
            <p:cNvSpPr/>
            <p:nvPr/>
          </p:nvSpPr>
          <p:spPr>
            <a:xfrm>
              <a:off x="4034056" y="3409614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42" name="Grafik 41" descr="Blitz">
              <a:extLst>
                <a:ext uri="{FF2B5EF4-FFF2-40B4-BE49-F238E27FC236}">
                  <a16:creationId xmlns:a16="http://schemas.microsoft.com/office/drawing/2014/main" id="{2B6491E3-7314-45F7-A491-B41223F3B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22650" y="3530472"/>
              <a:ext cx="489951" cy="489951"/>
            </a:xfrm>
            <a:prstGeom prst="rect">
              <a:avLst/>
            </a:prstGeom>
          </p:spPr>
        </p:pic>
      </p:grpSp>
      <p:sp>
        <p:nvSpPr>
          <p:cNvPr id="40" name="Textfeld 39">
            <a:extLst>
              <a:ext uri="{FF2B5EF4-FFF2-40B4-BE49-F238E27FC236}">
                <a16:creationId xmlns:a16="http://schemas.microsoft.com/office/drawing/2014/main" id="{8AB3C1F3-CEC4-4540-AB7A-5CDE078BBD46}"/>
              </a:ext>
            </a:extLst>
          </p:cNvPr>
          <p:cNvSpPr txBox="1"/>
          <p:nvPr/>
        </p:nvSpPr>
        <p:spPr>
          <a:xfrm>
            <a:off x="7729908" y="2711727"/>
            <a:ext cx="1725748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Gill Sans MT" panose="020B0502020104020203" pitchFamily="34" charset="0"/>
              </a:rPr>
              <a:t>Mutation</a:t>
            </a: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4EEF96DF-C40B-4D8E-B6CA-047267036A72}"/>
              </a:ext>
            </a:extLst>
          </p:cNvPr>
          <p:cNvGrpSpPr/>
          <p:nvPr/>
        </p:nvGrpSpPr>
        <p:grpSpPr>
          <a:xfrm>
            <a:off x="2192571" y="3773663"/>
            <a:ext cx="1725748" cy="1203432"/>
            <a:chOff x="1107976" y="3566776"/>
            <a:chExt cx="916005" cy="638766"/>
          </a:xfrm>
        </p:grpSpPr>
        <p:sp>
          <p:nvSpPr>
            <p:cNvPr id="46" name="Rechteck: abgerundete Ecken 45">
              <a:extLst>
                <a:ext uri="{FF2B5EF4-FFF2-40B4-BE49-F238E27FC236}">
                  <a16:creationId xmlns:a16="http://schemas.microsoft.com/office/drawing/2014/main" id="{146FFA9F-70CC-4A19-B657-D8BC933291F4}"/>
                </a:ext>
              </a:extLst>
            </p:cNvPr>
            <p:cNvSpPr/>
            <p:nvPr/>
          </p:nvSpPr>
          <p:spPr>
            <a:xfrm>
              <a:off x="1107976" y="3566776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47" name="Graphic 332" descr="Schere">
              <a:extLst>
                <a:ext uri="{FF2B5EF4-FFF2-40B4-BE49-F238E27FC236}">
                  <a16:creationId xmlns:a16="http://schemas.microsoft.com/office/drawing/2014/main" id="{86E62FA4-B48B-4D6A-BED7-6077A631D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321002" y="3641183"/>
              <a:ext cx="489951" cy="489951"/>
            </a:xfrm>
            <a:prstGeom prst="rect">
              <a:avLst/>
            </a:prstGeom>
          </p:spPr>
        </p:pic>
      </p:grpSp>
      <p:sp>
        <p:nvSpPr>
          <p:cNvPr id="45" name="Textfeld 44">
            <a:extLst>
              <a:ext uri="{FF2B5EF4-FFF2-40B4-BE49-F238E27FC236}">
                <a16:creationId xmlns:a16="http://schemas.microsoft.com/office/drawing/2014/main" id="{2A52C933-6C35-4BEB-B4B5-46E10477BBBF}"/>
              </a:ext>
            </a:extLst>
          </p:cNvPr>
          <p:cNvSpPr txBox="1"/>
          <p:nvPr/>
        </p:nvSpPr>
        <p:spPr>
          <a:xfrm>
            <a:off x="2192567" y="5090543"/>
            <a:ext cx="1725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Gill Sans MT" panose="020B0502020104020203" pitchFamily="34" charset="0"/>
              </a:rPr>
              <a:t>CERES knockdown</a:t>
            </a:r>
          </a:p>
        </p:txBody>
      </p:sp>
    </p:spTree>
    <p:extLst>
      <p:ext uri="{BB962C8B-B14F-4D97-AF65-F5344CB8AC3E}">
        <p14:creationId xmlns:p14="http://schemas.microsoft.com/office/powerpoint/2010/main" val="836733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9CFC0-58E8-4594-908D-B69CA1A09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0"/>
            <a:ext cx="11576650" cy="1320800"/>
          </a:xfrm>
        </p:spPr>
        <p:txBody>
          <a:bodyPr/>
          <a:lstStyle/>
          <a:p>
            <a:pPr algn="ctr"/>
            <a:r>
              <a:rPr lang="de-DE">
                <a:solidFill>
                  <a:srgbClr val="1EA4D9"/>
                </a:solidFill>
                <a:latin typeface="Gill Sans MT"/>
              </a:rPr>
              <a:t>Milestones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5369BA3-A9C8-4C19-8AC5-C57EE1B0E869}"/>
              </a:ext>
            </a:extLst>
          </p:cNvPr>
          <p:cNvSpPr txBox="1"/>
          <p:nvPr/>
        </p:nvSpPr>
        <p:spPr>
          <a:xfrm>
            <a:off x="863776" y="3524566"/>
            <a:ext cx="203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Calendar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22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823F53C-52E4-409F-98E8-E31A23D44A36}"/>
              </a:ext>
            </a:extLst>
          </p:cNvPr>
          <p:cNvSpPr txBox="1"/>
          <p:nvPr/>
        </p:nvSpPr>
        <p:spPr>
          <a:xfrm>
            <a:off x="8603488" y="3524566"/>
            <a:ext cx="203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Calendar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28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6B42854-487F-49DC-8209-9DD0923CED26}"/>
              </a:ext>
            </a:extLst>
          </p:cNvPr>
          <p:cNvSpPr txBox="1"/>
          <p:nvPr/>
        </p:nvSpPr>
        <p:spPr>
          <a:xfrm>
            <a:off x="6023584" y="3524566"/>
            <a:ext cx="203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Calendar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26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B3389BD-14E0-4B18-AA3D-C9CA05D81DE3}"/>
              </a:ext>
            </a:extLst>
          </p:cNvPr>
          <p:cNvSpPr txBox="1"/>
          <p:nvPr/>
        </p:nvSpPr>
        <p:spPr>
          <a:xfrm>
            <a:off x="3443680" y="3524566"/>
            <a:ext cx="203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Calendar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24</a:t>
            </a:r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575F70CC-AE76-42C5-9F7F-E02F53208A40}"/>
              </a:ext>
            </a:extLst>
          </p:cNvPr>
          <p:cNvGrpSpPr/>
          <p:nvPr/>
        </p:nvGrpSpPr>
        <p:grpSpPr>
          <a:xfrm>
            <a:off x="8617871" y="4794331"/>
            <a:ext cx="1015175" cy="707921"/>
            <a:chOff x="7575145" y="5089872"/>
            <a:chExt cx="916005" cy="638766"/>
          </a:xfrm>
        </p:grpSpPr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7A518288-6B31-4110-8EDE-E64ED2920CE0}"/>
                </a:ext>
              </a:extLst>
            </p:cNvPr>
            <p:cNvSpPr/>
            <p:nvPr/>
          </p:nvSpPr>
          <p:spPr>
            <a:xfrm>
              <a:off x="7575145" y="5089872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56" name="Graphic 336" descr="Mitarbeiterausweis">
              <a:extLst>
                <a:ext uri="{FF2B5EF4-FFF2-40B4-BE49-F238E27FC236}">
                  <a16:creationId xmlns:a16="http://schemas.microsoft.com/office/drawing/2014/main" id="{9897CF87-0092-4DD5-8FEF-D78D7351F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88171" y="5164279"/>
              <a:ext cx="489951" cy="489951"/>
            </a:xfrm>
            <a:prstGeom prst="rect">
              <a:avLst/>
            </a:prstGeom>
          </p:spPr>
        </p:pic>
      </p:grpSp>
      <p:sp>
        <p:nvSpPr>
          <p:cNvPr id="72" name="Textfeld 71">
            <a:extLst>
              <a:ext uri="{FF2B5EF4-FFF2-40B4-BE49-F238E27FC236}">
                <a16:creationId xmlns:a16="http://schemas.microsoft.com/office/drawing/2014/main" id="{528DCE4C-B15D-492C-8AA1-66AF73EF6101}"/>
              </a:ext>
            </a:extLst>
          </p:cNvPr>
          <p:cNvSpPr txBox="1"/>
          <p:nvPr/>
        </p:nvSpPr>
        <p:spPr>
          <a:xfrm>
            <a:off x="8528771" y="5622502"/>
            <a:ext cx="1202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>
                <a:latin typeface="Gill Sans MT" panose="020B0502020104020203" pitchFamily="34" charset="0"/>
              </a:rPr>
              <a:t>Annotation</a:t>
            </a: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A41C6986-50E5-4E5C-8134-2440D81140AF}"/>
              </a:ext>
            </a:extLst>
          </p:cNvPr>
          <p:cNvGrpSpPr/>
          <p:nvPr/>
        </p:nvGrpSpPr>
        <p:grpSpPr>
          <a:xfrm>
            <a:off x="3583976" y="4796632"/>
            <a:ext cx="1015175" cy="707921"/>
            <a:chOff x="4034055" y="5368480"/>
            <a:chExt cx="916005" cy="638766"/>
          </a:xfrm>
        </p:grpSpPr>
        <p:sp>
          <p:nvSpPr>
            <p:cNvPr id="61" name="Rechteck: abgerundete Ecken 60">
              <a:extLst>
                <a:ext uri="{FF2B5EF4-FFF2-40B4-BE49-F238E27FC236}">
                  <a16:creationId xmlns:a16="http://schemas.microsoft.com/office/drawing/2014/main" id="{A3694E12-659E-4A77-9E11-8792E06857A8}"/>
                </a:ext>
              </a:extLst>
            </p:cNvPr>
            <p:cNvSpPr/>
            <p:nvPr/>
          </p:nvSpPr>
          <p:spPr>
            <a:xfrm>
              <a:off x="4034055" y="5368480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62" name="Graphic 338" descr="Balkendiagramm mit Aufwärtstrend">
              <a:extLst>
                <a:ext uri="{FF2B5EF4-FFF2-40B4-BE49-F238E27FC236}">
                  <a16:creationId xmlns:a16="http://schemas.microsoft.com/office/drawing/2014/main" id="{DBD05ABE-59C5-498A-84A4-7CB4E0830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22652" y="5442887"/>
              <a:ext cx="489951" cy="489951"/>
            </a:xfrm>
            <a:prstGeom prst="rect">
              <a:avLst/>
            </a:prstGeom>
          </p:spPr>
        </p:pic>
      </p:grpSp>
      <p:sp>
        <p:nvSpPr>
          <p:cNvPr id="74" name="Textfeld 73">
            <a:extLst>
              <a:ext uri="{FF2B5EF4-FFF2-40B4-BE49-F238E27FC236}">
                <a16:creationId xmlns:a16="http://schemas.microsoft.com/office/drawing/2014/main" id="{BDBD06EB-CF0E-434A-8B05-AB78613463D7}"/>
              </a:ext>
            </a:extLst>
          </p:cNvPr>
          <p:cNvSpPr txBox="1"/>
          <p:nvPr/>
        </p:nvSpPr>
        <p:spPr>
          <a:xfrm>
            <a:off x="3490132" y="5534974"/>
            <a:ext cx="1202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>
                <a:latin typeface="Gill Sans MT" panose="020B0502020104020203" pitchFamily="34" charset="0"/>
              </a:rPr>
              <a:t>Copy number </a:t>
            </a:r>
            <a:r>
              <a:rPr lang="de-DE" sz="1200" err="1">
                <a:latin typeface="Gill Sans MT" panose="020B0502020104020203" pitchFamily="34" charset="0"/>
              </a:rPr>
              <a:t>alteration</a:t>
            </a:r>
            <a:endParaRPr lang="de-DE" sz="1200">
              <a:latin typeface="Gill Sans MT" panose="020B0502020104020203" pitchFamily="34" charset="0"/>
            </a:endParaRPr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FBF9E737-0259-4427-B545-7ACE0F405151}"/>
              </a:ext>
            </a:extLst>
          </p:cNvPr>
          <p:cNvGrpSpPr/>
          <p:nvPr/>
        </p:nvGrpSpPr>
        <p:grpSpPr>
          <a:xfrm>
            <a:off x="1906011" y="4795482"/>
            <a:ext cx="1015175" cy="707921"/>
            <a:chOff x="4034055" y="4587992"/>
            <a:chExt cx="916005" cy="638766"/>
          </a:xfrm>
        </p:grpSpPr>
        <p:sp>
          <p:nvSpPr>
            <p:cNvPr id="64" name="Rechteck: abgerundete Ecken 63">
              <a:extLst>
                <a:ext uri="{FF2B5EF4-FFF2-40B4-BE49-F238E27FC236}">
                  <a16:creationId xmlns:a16="http://schemas.microsoft.com/office/drawing/2014/main" id="{FECF0D06-718C-4F22-AF75-E9A35B8805AA}"/>
                </a:ext>
              </a:extLst>
            </p:cNvPr>
            <p:cNvSpPr/>
            <p:nvPr/>
          </p:nvSpPr>
          <p:spPr>
            <a:xfrm>
              <a:off x="4034055" y="4587992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65" name="Graphic 334" descr="DNA">
              <a:extLst>
                <a:ext uri="{FF2B5EF4-FFF2-40B4-BE49-F238E27FC236}">
                  <a16:creationId xmlns:a16="http://schemas.microsoft.com/office/drawing/2014/main" id="{61062275-4D55-4BCC-B5A9-3454AEBF0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22651" y="4685530"/>
              <a:ext cx="489951" cy="489951"/>
            </a:xfrm>
            <a:prstGeom prst="rect">
              <a:avLst/>
            </a:prstGeom>
          </p:spPr>
        </p:pic>
      </p:grpSp>
      <p:sp>
        <p:nvSpPr>
          <p:cNvPr id="75" name="Textfeld 74">
            <a:extLst>
              <a:ext uri="{FF2B5EF4-FFF2-40B4-BE49-F238E27FC236}">
                <a16:creationId xmlns:a16="http://schemas.microsoft.com/office/drawing/2014/main" id="{8FDAA598-DAB4-4D72-8E94-C955D5311933}"/>
              </a:ext>
            </a:extLst>
          </p:cNvPr>
          <p:cNvSpPr txBox="1"/>
          <p:nvPr/>
        </p:nvSpPr>
        <p:spPr>
          <a:xfrm>
            <a:off x="1812167" y="5530172"/>
            <a:ext cx="1202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>
                <a:latin typeface="Gill Sans MT" panose="020B0502020104020203" pitchFamily="34" charset="0"/>
              </a:rPr>
              <a:t>Gene </a:t>
            </a:r>
            <a:r>
              <a:rPr lang="de-DE" sz="1200" err="1">
                <a:latin typeface="Gill Sans MT" panose="020B0502020104020203" pitchFamily="34" charset="0"/>
              </a:rPr>
              <a:t>expression</a:t>
            </a:r>
            <a:endParaRPr lang="de-DE" sz="1200">
              <a:latin typeface="Gill Sans MT" panose="020B0502020104020203" pitchFamily="34" charset="0"/>
            </a:endParaRPr>
          </a:p>
        </p:txBody>
      </p: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CF1BA079-56DB-42E1-9BE7-120D39CECF0C}"/>
              </a:ext>
            </a:extLst>
          </p:cNvPr>
          <p:cNvGrpSpPr/>
          <p:nvPr/>
        </p:nvGrpSpPr>
        <p:grpSpPr>
          <a:xfrm>
            <a:off x="5261941" y="4794332"/>
            <a:ext cx="1015175" cy="707921"/>
            <a:chOff x="4034056" y="3409614"/>
            <a:chExt cx="916005" cy="638766"/>
          </a:xfrm>
        </p:grpSpPr>
        <p:sp>
          <p:nvSpPr>
            <p:cNvPr id="67" name="Rechteck: abgerundete Ecken 66">
              <a:extLst>
                <a:ext uri="{FF2B5EF4-FFF2-40B4-BE49-F238E27FC236}">
                  <a16:creationId xmlns:a16="http://schemas.microsoft.com/office/drawing/2014/main" id="{F8FA88B4-234E-412E-BF7B-ABB0849600DD}"/>
                </a:ext>
              </a:extLst>
            </p:cNvPr>
            <p:cNvSpPr/>
            <p:nvPr/>
          </p:nvSpPr>
          <p:spPr>
            <a:xfrm>
              <a:off x="4034056" y="3409614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68" name="Grafik 67" descr="Blitz">
              <a:extLst>
                <a:ext uri="{FF2B5EF4-FFF2-40B4-BE49-F238E27FC236}">
                  <a16:creationId xmlns:a16="http://schemas.microsoft.com/office/drawing/2014/main" id="{A7C6203C-E94A-4F46-A45D-CC293D366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22650" y="3530472"/>
              <a:ext cx="489951" cy="489951"/>
            </a:xfrm>
            <a:prstGeom prst="rect">
              <a:avLst/>
            </a:prstGeom>
          </p:spPr>
        </p:pic>
      </p:grpSp>
      <p:sp>
        <p:nvSpPr>
          <p:cNvPr id="76" name="Textfeld 75">
            <a:extLst>
              <a:ext uri="{FF2B5EF4-FFF2-40B4-BE49-F238E27FC236}">
                <a16:creationId xmlns:a16="http://schemas.microsoft.com/office/drawing/2014/main" id="{E429C31A-0F8C-4128-B676-EC88DE3EBC35}"/>
              </a:ext>
            </a:extLst>
          </p:cNvPr>
          <p:cNvSpPr txBox="1"/>
          <p:nvPr/>
        </p:nvSpPr>
        <p:spPr>
          <a:xfrm>
            <a:off x="5141019" y="5622504"/>
            <a:ext cx="1202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>
                <a:latin typeface="Gill Sans MT" panose="020B0502020104020203" pitchFamily="34" charset="0"/>
              </a:rPr>
              <a:t>Mutation</a:t>
            </a:r>
          </a:p>
        </p:txBody>
      </p: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43259D6A-FC6F-46CF-9A85-4191B7B63129}"/>
              </a:ext>
            </a:extLst>
          </p:cNvPr>
          <p:cNvGrpSpPr/>
          <p:nvPr/>
        </p:nvGrpSpPr>
        <p:grpSpPr>
          <a:xfrm>
            <a:off x="6944651" y="4794331"/>
            <a:ext cx="1015175" cy="707921"/>
            <a:chOff x="1107976" y="3566776"/>
            <a:chExt cx="916005" cy="638766"/>
          </a:xfrm>
        </p:grpSpPr>
        <p:sp>
          <p:nvSpPr>
            <p:cNvPr id="70" name="Rechteck: abgerundete Ecken 69">
              <a:extLst>
                <a:ext uri="{FF2B5EF4-FFF2-40B4-BE49-F238E27FC236}">
                  <a16:creationId xmlns:a16="http://schemas.microsoft.com/office/drawing/2014/main" id="{613244BE-AE8B-461D-8857-17039A20EAE2}"/>
                </a:ext>
              </a:extLst>
            </p:cNvPr>
            <p:cNvSpPr/>
            <p:nvPr/>
          </p:nvSpPr>
          <p:spPr>
            <a:xfrm>
              <a:off x="1107976" y="3566776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71" name="Graphic 332" descr="Schere">
              <a:extLst>
                <a:ext uri="{FF2B5EF4-FFF2-40B4-BE49-F238E27FC236}">
                  <a16:creationId xmlns:a16="http://schemas.microsoft.com/office/drawing/2014/main" id="{36779457-58CE-4571-8BC5-E378909E3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21002" y="3641183"/>
              <a:ext cx="489951" cy="489951"/>
            </a:xfrm>
            <a:prstGeom prst="rect">
              <a:avLst/>
            </a:prstGeom>
          </p:spPr>
        </p:pic>
      </p:grpSp>
      <p:sp>
        <p:nvSpPr>
          <p:cNvPr id="77" name="Textfeld 76">
            <a:extLst>
              <a:ext uri="{FF2B5EF4-FFF2-40B4-BE49-F238E27FC236}">
                <a16:creationId xmlns:a16="http://schemas.microsoft.com/office/drawing/2014/main" id="{A7763519-6DBD-4A9A-8FFF-7333D43FB9D3}"/>
              </a:ext>
            </a:extLst>
          </p:cNvPr>
          <p:cNvSpPr txBox="1"/>
          <p:nvPr/>
        </p:nvSpPr>
        <p:spPr>
          <a:xfrm>
            <a:off x="6850806" y="5530170"/>
            <a:ext cx="1202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>
                <a:latin typeface="Gill Sans MT" panose="020B0502020104020203" pitchFamily="34" charset="0"/>
              </a:rPr>
              <a:t>CERES knockdown</a:t>
            </a:r>
          </a:p>
        </p:txBody>
      </p: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3150976C-B9B7-40FB-8290-82141889F356}"/>
              </a:ext>
            </a:extLst>
          </p:cNvPr>
          <p:cNvGrpSpPr/>
          <p:nvPr/>
        </p:nvGrpSpPr>
        <p:grpSpPr>
          <a:xfrm>
            <a:off x="622020" y="2203290"/>
            <a:ext cx="2865039" cy="1146015"/>
            <a:chOff x="8305" y="1599145"/>
            <a:chExt cx="2865039" cy="1146015"/>
          </a:xfrm>
        </p:grpSpPr>
        <p:sp>
          <p:nvSpPr>
            <p:cNvPr id="82" name="Pfeil: Chevron 81">
              <a:extLst>
                <a:ext uri="{FF2B5EF4-FFF2-40B4-BE49-F238E27FC236}">
                  <a16:creationId xmlns:a16="http://schemas.microsoft.com/office/drawing/2014/main" id="{F61A9C48-68D2-4869-8C10-505525A3ECA6}"/>
                </a:ext>
              </a:extLst>
            </p:cNvPr>
            <p:cNvSpPr/>
            <p:nvPr/>
          </p:nvSpPr>
          <p:spPr>
            <a:xfrm>
              <a:off x="8305" y="1599145"/>
              <a:ext cx="2865039" cy="114601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Pfeil: Chevron 4">
              <a:extLst>
                <a:ext uri="{FF2B5EF4-FFF2-40B4-BE49-F238E27FC236}">
                  <a16:creationId xmlns:a16="http://schemas.microsoft.com/office/drawing/2014/main" id="{45A6DD7A-5DFF-46AA-A587-884C89F42B49}"/>
                </a:ext>
              </a:extLst>
            </p:cNvPr>
            <p:cNvSpPr txBox="1"/>
            <p:nvPr/>
          </p:nvSpPr>
          <p:spPr>
            <a:xfrm>
              <a:off x="581313" y="1599145"/>
              <a:ext cx="1719024" cy="1146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>
                  <a:latin typeface="Gill Sans MT"/>
                </a:rPr>
                <a:t>Data </a:t>
              </a:r>
              <a:r>
                <a:rPr lang="de-DE" sz="2200" kern="1200" err="1">
                  <a:latin typeface="Gill Sans MT"/>
                </a:rPr>
                <a:t>Cleanup</a:t>
              </a:r>
              <a:r>
                <a:rPr lang="de-DE" sz="2200" kern="1200">
                  <a:latin typeface="Gill Sans MT"/>
                </a:rPr>
                <a:t> &amp; </a:t>
              </a:r>
              <a:r>
                <a:rPr lang="de-DE" sz="2200" kern="1200" err="1">
                  <a:latin typeface="Gill Sans MT"/>
                </a:rPr>
                <a:t>Descriptive</a:t>
              </a:r>
              <a:r>
                <a:rPr lang="de-DE" sz="2200" kern="1200">
                  <a:latin typeface="Gill Sans MT"/>
                </a:rPr>
                <a:t> </a:t>
              </a:r>
              <a:r>
                <a:rPr lang="de-DE" sz="2200" kern="1200" err="1">
                  <a:latin typeface="Gill Sans MT"/>
                </a:rPr>
                <a:t>Statistics</a:t>
              </a:r>
              <a:endParaRPr lang="de-DE" sz="2200" kern="1200">
                <a:latin typeface="Gill Sans MT"/>
              </a:endParaRPr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FF968A16-CCEC-4339-854B-6E68D45FC672}"/>
              </a:ext>
            </a:extLst>
          </p:cNvPr>
          <p:cNvGrpSpPr/>
          <p:nvPr/>
        </p:nvGrpSpPr>
        <p:grpSpPr>
          <a:xfrm>
            <a:off x="3221726" y="2213780"/>
            <a:ext cx="2865039" cy="1146015"/>
            <a:chOff x="2583457" y="1620977"/>
            <a:chExt cx="2865039" cy="1146015"/>
          </a:xfrm>
        </p:grpSpPr>
        <p:sp>
          <p:nvSpPr>
            <p:cNvPr id="85" name="Pfeil: Chevron 84">
              <a:extLst>
                <a:ext uri="{FF2B5EF4-FFF2-40B4-BE49-F238E27FC236}">
                  <a16:creationId xmlns:a16="http://schemas.microsoft.com/office/drawing/2014/main" id="{5E76ECEC-BDF5-4691-B443-DCF39CA7BA0D}"/>
                </a:ext>
              </a:extLst>
            </p:cNvPr>
            <p:cNvSpPr/>
            <p:nvPr/>
          </p:nvSpPr>
          <p:spPr>
            <a:xfrm>
              <a:off x="2583457" y="1620977"/>
              <a:ext cx="2865039" cy="114601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fillRef>
            <a:effect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Pfeil: Chevron 4">
              <a:extLst>
                <a:ext uri="{FF2B5EF4-FFF2-40B4-BE49-F238E27FC236}">
                  <a16:creationId xmlns:a16="http://schemas.microsoft.com/office/drawing/2014/main" id="{036CCB68-DCA3-48D6-94A3-5758F961E283}"/>
                </a:ext>
              </a:extLst>
            </p:cNvPr>
            <p:cNvSpPr txBox="1"/>
            <p:nvPr/>
          </p:nvSpPr>
          <p:spPr>
            <a:xfrm>
              <a:off x="3156465" y="1620977"/>
              <a:ext cx="1719024" cy="1146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err="1">
                  <a:latin typeface="Gill Sans MT"/>
                </a:rPr>
                <a:t>Identify</a:t>
              </a:r>
              <a:r>
                <a:rPr lang="de-DE" sz="2200" kern="1200">
                  <a:latin typeface="Gill Sans MT"/>
                </a:rPr>
                <a:t> genes of </a:t>
              </a:r>
              <a:r>
                <a:rPr lang="de-DE" sz="2200" kern="1200" err="1">
                  <a:latin typeface="Gill Sans MT"/>
                </a:rPr>
                <a:t>interest</a:t>
              </a:r>
              <a:endParaRPr lang="de-DE" sz="2200" kern="1200">
                <a:latin typeface="Gill Sans MT" panose="020B0502020104020203" pitchFamily="34" charset="0"/>
              </a:endParaRPr>
            </a:p>
          </p:txBody>
        </p:sp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170173FB-4774-4AA2-900C-E14BFD6DC64E}"/>
              </a:ext>
            </a:extLst>
          </p:cNvPr>
          <p:cNvGrpSpPr/>
          <p:nvPr/>
        </p:nvGrpSpPr>
        <p:grpSpPr>
          <a:xfrm>
            <a:off x="5774463" y="2223530"/>
            <a:ext cx="2865039" cy="1146015"/>
            <a:chOff x="5161993" y="1620977"/>
            <a:chExt cx="2865039" cy="1146015"/>
          </a:xfrm>
        </p:grpSpPr>
        <p:sp>
          <p:nvSpPr>
            <p:cNvPr id="88" name="Pfeil: Chevron 87">
              <a:extLst>
                <a:ext uri="{FF2B5EF4-FFF2-40B4-BE49-F238E27FC236}">
                  <a16:creationId xmlns:a16="http://schemas.microsoft.com/office/drawing/2014/main" id="{28F95600-93EF-4E06-BBAC-992AB46B0C3B}"/>
                </a:ext>
              </a:extLst>
            </p:cNvPr>
            <p:cNvSpPr/>
            <p:nvPr/>
          </p:nvSpPr>
          <p:spPr>
            <a:xfrm>
              <a:off x="5161993" y="1620977"/>
              <a:ext cx="2865039" cy="114601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fillRef>
            <a:effect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Pfeil: Chevron 4">
              <a:extLst>
                <a:ext uri="{FF2B5EF4-FFF2-40B4-BE49-F238E27FC236}">
                  <a16:creationId xmlns:a16="http://schemas.microsoft.com/office/drawing/2014/main" id="{5C5BB0BE-6C68-46B0-8F3F-11A9E087D9BB}"/>
                </a:ext>
              </a:extLst>
            </p:cNvPr>
            <p:cNvSpPr txBox="1"/>
            <p:nvPr/>
          </p:nvSpPr>
          <p:spPr>
            <a:xfrm>
              <a:off x="5735001" y="1620977"/>
              <a:ext cx="1719024" cy="1146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>
                  <a:latin typeface="Gill Sans MT"/>
                </a:rPr>
                <a:t>Find SL/SDL </a:t>
              </a:r>
              <a:r>
                <a:rPr lang="de-DE" sz="2200" kern="1200" err="1">
                  <a:latin typeface="Gill Sans MT"/>
                </a:rPr>
                <a:t>partner</a:t>
              </a:r>
              <a:endParaRPr lang="de-DE" sz="2200" kern="1200">
                <a:latin typeface="Gill Sans MT"/>
              </a:endParaRPr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26DBF00E-31E2-4A76-AB13-BBAD06253D7B}"/>
              </a:ext>
            </a:extLst>
          </p:cNvPr>
          <p:cNvGrpSpPr/>
          <p:nvPr/>
        </p:nvGrpSpPr>
        <p:grpSpPr>
          <a:xfrm>
            <a:off x="8374169" y="2220914"/>
            <a:ext cx="2865039" cy="1146015"/>
            <a:chOff x="7740529" y="1620977"/>
            <a:chExt cx="2865039" cy="1146015"/>
          </a:xfrm>
        </p:grpSpPr>
        <p:sp>
          <p:nvSpPr>
            <p:cNvPr id="91" name="Pfeil: Chevron 90">
              <a:extLst>
                <a:ext uri="{FF2B5EF4-FFF2-40B4-BE49-F238E27FC236}">
                  <a16:creationId xmlns:a16="http://schemas.microsoft.com/office/drawing/2014/main" id="{C4A410BE-6298-44D7-9399-4D5A0F96ABD6}"/>
                </a:ext>
              </a:extLst>
            </p:cNvPr>
            <p:cNvSpPr/>
            <p:nvPr/>
          </p:nvSpPr>
          <p:spPr>
            <a:xfrm>
              <a:off x="7740529" y="1620977"/>
              <a:ext cx="2865039" cy="114601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fillRef>
            <a:effect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Pfeil: Chevron 4">
              <a:extLst>
                <a:ext uri="{FF2B5EF4-FFF2-40B4-BE49-F238E27FC236}">
                  <a16:creationId xmlns:a16="http://schemas.microsoft.com/office/drawing/2014/main" id="{D41611DF-02DF-4696-A087-2BF88B845CEC}"/>
                </a:ext>
              </a:extLst>
            </p:cNvPr>
            <p:cNvSpPr txBox="1"/>
            <p:nvPr/>
          </p:nvSpPr>
          <p:spPr>
            <a:xfrm>
              <a:off x="8313537" y="1620977"/>
              <a:ext cx="1719024" cy="1146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>
                  <a:latin typeface="Gill Sans MT"/>
                </a:rPr>
                <a:t>Mutation </a:t>
              </a:r>
              <a:r>
                <a:rPr lang="de-DE" sz="2200" kern="1200" err="1">
                  <a:latin typeface="Gill Sans MT"/>
                </a:rPr>
                <a:t>Prediction</a:t>
              </a:r>
              <a:endParaRPr lang="de-DE" sz="2200" kern="1200">
                <a:latin typeface="Gill Sans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8272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8" grpId="0"/>
      <p:bldP spid="72" grpId="0"/>
      <p:bldP spid="76" grpId="0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15B8D96-7A10-4A07-BF40-69658023BDF8}"/>
              </a:ext>
            </a:extLst>
          </p:cNvPr>
          <p:cNvGrpSpPr/>
          <p:nvPr/>
        </p:nvGrpSpPr>
        <p:grpSpPr>
          <a:xfrm>
            <a:off x="4745375" y="2066891"/>
            <a:ext cx="5048482" cy="4310694"/>
            <a:chOff x="-69094" y="2309223"/>
            <a:chExt cx="5048482" cy="4310694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CCBAA50D-C4B0-4644-A51E-8BCA1BB33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69094" y="2309223"/>
              <a:ext cx="4902199" cy="413336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9EDB6F-FD49-4E0F-8B88-56194C19A4A0}"/>
                </a:ext>
              </a:extLst>
            </p:cNvPr>
            <p:cNvSpPr txBox="1"/>
            <p:nvPr/>
          </p:nvSpPr>
          <p:spPr>
            <a:xfrm>
              <a:off x="183023" y="6404473"/>
              <a:ext cx="4796365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de-DE" sz="800">
                  <a:latin typeface="Gill Sans MT" panose="020B0502020104020203" pitchFamily="34" charset="0"/>
                  <a:ea typeface="+mn-lt"/>
                  <a:cs typeface="+mn-lt"/>
                </a:rPr>
                <a:t>https://stackoverflow.com/questions/37753485/rotating-ggplot2-double-sided-barplot</a:t>
              </a:r>
              <a:endParaRPr lang="de-DE" sz="800">
                <a:latin typeface="Gill Sans MT" panose="020B0502020104020203" pitchFamily="34" charset="0"/>
              </a:endParaRPr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C4D43-0167-4BC2-91B0-8DB1F2AE7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347" y="2239611"/>
            <a:ext cx="4184034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000" dirty="0">
                <a:latin typeface="Gill Sans MT"/>
                <a:cs typeface="Calibri"/>
              </a:rPr>
              <a:t>Filtering information concerning wanted objects (ID, Disease, NA)</a:t>
            </a:r>
            <a:endParaRPr lang="en-GB" dirty="0">
              <a:latin typeface="Gill Sans MT"/>
              <a:cs typeface="Calibri" panose="020F0502020204030204"/>
            </a:endParaRPr>
          </a:p>
          <a:p>
            <a:endParaRPr lang="en-GB" sz="2000" dirty="0">
              <a:latin typeface="Gill Sans MT" panose="020B0502020104020203" pitchFamily="34" charset="0"/>
              <a:cs typeface="Calibri"/>
            </a:endParaRPr>
          </a:p>
          <a:p>
            <a:r>
              <a:rPr lang="en-GB" sz="2000" dirty="0">
                <a:latin typeface="Gill Sans MT"/>
                <a:cs typeface="Calibri"/>
              </a:rPr>
              <a:t>Investigate frequencies, expression data and essentiality </a:t>
            </a:r>
          </a:p>
          <a:p>
            <a:endParaRPr lang="en-GB" sz="2000" dirty="0">
              <a:latin typeface="Gill Sans MT" panose="020B0502020104020203" pitchFamily="34" charset="0"/>
              <a:cs typeface="Calibri"/>
            </a:endParaRPr>
          </a:p>
          <a:p>
            <a:r>
              <a:rPr lang="en-GB" sz="2000" dirty="0">
                <a:latin typeface="Gill Sans MT"/>
                <a:cs typeface="Calibri"/>
              </a:rPr>
              <a:t>Plotting </a:t>
            </a:r>
            <a:r>
              <a:rPr lang="en-GB" sz="2000" dirty="0" err="1">
                <a:latin typeface="Gill Sans MT"/>
                <a:cs typeface="Calibri"/>
              </a:rPr>
              <a:t>interessting</a:t>
            </a:r>
            <a:r>
              <a:rPr lang="en-GB" sz="2000" dirty="0">
                <a:latin typeface="Gill Sans MT"/>
                <a:cs typeface="Calibri"/>
              </a:rPr>
              <a:t> data</a:t>
            </a:r>
            <a:endParaRPr lang="en-GB" sz="2000" dirty="0">
              <a:latin typeface="Gill Sans MT" panose="020B0502020104020203" pitchFamily="34" charset="0"/>
              <a:cs typeface="Calibri"/>
            </a:endParaRPr>
          </a:p>
          <a:p>
            <a:endParaRPr lang="en-GB" sz="2000" dirty="0">
              <a:latin typeface="Gill Sans MT"/>
              <a:cs typeface="Calibri"/>
            </a:endParaRPr>
          </a:p>
          <a:p>
            <a:r>
              <a:rPr lang="en-GB" sz="2000" dirty="0">
                <a:latin typeface="Gill Sans MT"/>
                <a:cs typeface="Calibri"/>
              </a:rPr>
              <a:t>Compact data </a:t>
            </a:r>
            <a:r>
              <a:rPr lang="en-GB" sz="2000" dirty="0" err="1">
                <a:latin typeface="Gill Sans MT"/>
                <a:cs typeface="Calibri"/>
              </a:rPr>
              <a:t>overwiev</a:t>
            </a:r>
            <a:r>
              <a:rPr lang="en-GB" sz="2000" dirty="0">
                <a:latin typeface="Gill Sans MT"/>
                <a:cs typeface="Calibri"/>
              </a:rPr>
              <a:t> </a:t>
            </a:r>
            <a:endParaRPr lang="en-GB" sz="2000" dirty="0">
              <a:latin typeface="Gill Sans MT" panose="020B0502020104020203" pitchFamily="34" charset="0"/>
              <a:cs typeface="Calibri"/>
            </a:endParaRPr>
          </a:p>
          <a:p>
            <a:endParaRPr lang="en-GB" dirty="0">
              <a:latin typeface="Gill Sans MT" panose="020B0502020104020203" pitchFamily="34" charset="0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E289F72B-A0C0-4451-9F0F-81F1731DBDC5}"/>
                  </a:ext>
                </a:extLst>
              </p14:cNvPr>
              <p14:cNvContentPartPr/>
              <p14:nvPr/>
            </p14:nvContentPartPr>
            <p14:xfrm>
              <a:off x="5808680" y="2481903"/>
              <a:ext cx="10080" cy="3564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E289F72B-A0C0-4451-9F0F-81F1731DBD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99990" y="2472903"/>
                <a:ext cx="27112" cy="5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41DAF9E-531A-4795-9827-B604A1DCE29F}"/>
              </a:ext>
            </a:extLst>
          </p:cNvPr>
          <p:cNvGrpSpPr/>
          <p:nvPr/>
        </p:nvGrpSpPr>
        <p:grpSpPr>
          <a:xfrm>
            <a:off x="581347" y="545255"/>
            <a:ext cx="2865039" cy="1146015"/>
            <a:chOff x="8305" y="1599145"/>
            <a:chExt cx="2865039" cy="1146015"/>
          </a:xfrm>
        </p:grpSpPr>
        <p:sp>
          <p:nvSpPr>
            <p:cNvPr id="23" name="Pfeil: Chevron 22">
              <a:extLst>
                <a:ext uri="{FF2B5EF4-FFF2-40B4-BE49-F238E27FC236}">
                  <a16:creationId xmlns:a16="http://schemas.microsoft.com/office/drawing/2014/main" id="{739679A0-3DA3-496C-8B38-38B6A0B519EC}"/>
                </a:ext>
              </a:extLst>
            </p:cNvPr>
            <p:cNvSpPr/>
            <p:nvPr/>
          </p:nvSpPr>
          <p:spPr>
            <a:xfrm>
              <a:off x="8305" y="1599145"/>
              <a:ext cx="2865039" cy="114601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Pfeil: Chevron 4">
              <a:extLst>
                <a:ext uri="{FF2B5EF4-FFF2-40B4-BE49-F238E27FC236}">
                  <a16:creationId xmlns:a16="http://schemas.microsoft.com/office/drawing/2014/main" id="{04B9B891-5933-42D2-BD76-5C4201AE6522}"/>
                </a:ext>
              </a:extLst>
            </p:cNvPr>
            <p:cNvSpPr txBox="1"/>
            <p:nvPr/>
          </p:nvSpPr>
          <p:spPr>
            <a:xfrm>
              <a:off x="581313" y="1599145"/>
              <a:ext cx="1719024" cy="1146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Data </a:t>
              </a:r>
              <a:r>
                <a:rPr lang="de-DE" sz="2200" kern="1200" dirty="0" err="1">
                  <a:latin typeface="Gill Sans MT"/>
                </a:rPr>
                <a:t>Cleanup</a:t>
              </a:r>
              <a:r>
                <a:rPr lang="de-DE" sz="2200" kern="1200" dirty="0">
                  <a:latin typeface="Gill Sans MT"/>
                </a:rPr>
                <a:t> &amp; </a:t>
              </a:r>
              <a:r>
                <a:rPr lang="de-DE" sz="2200" kern="1200" dirty="0" err="1">
                  <a:latin typeface="Gill Sans MT"/>
                </a:rPr>
                <a:t>Descriptive</a:t>
              </a:r>
              <a:r>
                <a:rPr lang="de-DE" sz="2200" kern="1200" dirty="0">
                  <a:latin typeface="Gill Sans MT"/>
                </a:rPr>
                <a:t> </a:t>
              </a:r>
              <a:r>
                <a:rPr lang="de-DE" sz="2200" kern="1200" dirty="0" err="1">
                  <a:latin typeface="Gill Sans MT"/>
                </a:rPr>
                <a:t>Statistics</a:t>
              </a:r>
              <a:endParaRPr lang="de-DE" sz="2200" kern="1200" dirty="0">
                <a:latin typeface="Gill Sans MT"/>
              </a:endParaRP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A55C85E5-C0B2-4FB4-BCD9-7EA702EAE2AD}"/>
              </a:ext>
            </a:extLst>
          </p:cNvPr>
          <p:cNvGrpSpPr/>
          <p:nvPr/>
        </p:nvGrpSpPr>
        <p:grpSpPr>
          <a:xfrm>
            <a:off x="3181053" y="555745"/>
            <a:ext cx="2865039" cy="1146015"/>
            <a:chOff x="2583457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26" name="Pfeil: Chevron 25">
              <a:extLst>
                <a:ext uri="{FF2B5EF4-FFF2-40B4-BE49-F238E27FC236}">
                  <a16:creationId xmlns:a16="http://schemas.microsoft.com/office/drawing/2014/main" id="{AF44E6FA-7642-4863-BA8C-3B960F5F4B45}"/>
                </a:ext>
              </a:extLst>
            </p:cNvPr>
            <p:cNvSpPr/>
            <p:nvPr/>
          </p:nvSpPr>
          <p:spPr>
            <a:xfrm>
              <a:off x="2583457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fillRef>
            <a:effect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Pfeil: Chevron 4">
              <a:extLst>
                <a:ext uri="{FF2B5EF4-FFF2-40B4-BE49-F238E27FC236}">
                  <a16:creationId xmlns:a16="http://schemas.microsoft.com/office/drawing/2014/main" id="{1D4E9F6D-80A5-4092-AB39-864550306221}"/>
                </a:ext>
              </a:extLst>
            </p:cNvPr>
            <p:cNvSpPr txBox="1"/>
            <p:nvPr/>
          </p:nvSpPr>
          <p:spPr>
            <a:xfrm>
              <a:off x="3156465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 err="1">
                  <a:latin typeface="Gill Sans MT"/>
                </a:rPr>
                <a:t>Identify</a:t>
              </a:r>
              <a:r>
                <a:rPr lang="de-DE" sz="2200" kern="1200" dirty="0">
                  <a:latin typeface="Gill Sans MT"/>
                </a:rPr>
                <a:t> genes of </a:t>
              </a:r>
              <a:r>
                <a:rPr lang="de-DE" sz="2200" kern="1200" dirty="0" err="1">
                  <a:latin typeface="Gill Sans MT"/>
                </a:rPr>
                <a:t>interest</a:t>
              </a:r>
              <a:endParaRPr lang="de-DE" sz="2200" kern="1200" dirty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3E9AC1B6-5908-491E-85D9-A943A7AF06CE}"/>
              </a:ext>
            </a:extLst>
          </p:cNvPr>
          <p:cNvGrpSpPr/>
          <p:nvPr/>
        </p:nvGrpSpPr>
        <p:grpSpPr>
          <a:xfrm>
            <a:off x="5733790" y="565495"/>
            <a:ext cx="2865039" cy="1146015"/>
            <a:chOff x="5161993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29" name="Pfeil: Chevron 28">
              <a:extLst>
                <a:ext uri="{FF2B5EF4-FFF2-40B4-BE49-F238E27FC236}">
                  <a16:creationId xmlns:a16="http://schemas.microsoft.com/office/drawing/2014/main" id="{7C752246-72EA-43AF-90FA-A1DC52F21DE8}"/>
                </a:ext>
              </a:extLst>
            </p:cNvPr>
            <p:cNvSpPr/>
            <p:nvPr/>
          </p:nvSpPr>
          <p:spPr>
            <a:xfrm>
              <a:off x="5161993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fillRef>
            <a:effect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Pfeil: Chevron 4">
              <a:extLst>
                <a:ext uri="{FF2B5EF4-FFF2-40B4-BE49-F238E27FC236}">
                  <a16:creationId xmlns:a16="http://schemas.microsoft.com/office/drawing/2014/main" id="{6B20F9C5-5CF1-4A14-9B53-496A1D3ABF66}"/>
                </a:ext>
              </a:extLst>
            </p:cNvPr>
            <p:cNvSpPr txBox="1"/>
            <p:nvPr/>
          </p:nvSpPr>
          <p:spPr>
            <a:xfrm>
              <a:off x="5735001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Find SL/SDL </a:t>
              </a:r>
              <a:r>
                <a:rPr lang="de-DE" sz="2200" kern="1200" dirty="0" err="1">
                  <a:latin typeface="Gill Sans MT"/>
                </a:rPr>
                <a:t>partner</a:t>
              </a:r>
              <a:endParaRPr lang="de-DE" sz="2200" kern="1200" dirty="0">
                <a:latin typeface="Gill Sans MT"/>
              </a:endParaRP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F5027BF5-5BF3-4EAE-BE4A-7FEFAA1E54D9}"/>
              </a:ext>
            </a:extLst>
          </p:cNvPr>
          <p:cNvGrpSpPr/>
          <p:nvPr/>
        </p:nvGrpSpPr>
        <p:grpSpPr>
          <a:xfrm>
            <a:off x="8333496" y="562879"/>
            <a:ext cx="2865039" cy="1146015"/>
            <a:chOff x="7740529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32" name="Pfeil: Chevron 31">
              <a:extLst>
                <a:ext uri="{FF2B5EF4-FFF2-40B4-BE49-F238E27FC236}">
                  <a16:creationId xmlns:a16="http://schemas.microsoft.com/office/drawing/2014/main" id="{E3E42388-1FEC-43BB-9D4C-CF78B25AC44D}"/>
                </a:ext>
              </a:extLst>
            </p:cNvPr>
            <p:cNvSpPr/>
            <p:nvPr/>
          </p:nvSpPr>
          <p:spPr>
            <a:xfrm>
              <a:off x="7740529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fillRef>
            <a:effect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Pfeil: Chevron 4">
              <a:extLst>
                <a:ext uri="{FF2B5EF4-FFF2-40B4-BE49-F238E27FC236}">
                  <a16:creationId xmlns:a16="http://schemas.microsoft.com/office/drawing/2014/main" id="{751E214D-B574-49B4-98B4-FC3387DB3C30}"/>
                </a:ext>
              </a:extLst>
            </p:cNvPr>
            <p:cNvSpPr txBox="1"/>
            <p:nvPr/>
          </p:nvSpPr>
          <p:spPr>
            <a:xfrm>
              <a:off x="8313537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Mutation </a:t>
              </a:r>
              <a:r>
                <a:rPr lang="de-DE" sz="2200" kern="1200" dirty="0" err="1">
                  <a:latin typeface="Gill Sans MT"/>
                </a:rPr>
                <a:t>Prediction</a:t>
              </a:r>
              <a:endParaRPr lang="de-DE" sz="2200" kern="1200" dirty="0">
                <a:latin typeface="Gill Sans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1230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EABE0BA-7501-4B87-B287-067D38A03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281" y="3342626"/>
            <a:ext cx="4418196" cy="31772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000" dirty="0">
                <a:latin typeface="Gill Sans MT"/>
              </a:rPr>
              <a:t>Dimensional </a:t>
            </a:r>
            <a:r>
              <a:rPr lang="de-DE" sz="2000" dirty="0" err="1">
                <a:latin typeface="Gill Sans MT"/>
              </a:rPr>
              <a:t>reduction</a:t>
            </a:r>
            <a:r>
              <a:rPr lang="de-DE" sz="2000" dirty="0">
                <a:latin typeface="Gill Sans MT"/>
              </a:rPr>
              <a:t>: </a:t>
            </a:r>
            <a:r>
              <a:rPr lang="de-DE" sz="2000" dirty="0" err="1">
                <a:latin typeface="Gill Sans MT"/>
              </a:rPr>
              <a:t>plotting</a:t>
            </a:r>
            <a:r>
              <a:rPr lang="de-DE" sz="2000" dirty="0">
                <a:latin typeface="Gill Sans MT"/>
              </a:rPr>
              <a:t> CNA and </a:t>
            </a:r>
            <a:r>
              <a:rPr lang="de-DE" sz="2000" dirty="0" err="1">
                <a:latin typeface="Gill Sans MT"/>
              </a:rPr>
              <a:t>overexpression</a:t>
            </a:r>
            <a:endParaRPr lang="de-DE" sz="2000" dirty="0">
              <a:latin typeface="Gill Sans MT"/>
            </a:endParaRPr>
          </a:p>
          <a:p>
            <a:pPr lvl="1"/>
            <a:r>
              <a:rPr lang="de-DE" sz="2000" dirty="0">
                <a:latin typeface="Gill Sans MT"/>
              </a:rPr>
              <a:t>k-</a:t>
            </a:r>
            <a:r>
              <a:rPr lang="de-DE" sz="2000" dirty="0" err="1">
                <a:latin typeface="Gill Sans MT"/>
              </a:rPr>
              <a:t>means</a:t>
            </a:r>
            <a:endParaRPr lang="de-DE" sz="2000" dirty="0">
              <a:latin typeface="Gill Sans MT"/>
            </a:endParaRPr>
          </a:p>
          <a:p>
            <a:pPr marL="0" indent="0">
              <a:buNone/>
            </a:pPr>
            <a:endParaRPr lang="de-DE" sz="2000" dirty="0">
              <a:latin typeface="Gill Sans MT"/>
            </a:endParaRPr>
          </a:p>
          <a:p>
            <a:r>
              <a:rPr lang="de-DE" sz="2000" dirty="0" err="1">
                <a:latin typeface="Gill Sans MT"/>
              </a:rPr>
              <a:t>Investigate</a:t>
            </a:r>
            <a:r>
              <a:rPr lang="de-DE" sz="2000" dirty="0">
                <a:latin typeface="Gill Sans MT"/>
              </a:rPr>
              <a:t> high </a:t>
            </a:r>
            <a:r>
              <a:rPr lang="de-DE" sz="2000" dirty="0" err="1">
                <a:latin typeface="Gill Sans MT"/>
              </a:rPr>
              <a:t>frequencies</a:t>
            </a:r>
            <a:r>
              <a:rPr lang="de-DE" sz="2000" dirty="0">
                <a:latin typeface="Gill Sans MT"/>
              </a:rPr>
              <a:t> of </a:t>
            </a:r>
            <a:r>
              <a:rPr lang="de-DE" sz="2000" dirty="0" err="1">
                <a:latin typeface="Gill Sans MT"/>
              </a:rPr>
              <a:t>deleterious</a:t>
            </a:r>
            <a:r>
              <a:rPr lang="de-DE" sz="2000" dirty="0">
                <a:latin typeface="Gill Sans MT"/>
              </a:rPr>
              <a:t> </a:t>
            </a:r>
            <a:r>
              <a:rPr lang="de-DE" sz="2000" dirty="0" err="1">
                <a:latin typeface="Gill Sans MT"/>
              </a:rPr>
              <a:t>mutations</a:t>
            </a:r>
            <a:endParaRPr lang="de-DE" sz="2000" dirty="0">
              <a:latin typeface="Gill Sans MT"/>
            </a:endParaRPr>
          </a:p>
          <a:p>
            <a:endParaRPr lang="de-DE" sz="2000" dirty="0">
              <a:latin typeface="Gill Sans MT"/>
            </a:endParaRPr>
          </a:p>
          <a:p>
            <a:r>
              <a:rPr lang="de-DE" sz="2000" dirty="0" err="1">
                <a:latin typeface="Gill Sans MT"/>
              </a:rPr>
              <a:t>Comparing</a:t>
            </a:r>
            <a:r>
              <a:rPr lang="de-DE" sz="2000" dirty="0">
                <a:latin typeface="Gill Sans MT"/>
              </a:rPr>
              <a:t> </a:t>
            </a:r>
            <a:r>
              <a:rPr lang="de-DE" sz="2000" dirty="0" err="1">
                <a:latin typeface="Gill Sans MT"/>
              </a:rPr>
              <a:t>GoI</a:t>
            </a:r>
            <a:r>
              <a:rPr lang="de-DE" sz="2000" dirty="0">
                <a:latin typeface="Gill Sans MT"/>
              </a:rPr>
              <a:t> with </a:t>
            </a:r>
            <a:r>
              <a:rPr lang="de-DE" sz="2000" dirty="0" err="1">
                <a:latin typeface="Gill Sans MT"/>
              </a:rPr>
              <a:t>literature</a:t>
            </a:r>
            <a:r>
              <a:rPr lang="de-DE" sz="2000" dirty="0">
                <a:latin typeface="Gill Sans MT"/>
              </a:rPr>
              <a:t> 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F9EC99B-52F4-4F6E-8DB0-299EE818B425}"/>
              </a:ext>
            </a:extLst>
          </p:cNvPr>
          <p:cNvGrpSpPr/>
          <p:nvPr/>
        </p:nvGrpSpPr>
        <p:grpSpPr>
          <a:xfrm>
            <a:off x="5469775" y="2160589"/>
            <a:ext cx="4986867" cy="3759758"/>
            <a:chOff x="6096000" y="1845426"/>
            <a:chExt cx="4986867" cy="3759758"/>
          </a:xfrm>
        </p:grpSpPr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452601F3-3C6A-4FA4-91F8-01FE9CA49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12844" y="2092488"/>
              <a:ext cx="4034367" cy="309635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41386F-FF80-4FA8-A50C-7F7FAAEFF622}"/>
                </a:ext>
              </a:extLst>
            </p:cNvPr>
            <p:cNvSpPr txBox="1"/>
            <p:nvPr/>
          </p:nvSpPr>
          <p:spPr>
            <a:xfrm>
              <a:off x="6096000" y="3302112"/>
              <a:ext cx="838200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de-DE" sz="1600">
                  <a:latin typeface="Gill Sans MT"/>
                </a:rPr>
                <a:t>CNA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1E82C5-26CD-47A0-AB75-A9C54363494B}"/>
                </a:ext>
              </a:extLst>
            </p:cNvPr>
            <p:cNvSpPr txBox="1"/>
            <p:nvPr/>
          </p:nvSpPr>
          <p:spPr>
            <a:xfrm>
              <a:off x="8577792" y="5266630"/>
              <a:ext cx="1198033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de-DE" sz="1600">
                  <a:latin typeface="Gill Sans MT"/>
                </a:rPr>
                <a:t>Expression</a:t>
              </a: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E3A9DCD4-AFFF-4EBC-AFB8-1DDD56D550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12845" y="1845426"/>
              <a:ext cx="14199" cy="33266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646712BB-1DC3-4776-9A6C-EFDBA08D496F}"/>
                </a:ext>
              </a:extLst>
            </p:cNvPr>
            <p:cNvCxnSpPr>
              <a:cxnSpLocks/>
            </p:cNvCxnSpPr>
            <p:nvPr/>
          </p:nvCxnSpPr>
          <p:spPr>
            <a:xfrm>
              <a:off x="6827044" y="5172075"/>
              <a:ext cx="425582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B561383-2B04-47C9-B312-534EFF79F205}"/>
              </a:ext>
            </a:extLst>
          </p:cNvPr>
          <p:cNvGrpSpPr/>
          <p:nvPr/>
        </p:nvGrpSpPr>
        <p:grpSpPr>
          <a:xfrm>
            <a:off x="581347" y="545255"/>
            <a:ext cx="2865039" cy="1146015"/>
            <a:chOff x="8305" y="1599145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11" name="Pfeil: Chevron 10">
              <a:extLst>
                <a:ext uri="{FF2B5EF4-FFF2-40B4-BE49-F238E27FC236}">
                  <a16:creationId xmlns:a16="http://schemas.microsoft.com/office/drawing/2014/main" id="{B8BB9EBD-539E-42CE-ABB9-318E65F815DB}"/>
                </a:ext>
              </a:extLst>
            </p:cNvPr>
            <p:cNvSpPr/>
            <p:nvPr/>
          </p:nvSpPr>
          <p:spPr>
            <a:xfrm>
              <a:off x="8305" y="1599145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Pfeil: Chevron 4">
              <a:extLst>
                <a:ext uri="{FF2B5EF4-FFF2-40B4-BE49-F238E27FC236}">
                  <a16:creationId xmlns:a16="http://schemas.microsoft.com/office/drawing/2014/main" id="{31E93A95-975E-4157-B99B-52327E6483E4}"/>
                </a:ext>
              </a:extLst>
            </p:cNvPr>
            <p:cNvSpPr txBox="1"/>
            <p:nvPr/>
          </p:nvSpPr>
          <p:spPr>
            <a:xfrm>
              <a:off x="581313" y="1599145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>
                  <a:latin typeface="Gill Sans MT"/>
                </a:rPr>
                <a:t>Data </a:t>
              </a:r>
              <a:r>
                <a:rPr lang="de-DE" sz="2200" kern="1200" err="1">
                  <a:latin typeface="Gill Sans MT"/>
                </a:rPr>
                <a:t>Cleanup</a:t>
              </a:r>
              <a:r>
                <a:rPr lang="de-DE" sz="2200" kern="1200">
                  <a:latin typeface="Gill Sans MT"/>
                </a:rPr>
                <a:t> &amp; </a:t>
              </a:r>
              <a:r>
                <a:rPr lang="de-DE" sz="2200" kern="1200" err="1">
                  <a:latin typeface="Gill Sans MT"/>
                </a:rPr>
                <a:t>Descriptive</a:t>
              </a:r>
              <a:r>
                <a:rPr lang="de-DE" sz="2200" kern="1200">
                  <a:latin typeface="Gill Sans MT"/>
                </a:rPr>
                <a:t> </a:t>
              </a:r>
              <a:r>
                <a:rPr lang="de-DE" sz="2200" kern="1200" err="1">
                  <a:latin typeface="Gill Sans MT"/>
                </a:rPr>
                <a:t>Statistics</a:t>
              </a:r>
              <a:endParaRPr lang="de-DE" sz="2200" kern="1200">
                <a:latin typeface="Gill Sans MT"/>
              </a:endParaRP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AE4FD83-8239-4CE2-B802-D4BEC4A57EB7}"/>
              </a:ext>
            </a:extLst>
          </p:cNvPr>
          <p:cNvGrpSpPr/>
          <p:nvPr/>
        </p:nvGrpSpPr>
        <p:grpSpPr>
          <a:xfrm>
            <a:off x="3181053" y="555745"/>
            <a:ext cx="2865039" cy="1146015"/>
            <a:chOff x="2583457" y="1620977"/>
            <a:chExt cx="2865039" cy="1146015"/>
          </a:xfrm>
        </p:grpSpPr>
        <p:sp>
          <p:nvSpPr>
            <p:cNvPr id="14" name="Pfeil: Chevron 13">
              <a:extLst>
                <a:ext uri="{FF2B5EF4-FFF2-40B4-BE49-F238E27FC236}">
                  <a16:creationId xmlns:a16="http://schemas.microsoft.com/office/drawing/2014/main" id="{538F8BF9-8533-4824-81F1-A60AD9661232}"/>
                </a:ext>
              </a:extLst>
            </p:cNvPr>
            <p:cNvSpPr/>
            <p:nvPr/>
          </p:nvSpPr>
          <p:spPr>
            <a:xfrm>
              <a:off x="2583457" y="1620977"/>
              <a:ext cx="2865039" cy="114601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fillRef>
            <a:effect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Pfeil: Chevron 4">
              <a:extLst>
                <a:ext uri="{FF2B5EF4-FFF2-40B4-BE49-F238E27FC236}">
                  <a16:creationId xmlns:a16="http://schemas.microsoft.com/office/drawing/2014/main" id="{66696C9E-3E55-4B4A-B281-6BEACF1466CA}"/>
                </a:ext>
              </a:extLst>
            </p:cNvPr>
            <p:cNvSpPr txBox="1"/>
            <p:nvPr/>
          </p:nvSpPr>
          <p:spPr>
            <a:xfrm>
              <a:off x="3156465" y="1620977"/>
              <a:ext cx="1719024" cy="1146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err="1">
                  <a:latin typeface="Gill Sans MT"/>
                </a:rPr>
                <a:t>Identify</a:t>
              </a:r>
              <a:r>
                <a:rPr lang="de-DE" sz="2200" kern="1200">
                  <a:latin typeface="Gill Sans MT"/>
                </a:rPr>
                <a:t> genes of </a:t>
              </a:r>
              <a:r>
                <a:rPr lang="de-DE" sz="2200" kern="1200" err="1">
                  <a:latin typeface="Gill Sans MT"/>
                </a:rPr>
                <a:t>interest</a:t>
              </a:r>
              <a:endParaRPr lang="de-DE" sz="2200" kern="1200">
                <a:latin typeface="Gill Sans MT" panose="020B0502020104020203" pitchFamily="34" charset="0"/>
              </a:endParaRP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4D159FCC-AB9B-49BE-9F77-87D5907FB6E5}"/>
              </a:ext>
            </a:extLst>
          </p:cNvPr>
          <p:cNvGrpSpPr/>
          <p:nvPr/>
        </p:nvGrpSpPr>
        <p:grpSpPr>
          <a:xfrm>
            <a:off x="5733790" y="565495"/>
            <a:ext cx="2865039" cy="1146015"/>
            <a:chOff x="5161993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18" name="Pfeil: Chevron 17">
              <a:extLst>
                <a:ext uri="{FF2B5EF4-FFF2-40B4-BE49-F238E27FC236}">
                  <a16:creationId xmlns:a16="http://schemas.microsoft.com/office/drawing/2014/main" id="{50B15191-EAB1-4F07-8961-1A8B414E3A45}"/>
                </a:ext>
              </a:extLst>
            </p:cNvPr>
            <p:cNvSpPr/>
            <p:nvPr/>
          </p:nvSpPr>
          <p:spPr>
            <a:xfrm>
              <a:off x="5161993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fillRef>
            <a:effect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Pfeil: Chevron 4">
              <a:extLst>
                <a:ext uri="{FF2B5EF4-FFF2-40B4-BE49-F238E27FC236}">
                  <a16:creationId xmlns:a16="http://schemas.microsoft.com/office/drawing/2014/main" id="{E15E4A6E-30C0-436E-AA5E-B1DE1DC8ED05}"/>
                </a:ext>
              </a:extLst>
            </p:cNvPr>
            <p:cNvSpPr txBox="1"/>
            <p:nvPr/>
          </p:nvSpPr>
          <p:spPr>
            <a:xfrm>
              <a:off x="5735001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>
                  <a:latin typeface="Gill Sans MT"/>
                </a:rPr>
                <a:t>Find SL/SDL </a:t>
              </a:r>
              <a:r>
                <a:rPr lang="de-DE" sz="2200" kern="1200" err="1">
                  <a:latin typeface="Gill Sans MT"/>
                </a:rPr>
                <a:t>partner</a:t>
              </a:r>
              <a:endParaRPr lang="de-DE" sz="2200" kern="1200">
                <a:latin typeface="Gill Sans MT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66B09B6-7DFB-414A-B35B-3FADE3D650AC}"/>
              </a:ext>
            </a:extLst>
          </p:cNvPr>
          <p:cNvGrpSpPr/>
          <p:nvPr/>
        </p:nvGrpSpPr>
        <p:grpSpPr>
          <a:xfrm>
            <a:off x="8333496" y="562879"/>
            <a:ext cx="2865039" cy="1146015"/>
            <a:chOff x="7740529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24" name="Pfeil: Chevron 23">
              <a:extLst>
                <a:ext uri="{FF2B5EF4-FFF2-40B4-BE49-F238E27FC236}">
                  <a16:creationId xmlns:a16="http://schemas.microsoft.com/office/drawing/2014/main" id="{35028636-38AD-4B54-8422-B471DFF17F81}"/>
                </a:ext>
              </a:extLst>
            </p:cNvPr>
            <p:cNvSpPr/>
            <p:nvPr/>
          </p:nvSpPr>
          <p:spPr>
            <a:xfrm>
              <a:off x="7740529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fillRef>
            <a:effect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Pfeil: Chevron 4">
              <a:extLst>
                <a:ext uri="{FF2B5EF4-FFF2-40B4-BE49-F238E27FC236}">
                  <a16:creationId xmlns:a16="http://schemas.microsoft.com/office/drawing/2014/main" id="{CDA1CE66-B8B2-4891-83E9-D6ADBB2B02CF}"/>
                </a:ext>
              </a:extLst>
            </p:cNvPr>
            <p:cNvSpPr txBox="1"/>
            <p:nvPr/>
          </p:nvSpPr>
          <p:spPr>
            <a:xfrm>
              <a:off x="8313537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>
                  <a:latin typeface="Gill Sans MT"/>
                </a:rPr>
                <a:t>Mutation </a:t>
              </a:r>
              <a:r>
                <a:rPr lang="de-DE" sz="2200" kern="1200" err="1">
                  <a:latin typeface="Gill Sans MT"/>
                </a:rPr>
                <a:t>Prediction</a:t>
              </a:r>
              <a:endParaRPr lang="de-DE" sz="2200" kern="1200">
                <a:latin typeface="Gill Sans MT"/>
              </a:endParaRP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DFE74C15-1D99-4C8D-B6EC-50127701BE63}"/>
              </a:ext>
            </a:extLst>
          </p:cNvPr>
          <p:cNvSpPr txBox="1"/>
          <p:nvPr/>
        </p:nvSpPr>
        <p:spPr>
          <a:xfrm>
            <a:off x="600223" y="1983250"/>
            <a:ext cx="4548214" cy="130859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>
              <a:spcBef>
                <a:spcPct val="0"/>
              </a:spcBef>
              <a:buNone/>
              <a:defRPr sz="3600">
                <a:solidFill>
                  <a:srgbClr val="1EA4D9"/>
                </a:solidFill>
                <a:latin typeface="Gill Sans M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de-DE" sz="2000">
                <a:solidFill>
                  <a:srgbClr val="5FCBEF"/>
                </a:solidFill>
              </a:rPr>
              <a:t>Can </a:t>
            </a:r>
            <a:r>
              <a:rPr lang="de-DE" sz="2000" err="1">
                <a:solidFill>
                  <a:srgbClr val="5FCBEF"/>
                </a:solidFill>
              </a:rPr>
              <a:t>we</a:t>
            </a:r>
            <a:r>
              <a:rPr lang="de-DE" sz="2000">
                <a:solidFill>
                  <a:srgbClr val="5FCBEF"/>
                </a:solidFill>
              </a:rPr>
              <a:t> </a:t>
            </a:r>
            <a:r>
              <a:rPr lang="de-DE" sz="2000" err="1">
                <a:solidFill>
                  <a:srgbClr val="5FCBEF"/>
                </a:solidFill>
              </a:rPr>
              <a:t>describe</a:t>
            </a:r>
            <a:r>
              <a:rPr lang="de-DE" sz="2000">
                <a:solidFill>
                  <a:srgbClr val="5FCBEF"/>
                </a:solidFill>
              </a:rPr>
              <a:t> </a:t>
            </a:r>
            <a:r>
              <a:rPr lang="de-DE" sz="2000" err="1">
                <a:solidFill>
                  <a:srgbClr val="5FCBEF"/>
                </a:solidFill>
              </a:rPr>
              <a:t>highly</a:t>
            </a:r>
            <a:r>
              <a:rPr lang="de-DE" sz="2000">
                <a:solidFill>
                  <a:srgbClr val="5FCBEF"/>
                </a:solidFill>
              </a:rPr>
              <a:t> </a:t>
            </a:r>
            <a:r>
              <a:rPr lang="de-DE" sz="2000" err="1">
                <a:solidFill>
                  <a:srgbClr val="5FCBEF"/>
                </a:solidFill>
              </a:rPr>
              <a:t>correlating</a:t>
            </a:r>
            <a:r>
              <a:rPr lang="de-DE" sz="2000">
                <a:solidFill>
                  <a:srgbClr val="5FCBEF"/>
                </a:solidFill>
              </a:rPr>
              <a:t> </a:t>
            </a:r>
            <a:r>
              <a:rPr lang="de-DE" sz="2000" err="1">
                <a:solidFill>
                  <a:srgbClr val="5FCBEF"/>
                </a:solidFill>
              </a:rPr>
              <a:t>groups</a:t>
            </a:r>
            <a:r>
              <a:rPr lang="de-DE" sz="2000">
                <a:solidFill>
                  <a:srgbClr val="5FCBEF"/>
                </a:solidFill>
              </a:rPr>
              <a:t> </a:t>
            </a:r>
            <a:r>
              <a:rPr lang="de-DE" sz="2000" err="1">
                <a:solidFill>
                  <a:srgbClr val="5FCBEF"/>
                </a:solidFill>
              </a:rPr>
              <a:t>bewteen</a:t>
            </a:r>
            <a:r>
              <a:rPr lang="de-DE" sz="2000">
                <a:solidFill>
                  <a:srgbClr val="5FCBEF"/>
                </a:solidFill>
              </a:rPr>
              <a:t> CNA and </a:t>
            </a:r>
            <a:r>
              <a:rPr lang="de-DE" sz="2000" err="1">
                <a:solidFill>
                  <a:srgbClr val="5FCBEF"/>
                </a:solidFill>
              </a:rPr>
              <a:t>expression</a:t>
            </a:r>
            <a:r>
              <a:rPr lang="de-DE" sz="2000">
                <a:solidFill>
                  <a:srgbClr val="5FCBEF"/>
                </a:solidFill>
              </a:rPr>
              <a:t> </a:t>
            </a:r>
            <a:r>
              <a:rPr lang="de-DE" sz="2000" err="1">
                <a:solidFill>
                  <a:srgbClr val="5FCBEF"/>
                </a:solidFill>
              </a:rPr>
              <a:t>values</a:t>
            </a:r>
            <a:r>
              <a:rPr lang="de-DE" sz="2000">
                <a:solidFill>
                  <a:srgbClr val="5FCBEF"/>
                </a:solidFill>
              </a:rPr>
              <a:t> </a:t>
            </a:r>
            <a:r>
              <a:rPr lang="de-DE" sz="2000" err="1">
                <a:solidFill>
                  <a:srgbClr val="5FCBEF"/>
                </a:solidFill>
              </a:rPr>
              <a:t>using</a:t>
            </a:r>
            <a:r>
              <a:rPr lang="de-DE" sz="2000">
                <a:solidFill>
                  <a:srgbClr val="5FCBEF"/>
                </a:solidFill>
              </a:rPr>
              <a:t> a k-</a:t>
            </a:r>
            <a:r>
              <a:rPr lang="de-DE" sz="2000" err="1">
                <a:solidFill>
                  <a:srgbClr val="5FCBEF"/>
                </a:solidFill>
              </a:rPr>
              <a:t>means</a:t>
            </a:r>
            <a:r>
              <a:rPr lang="de-DE" sz="2000">
                <a:solidFill>
                  <a:srgbClr val="5FCBEF"/>
                </a:solidFill>
              </a:rPr>
              <a:t> </a:t>
            </a:r>
            <a:r>
              <a:rPr lang="de-DE" sz="2000" err="1">
                <a:solidFill>
                  <a:srgbClr val="5FCBEF"/>
                </a:solidFill>
              </a:rPr>
              <a:t>cluster</a:t>
            </a:r>
            <a:r>
              <a:rPr lang="de-DE" sz="2000">
                <a:solidFill>
                  <a:srgbClr val="5FCBEF"/>
                </a:solidFill>
              </a:rPr>
              <a:t> to </a:t>
            </a:r>
            <a:r>
              <a:rPr lang="de-DE" sz="2000" err="1">
                <a:solidFill>
                  <a:srgbClr val="5FCBEF"/>
                </a:solidFill>
              </a:rPr>
              <a:t>identify</a:t>
            </a:r>
            <a:r>
              <a:rPr lang="de-DE" sz="2000">
                <a:solidFill>
                  <a:srgbClr val="5FCBEF"/>
                </a:solidFill>
              </a:rPr>
              <a:t> </a:t>
            </a:r>
            <a:r>
              <a:rPr lang="de-DE" sz="2000" err="1">
                <a:solidFill>
                  <a:srgbClr val="5FCBEF"/>
                </a:solidFill>
              </a:rPr>
              <a:t>our</a:t>
            </a:r>
            <a:r>
              <a:rPr lang="de-DE" sz="2000">
                <a:solidFill>
                  <a:srgbClr val="5FCBEF"/>
                </a:solidFill>
              </a:rPr>
              <a:t> genes of </a:t>
            </a:r>
            <a:r>
              <a:rPr lang="de-DE" sz="2000" err="1">
                <a:solidFill>
                  <a:srgbClr val="5FCBEF"/>
                </a:solidFill>
              </a:rPr>
              <a:t>interest</a:t>
            </a:r>
            <a:r>
              <a:rPr lang="de-DE" sz="2000">
                <a:solidFill>
                  <a:srgbClr val="5FCBE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44078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B50F7CF-113D-47BB-9B2C-8B9E1D976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388" y="2766297"/>
            <a:ext cx="10651408" cy="31374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/>
            <a:r>
              <a:rPr lang="de-DE" sz="2000" dirty="0">
                <a:latin typeface="Gill Sans MT" panose="020B0502020104020203" pitchFamily="34" charset="0"/>
                <a:ea typeface="+mn-lt"/>
                <a:cs typeface="+mn-lt"/>
              </a:rPr>
              <a:t>Survival of </a:t>
            </a:r>
            <a:r>
              <a:rPr lang="de-DE" sz="2000" dirty="0" err="1">
                <a:latin typeface="Gill Sans MT" panose="020B0502020104020203" pitchFamily="34" charset="0"/>
                <a:ea typeface="+mn-lt"/>
                <a:cs typeface="+mn-lt"/>
              </a:rPr>
              <a:t>the</a:t>
            </a:r>
            <a:r>
              <a:rPr lang="de-DE" sz="2000" dirty="0">
                <a:latin typeface="Gill Sans MT" panose="020B0502020104020203" pitchFamily="34" charset="0"/>
                <a:ea typeface="+mn-lt"/>
                <a:cs typeface="+mn-lt"/>
              </a:rPr>
              <a:t> fittest</a:t>
            </a:r>
          </a:p>
          <a:p>
            <a:pPr marL="685800" lvl="1"/>
            <a:r>
              <a:rPr lang="de-DE" sz="2000" dirty="0">
                <a:latin typeface="Gill Sans MT" panose="020B0502020104020203" pitchFamily="34" charset="0"/>
                <a:ea typeface="+mn-lt"/>
                <a:cs typeface="+mn-lt"/>
              </a:rPr>
              <a:t>H0: </a:t>
            </a:r>
            <a:r>
              <a:rPr lang="de-DE" sz="2000" dirty="0" err="1">
                <a:latin typeface="Gill Sans MT" panose="020B0502020104020203" pitchFamily="34" charset="0"/>
                <a:ea typeface="+mn-lt"/>
                <a:cs typeface="+mn-lt"/>
              </a:rPr>
              <a:t>no</a:t>
            </a:r>
            <a:r>
              <a:rPr lang="de-DE" sz="2000" dirty="0">
                <a:latin typeface="Gill Sans MT" panose="020B0502020104020203" pitchFamily="34" charset="0"/>
                <a:ea typeface="+mn-lt"/>
                <a:cs typeface="+mn-lt"/>
              </a:rPr>
              <a:t> </a:t>
            </a:r>
            <a:r>
              <a:rPr lang="de-DE" sz="2000" dirty="0" err="1">
                <a:latin typeface="Gill Sans MT" panose="020B0502020104020203" pitchFamily="34" charset="0"/>
                <a:ea typeface="+mn-lt"/>
                <a:cs typeface="+mn-lt"/>
              </a:rPr>
              <a:t>significant</a:t>
            </a:r>
            <a:r>
              <a:rPr lang="de-DE" sz="2000" dirty="0">
                <a:latin typeface="Gill Sans MT" panose="020B0502020104020203" pitchFamily="34" charset="0"/>
                <a:ea typeface="+mn-lt"/>
                <a:cs typeface="+mn-lt"/>
              </a:rPr>
              <a:t> CNA </a:t>
            </a:r>
            <a:r>
              <a:rPr lang="de-DE" sz="2000" dirty="0" err="1">
                <a:latin typeface="Gill Sans MT" panose="020B0502020104020203" pitchFamily="34" charset="0"/>
                <a:ea typeface="+mn-lt"/>
                <a:cs typeface="+mn-lt"/>
              </a:rPr>
              <a:t>level</a:t>
            </a:r>
            <a:r>
              <a:rPr lang="de-DE" sz="2000" dirty="0">
                <a:latin typeface="Gill Sans MT" panose="020B0502020104020203" pitchFamily="34" charset="0"/>
                <a:ea typeface="+mn-lt"/>
                <a:cs typeface="+mn-lt"/>
              </a:rPr>
              <a:t> </a:t>
            </a:r>
            <a:r>
              <a:rPr lang="de-DE" sz="2000" dirty="0" err="1">
                <a:latin typeface="Gill Sans MT" panose="020B0502020104020203" pitchFamily="34" charset="0"/>
                <a:ea typeface="+mn-lt"/>
                <a:cs typeface="+mn-lt"/>
              </a:rPr>
              <a:t>difference</a:t>
            </a:r>
            <a:r>
              <a:rPr lang="de-DE" sz="2000" dirty="0">
                <a:latin typeface="Gill Sans MT" panose="020B0502020104020203" pitchFamily="34" charset="0"/>
                <a:ea typeface="+mn-lt"/>
                <a:cs typeface="+mn-lt"/>
              </a:rPr>
              <a:t> of </a:t>
            </a:r>
            <a:r>
              <a:rPr lang="de-DE" sz="2000" dirty="0" err="1">
                <a:latin typeface="Gill Sans MT" panose="020B0502020104020203" pitchFamily="34" charset="0"/>
                <a:ea typeface="+mn-lt"/>
                <a:cs typeface="+mn-lt"/>
              </a:rPr>
              <a:t>gene</a:t>
            </a:r>
            <a:r>
              <a:rPr lang="de-DE" sz="2000" dirty="0">
                <a:latin typeface="Gill Sans MT" panose="020B0502020104020203" pitchFamily="34" charset="0"/>
                <a:ea typeface="+mn-lt"/>
                <a:cs typeface="+mn-lt"/>
              </a:rPr>
              <a:t> B while gen A </a:t>
            </a:r>
            <a:r>
              <a:rPr lang="de-DE" sz="2000" dirty="0" err="1">
                <a:latin typeface="Gill Sans MT" panose="020B0502020104020203" pitchFamily="34" charset="0"/>
                <a:ea typeface="+mn-lt"/>
                <a:cs typeface="+mn-lt"/>
              </a:rPr>
              <a:t>is</a:t>
            </a:r>
            <a:r>
              <a:rPr lang="de-DE" sz="2000" dirty="0">
                <a:latin typeface="Gill Sans MT" panose="020B0502020104020203" pitchFamily="34" charset="0"/>
                <a:ea typeface="+mn-lt"/>
                <a:cs typeface="+mn-lt"/>
              </a:rPr>
              <a:t> </a:t>
            </a:r>
            <a:r>
              <a:rPr lang="de-DE" sz="2000" dirty="0" err="1">
                <a:latin typeface="Gill Sans MT" panose="020B0502020104020203" pitchFamily="34" charset="0"/>
                <a:ea typeface="+mn-lt"/>
                <a:cs typeface="+mn-lt"/>
              </a:rPr>
              <a:t>inactive</a:t>
            </a:r>
            <a:r>
              <a:rPr lang="de-DE" sz="2000" dirty="0">
                <a:latin typeface="Gill Sans MT" panose="020B0502020104020203" pitchFamily="34" charset="0"/>
                <a:ea typeface="+mn-lt"/>
                <a:cs typeface="+mn-lt"/>
              </a:rPr>
              <a:t>/</a:t>
            </a:r>
            <a:r>
              <a:rPr lang="de-DE" sz="2000" dirty="0" err="1">
                <a:latin typeface="Gill Sans MT" panose="020B0502020104020203" pitchFamily="34" charset="0"/>
                <a:ea typeface="+mn-lt"/>
                <a:cs typeface="+mn-lt"/>
              </a:rPr>
              <a:t>overactive</a:t>
            </a:r>
            <a:endParaRPr lang="de-DE" sz="2000" dirty="0">
              <a:latin typeface="Gill Sans MT" panose="020B0502020104020203" pitchFamily="34" charset="0"/>
              <a:ea typeface="+mn-lt"/>
              <a:cs typeface="+mn-lt"/>
            </a:endParaRPr>
          </a:p>
          <a:p>
            <a:pPr marL="400050" lvl="1" indent="0">
              <a:buNone/>
            </a:pPr>
            <a:endParaRPr lang="de-DE" sz="2000" dirty="0">
              <a:latin typeface="Gill Sans MT" panose="020B0502020104020203" pitchFamily="34" charset="0"/>
              <a:ea typeface="+mn-lt"/>
              <a:cs typeface="+mn-lt"/>
            </a:endParaRPr>
          </a:p>
          <a:p>
            <a:pPr marL="285750" indent="-285750"/>
            <a:r>
              <a:rPr lang="de-DE" sz="2000" dirty="0" err="1">
                <a:latin typeface="Gill Sans MT" panose="020B0502020104020203" pitchFamily="34" charset="0"/>
                <a:ea typeface="+mn-lt"/>
                <a:cs typeface="+mn-lt"/>
              </a:rPr>
              <a:t>Functional</a:t>
            </a:r>
            <a:r>
              <a:rPr lang="de-DE" sz="2000" dirty="0">
                <a:latin typeface="Gill Sans MT" panose="020B0502020104020203" pitchFamily="34" charset="0"/>
                <a:ea typeface="+mn-lt"/>
                <a:cs typeface="+mn-lt"/>
              </a:rPr>
              <a:t> </a:t>
            </a:r>
            <a:r>
              <a:rPr lang="de-DE" sz="2000" dirty="0" err="1">
                <a:latin typeface="Gill Sans MT" panose="020B0502020104020203" pitchFamily="34" charset="0"/>
                <a:ea typeface="+mn-lt"/>
                <a:cs typeface="+mn-lt"/>
              </a:rPr>
              <a:t>examination</a:t>
            </a:r>
            <a:endParaRPr lang="de-DE" sz="2000" dirty="0">
              <a:latin typeface="Gill Sans MT" panose="020B0502020104020203" pitchFamily="34" charset="0"/>
              <a:ea typeface="+mn-lt"/>
              <a:cs typeface="+mn-lt"/>
            </a:endParaRPr>
          </a:p>
          <a:p>
            <a:pPr marL="685800" lvl="1"/>
            <a:r>
              <a:rPr lang="de-DE" sz="2000" dirty="0">
                <a:latin typeface="Gill Sans MT" panose="020B0502020104020203" pitchFamily="34" charset="0"/>
                <a:ea typeface="+mn-lt"/>
                <a:cs typeface="+mn-lt"/>
              </a:rPr>
              <a:t>H0: </a:t>
            </a:r>
            <a:r>
              <a:rPr lang="de-DE" sz="2000" dirty="0" err="1">
                <a:latin typeface="Gill Sans MT" panose="020B0502020104020203" pitchFamily="34" charset="0"/>
                <a:ea typeface="+mn-lt"/>
                <a:cs typeface="+mn-lt"/>
              </a:rPr>
              <a:t>no</a:t>
            </a:r>
            <a:r>
              <a:rPr lang="de-DE" sz="2000" dirty="0">
                <a:latin typeface="Gill Sans MT" panose="020B0502020104020203" pitchFamily="34" charset="0"/>
                <a:ea typeface="+mn-lt"/>
                <a:cs typeface="+mn-lt"/>
              </a:rPr>
              <a:t> </a:t>
            </a:r>
            <a:r>
              <a:rPr lang="de-DE" sz="2000" dirty="0" err="1">
                <a:latin typeface="Gill Sans MT" panose="020B0502020104020203" pitchFamily="34" charset="0"/>
                <a:ea typeface="+mn-lt"/>
                <a:cs typeface="+mn-lt"/>
              </a:rPr>
              <a:t>significant</a:t>
            </a:r>
            <a:r>
              <a:rPr lang="de-DE" sz="2000" dirty="0">
                <a:latin typeface="Gill Sans MT" panose="020B0502020104020203" pitchFamily="34" charset="0"/>
                <a:ea typeface="+mn-lt"/>
                <a:cs typeface="+mn-lt"/>
              </a:rPr>
              <a:t> </a:t>
            </a:r>
            <a:r>
              <a:rPr lang="de-DE" sz="2000" dirty="0" err="1">
                <a:latin typeface="Gill Sans MT" panose="020B0502020104020203" pitchFamily="34" charset="0"/>
                <a:ea typeface="+mn-lt"/>
                <a:cs typeface="+mn-lt"/>
              </a:rPr>
              <a:t>difference</a:t>
            </a:r>
            <a:r>
              <a:rPr lang="de-DE" sz="2000" dirty="0">
                <a:latin typeface="Gill Sans MT" panose="020B0502020104020203" pitchFamily="34" charset="0"/>
                <a:ea typeface="+mn-lt"/>
                <a:cs typeface="+mn-lt"/>
              </a:rPr>
              <a:t> in knockdown </a:t>
            </a:r>
            <a:r>
              <a:rPr lang="de-DE" sz="2000" dirty="0" err="1">
                <a:latin typeface="Gill Sans MT" panose="020B0502020104020203" pitchFamily="34" charset="0"/>
                <a:ea typeface="+mn-lt"/>
                <a:cs typeface="+mn-lt"/>
              </a:rPr>
              <a:t>levels</a:t>
            </a:r>
            <a:r>
              <a:rPr lang="de-DE" sz="2000" dirty="0">
                <a:latin typeface="Gill Sans MT" panose="020B0502020104020203" pitchFamily="34" charset="0"/>
                <a:ea typeface="+mn-lt"/>
                <a:cs typeface="+mn-lt"/>
              </a:rPr>
              <a:t> of </a:t>
            </a:r>
            <a:r>
              <a:rPr lang="de-DE" sz="2000" dirty="0" err="1">
                <a:latin typeface="Gill Sans MT" panose="020B0502020104020203" pitchFamily="34" charset="0"/>
                <a:ea typeface="+mn-lt"/>
                <a:cs typeface="+mn-lt"/>
              </a:rPr>
              <a:t>gene</a:t>
            </a:r>
            <a:r>
              <a:rPr lang="de-DE" sz="2000" dirty="0">
                <a:latin typeface="Gill Sans MT" panose="020B0502020104020203" pitchFamily="34" charset="0"/>
                <a:ea typeface="+mn-lt"/>
                <a:cs typeface="+mn-lt"/>
              </a:rPr>
              <a:t> B while </a:t>
            </a:r>
            <a:r>
              <a:rPr lang="de-DE" sz="2000" dirty="0" err="1">
                <a:latin typeface="Gill Sans MT" panose="020B0502020104020203" pitchFamily="34" charset="0"/>
                <a:ea typeface="+mn-lt"/>
                <a:cs typeface="+mn-lt"/>
              </a:rPr>
              <a:t>gene</a:t>
            </a:r>
            <a:r>
              <a:rPr lang="de-DE" sz="2000" dirty="0">
                <a:latin typeface="Gill Sans MT" panose="020B0502020104020203" pitchFamily="34" charset="0"/>
                <a:ea typeface="+mn-lt"/>
                <a:cs typeface="+mn-lt"/>
              </a:rPr>
              <a:t> A </a:t>
            </a:r>
            <a:r>
              <a:rPr lang="de-DE" sz="2000" dirty="0" err="1">
                <a:latin typeface="Gill Sans MT" panose="020B0502020104020203" pitchFamily="34" charset="0"/>
                <a:ea typeface="+mn-lt"/>
                <a:cs typeface="+mn-lt"/>
              </a:rPr>
              <a:t>is</a:t>
            </a:r>
            <a:r>
              <a:rPr lang="de-DE" sz="2000" dirty="0">
                <a:latin typeface="Gill Sans MT" panose="020B0502020104020203" pitchFamily="34" charset="0"/>
                <a:ea typeface="+mn-lt"/>
                <a:cs typeface="+mn-lt"/>
              </a:rPr>
              <a:t> </a:t>
            </a:r>
            <a:r>
              <a:rPr lang="de-DE" sz="2000" dirty="0" err="1">
                <a:latin typeface="Gill Sans MT" panose="020B0502020104020203" pitchFamily="34" charset="0"/>
                <a:ea typeface="+mn-lt"/>
                <a:cs typeface="+mn-lt"/>
              </a:rPr>
              <a:t>inactive</a:t>
            </a:r>
            <a:r>
              <a:rPr lang="de-DE" sz="2000" dirty="0">
                <a:latin typeface="Gill Sans MT" panose="020B0502020104020203" pitchFamily="34" charset="0"/>
                <a:ea typeface="+mn-lt"/>
                <a:cs typeface="+mn-lt"/>
              </a:rPr>
              <a:t>/</a:t>
            </a:r>
            <a:r>
              <a:rPr lang="de-DE" sz="2000" dirty="0" err="1">
                <a:latin typeface="Gill Sans MT" panose="020B0502020104020203" pitchFamily="34" charset="0"/>
                <a:ea typeface="+mn-lt"/>
                <a:cs typeface="+mn-lt"/>
              </a:rPr>
              <a:t>overactive</a:t>
            </a:r>
            <a:endParaRPr lang="de-DE" sz="2000" dirty="0">
              <a:latin typeface="Gill Sans MT" panose="020B0502020104020203" pitchFamily="34" charset="0"/>
              <a:ea typeface="+mn-lt"/>
              <a:cs typeface="+mn-lt"/>
            </a:endParaRPr>
          </a:p>
          <a:p>
            <a:pPr marL="400050" lvl="1" indent="0">
              <a:buNone/>
            </a:pPr>
            <a:endParaRPr lang="de-DE" sz="2000" dirty="0">
              <a:latin typeface="Gill Sans MT" panose="020B0502020104020203" pitchFamily="34" charset="0"/>
              <a:ea typeface="+mn-lt"/>
              <a:cs typeface="+mn-lt"/>
            </a:endParaRPr>
          </a:p>
          <a:p>
            <a:pPr marL="285750" indent="-285750"/>
            <a:r>
              <a:rPr lang="de-DE" sz="2000" dirty="0">
                <a:latin typeface="Gill Sans MT" panose="020B0502020104020203" pitchFamily="34" charset="0"/>
                <a:ea typeface="+mn-lt"/>
                <a:cs typeface="+mn-lt"/>
              </a:rPr>
              <a:t>Gen </a:t>
            </a:r>
            <a:r>
              <a:rPr lang="de-DE" sz="2000" dirty="0" err="1">
                <a:latin typeface="Gill Sans MT" panose="020B0502020104020203" pitchFamily="34" charset="0"/>
                <a:ea typeface="+mn-lt"/>
                <a:cs typeface="+mn-lt"/>
              </a:rPr>
              <a:t>coexpression</a:t>
            </a:r>
            <a:endParaRPr lang="de-DE" sz="2000" dirty="0">
              <a:latin typeface="Gill Sans MT" panose="020B0502020104020203" pitchFamily="34" charset="0"/>
              <a:ea typeface="+mn-lt"/>
              <a:cs typeface="+mn-lt"/>
            </a:endParaRPr>
          </a:p>
          <a:p>
            <a:pPr marL="685800" lvl="1"/>
            <a:r>
              <a:rPr lang="de-DE" sz="2000" dirty="0" err="1">
                <a:latin typeface="Gill Sans MT" panose="020B0502020104020203" pitchFamily="34" charset="0"/>
                <a:ea typeface="+mn-lt"/>
                <a:cs typeface="+mn-lt"/>
              </a:rPr>
              <a:t>correlation</a:t>
            </a:r>
            <a:r>
              <a:rPr lang="de-DE" sz="2000" dirty="0">
                <a:latin typeface="Gill Sans MT" panose="020B0502020104020203" pitchFamily="34" charset="0"/>
                <a:ea typeface="+mn-lt"/>
                <a:cs typeface="+mn-lt"/>
              </a:rPr>
              <a:t> </a:t>
            </a:r>
            <a:r>
              <a:rPr lang="de-DE" sz="2000" dirty="0" err="1">
                <a:latin typeface="Gill Sans MT" panose="020B0502020104020203" pitchFamily="34" charset="0"/>
                <a:ea typeface="+mn-lt"/>
                <a:cs typeface="+mn-lt"/>
              </a:rPr>
              <a:t>between</a:t>
            </a:r>
            <a:r>
              <a:rPr lang="de-DE" sz="2000" dirty="0">
                <a:latin typeface="Gill Sans MT" panose="020B0502020104020203" pitchFamily="34" charset="0"/>
                <a:ea typeface="+mn-lt"/>
                <a:cs typeface="+mn-lt"/>
              </a:rPr>
              <a:t> </a:t>
            </a:r>
            <a:r>
              <a:rPr lang="de-DE" sz="2000" dirty="0" err="1">
                <a:latin typeface="Gill Sans MT" panose="020B0502020104020203" pitchFamily="34" charset="0"/>
                <a:ea typeface="+mn-lt"/>
                <a:cs typeface="+mn-lt"/>
              </a:rPr>
              <a:t>expression</a:t>
            </a:r>
            <a:r>
              <a:rPr lang="de-DE" sz="2000" dirty="0">
                <a:latin typeface="Gill Sans MT" panose="020B0502020104020203" pitchFamily="34" charset="0"/>
                <a:ea typeface="+mn-lt"/>
                <a:cs typeface="+mn-lt"/>
              </a:rPr>
              <a:t> </a:t>
            </a:r>
            <a:r>
              <a:rPr lang="de-DE" sz="2000" dirty="0" err="1">
                <a:latin typeface="Gill Sans MT" panose="020B0502020104020203" pitchFamily="34" charset="0"/>
                <a:ea typeface="+mn-lt"/>
                <a:cs typeface="+mn-lt"/>
              </a:rPr>
              <a:t>data</a:t>
            </a:r>
            <a:r>
              <a:rPr lang="de-DE" sz="2000" dirty="0">
                <a:latin typeface="Gill Sans MT" panose="020B0502020104020203" pitchFamily="34" charset="0"/>
                <a:ea typeface="+mn-lt"/>
                <a:cs typeface="+mn-lt"/>
              </a:rPr>
              <a:t> of </a:t>
            </a:r>
            <a:r>
              <a:rPr lang="de-DE" sz="2000" dirty="0" err="1">
                <a:latin typeface="Gill Sans MT" panose="020B0502020104020203" pitchFamily="34" charset="0"/>
                <a:ea typeface="+mn-lt"/>
                <a:cs typeface="+mn-lt"/>
              </a:rPr>
              <a:t>two</a:t>
            </a:r>
            <a:r>
              <a:rPr lang="de-DE" sz="2000" dirty="0">
                <a:latin typeface="Gill Sans MT" panose="020B0502020104020203" pitchFamily="34" charset="0"/>
                <a:ea typeface="+mn-lt"/>
                <a:cs typeface="+mn-lt"/>
              </a:rPr>
              <a:t> </a:t>
            </a:r>
            <a:r>
              <a:rPr lang="de-DE" sz="2000" dirty="0" err="1">
                <a:latin typeface="Gill Sans MT" panose="020B0502020104020203" pitchFamily="34" charset="0"/>
                <a:ea typeface="+mn-lt"/>
                <a:cs typeface="+mn-lt"/>
              </a:rPr>
              <a:t>gens</a:t>
            </a:r>
            <a:r>
              <a:rPr lang="de-DE" sz="2000" dirty="0">
                <a:latin typeface="Gill Sans MT" panose="020B0502020104020203" pitchFamily="34" charset="0"/>
                <a:ea typeface="+mn-lt"/>
                <a:cs typeface="+mn-lt"/>
              </a:rPr>
              <a:t> </a:t>
            </a:r>
          </a:p>
          <a:p>
            <a:pPr marL="285750" indent="-285750"/>
            <a:endParaRPr lang="de-DE" sz="2000" dirty="0">
              <a:latin typeface="Gill Sans MT" panose="020B0502020104020203" pitchFamily="34" charset="0"/>
              <a:ea typeface="+mn-lt"/>
              <a:cs typeface="+mn-lt"/>
            </a:endParaRPr>
          </a:p>
          <a:p>
            <a:pPr marL="285750" indent="-285750"/>
            <a:endParaRPr lang="de-DE" sz="2000" dirty="0">
              <a:latin typeface="Gill Sans MT" panose="020B0502020104020203" pitchFamily="34" charset="0"/>
              <a:ea typeface="+mn-lt"/>
              <a:cs typeface="+mn-lt"/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4E0FDD8-FC08-49B8-B838-ECD3494D68C4}"/>
              </a:ext>
            </a:extLst>
          </p:cNvPr>
          <p:cNvGrpSpPr/>
          <p:nvPr/>
        </p:nvGrpSpPr>
        <p:grpSpPr>
          <a:xfrm>
            <a:off x="581347" y="545255"/>
            <a:ext cx="2865039" cy="1146015"/>
            <a:chOff x="8305" y="1599145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5" name="Pfeil: Chevron 4">
              <a:extLst>
                <a:ext uri="{FF2B5EF4-FFF2-40B4-BE49-F238E27FC236}">
                  <a16:creationId xmlns:a16="http://schemas.microsoft.com/office/drawing/2014/main" id="{73BB80E4-7469-4FD1-9F36-DA851B968981}"/>
                </a:ext>
              </a:extLst>
            </p:cNvPr>
            <p:cNvSpPr/>
            <p:nvPr/>
          </p:nvSpPr>
          <p:spPr>
            <a:xfrm>
              <a:off x="8305" y="1599145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Pfeil: Chevron 4">
              <a:extLst>
                <a:ext uri="{FF2B5EF4-FFF2-40B4-BE49-F238E27FC236}">
                  <a16:creationId xmlns:a16="http://schemas.microsoft.com/office/drawing/2014/main" id="{7DCF73C1-5029-4F4B-8BAB-239054B5477C}"/>
                </a:ext>
              </a:extLst>
            </p:cNvPr>
            <p:cNvSpPr txBox="1"/>
            <p:nvPr/>
          </p:nvSpPr>
          <p:spPr>
            <a:xfrm>
              <a:off x="581313" y="1599145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Data </a:t>
              </a:r>
              <a:r>
                <a:rPr lang="de-DE" sz="2200" kern="1200" dirty="0" err="1">
                  <a:latin typeface="Gill Sans MT"/>
                </a:rPr>
                <a:t>Cleanup</a:t>
              </a:r>
              <a:r>
                <a:rPr lang="de-DE" sz="2200" kern="1200" dirty="0">
                  <a:latin typeface="Gill Sans MT"/>
                </a:rPr>
                <a:t> &amp; </a:t>
              </a:r>
              <a:r>
                <a:rPr lang="de-DE" sz="2200" kern="1200" dirty="0" err="1">
                  <a:latin typeface="Gill Sans MT"/>
                </a:rPr>
                <a:t>Descriptive</a:t>
              </a:r>
              <a:r>
                <a:rPr lang="de-DE" sz="2200" kern="1200" dirty="0">
                  <a:latin typeface="Gill Sans MT"/>
                </a:rPr>
                <a:t> </a:t>
              </a:r>
              <a:r>
                <a:rPr lang="de-DE" sz="2200" kern="1200" dirty="0" err="1">
                  <a:latin typeface="Gill Sans MT"/>
                </a:rPr>
                <a:t>Statistics</a:t>
              </a:r>
              <a:endParaRPr lang="de-DE" sz="2200" kern="1200" dirty="0">
                <a:latin typeface="Gill Sans MT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2D2BA94-8470-41B4-B22C-8575B177D6DF}"/>
              </a:ext>
            </a:extLst>
          </p:cNvPr>
          <p:cNvGrpSpPr/>
          <p:nvPr/>
        </p:nvGrpSpPr>
        <p:grpSpPr>
          <a:xfrm>
            <a:off x="3181053" y="562879"/>
            <a:ext cx="2865039" cy="1146015"/>
            <a:chOff x="2583457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10" name="Pfeil: Chevron 9">
              <a:extLst>
                <a:ext uri="{FF2B5EF4-FFF2-40B4-BE49-F238E27FC236}">
                  <a16:creationId xmlns:a16="http://schemas.microsoft.com/office/drawing/2014/main" id="{083A2033-913B-4EBD-B2D5-9492C9FA7572}"/>
                </a:ext>
              </a:extLst>
            </p:cNvPr>
            <p:cNvSpPr/>
            <p:nvPr/>
          </p:nvSpPr>
          <p:spPr>
            <a:xfrm>
              <a:off x="2583457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fillRef>
            <a:effect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Pfeil: Chevron 4">
              <a:extLst>
                <a:ext uri="{FF2B5EF4-FFF2-40B4-BE49-F238E27FC236}">
                  <a16:creationId xmlns:a16="http://schemas.microsoft.com/office/drawing/2014/main" id="{8BE02F4C-8A0F-44AD-8060-D42969FC82C5}"/>
                </a:ext>
              </a:extLst>
            </p:cNvPr>
            <p:cNvSpPr txBox="1"/>
            <p:nvPr/>
          </p:nvSpPr>
          <p:spPr>
            <a:xfrm>
              <a:off x="3156465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 err="1">
                  <a:latin typeface="Gill Sans MT"/>
                </a:rPr>
                <a:t>Identify</a:t>
              </a:r>
              <a:r>
                <a:rPr lang="de-DE" sz="2200" kern="1200" dirty="0">
                  <a:latin typeface="Gill Sans MT"/>
                </a:rPr>
                <a:t> genes of </a:t>
              </a:r>
              <a:r>
                <a:rPr lang="de-DE" sz="2200" kern="1200" dirty="0" err="1">
                  <a:latin typeface="Gill Sans MT"/>
                </a:rPr>
                <a:t>interest</a:t>
              </a:r>
              <a:endParaRPr lang="de-DE" sz="2200" kern="1200" dirty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699A00E-9769-4FFA-8107-F478AB37F638}"/>
              </a:ext>
            </a:extLst>
          </p:cNvPr>
          <p:cNvGrpSpPr/>
          <p:nvPr/>
        </p:nvGrpSpPr>
        <p:grpSpPr>
          <a:xfrm>
            <a:off x="5733790" y="565495"/>
            <a:ext cx="2865039" cy="1146015"/>
            <a:chOff x="5161993" y="1620977"/>
            <a:chExt cx="2865039" cy="1146015"/>
          </a:xfrm>
        </p:grpSpPr>
        <p:sp>
          <p:nvSpPr>
            <p:cNvPr id="13" name="Pfeil: Chevron 12">
              <a:extLst>
                <a:ext uri="{FF2B5EF4-FFF2-40B4-BE49-F238E27FC236}">
                  <a16:creationId xmlns:a16="http://schemas.microsoft.com/office/drawing/2014/main" id="{901CF85F-C950-4CA1-B3C8-B191E606366C}"/>
                </a:ext>
              </a:extLst>
            </p:cNvPr>
            <p:cNvSpPr/>
            <p:nvPr/>
          </p:nvSpPr>
          <p:spPr>
            <a:xfrm>
              <a:off x="5161993" y="1620977"/>
              <a:ext cx="2865039" cy="114601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fillRef>
            <a:effect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Pfeil: Chevron 4">
              <a:extLst>
                <a:ext uri="{FF2B5EF4-FFF2-40B4-BE49-F238E27FC236}">
                  <a16:creationId xmlns:a16="http://schemas.microsoft.com/office/drawing/2014/main" id="{4F40C6F0-27C1-4C50-A41E-FC9A155F9E8F}"/>
                </a:ext>
              </a:extLst>
            </p:cNvPr>
            <p:cNvSpPr txBox="1"/>
            <p:nvPr/>
          </p:nvSpPr>
          <p:spPr>
            <a:xfrm>
              <a:off x="5735001" y="1620977"/>
              <a:ext cx="1719024" cy="1146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Find SL/SDL </a:t>
              </a:r>
              <a:r>
                <a:rPr lang="de-DE" sz="2200" kern="1200" dirty="0" err="1">
                  <a:latin typeface="Gill Sans MT"/>
                </a:rPr>
                <a:t>partner</a:t>
              </a:r>
              <a:endParaRPr lang="de-DE" sz="2200" kern="1200" dirty="0">
                <a:latin typeface="Gill Sans MT"/>
              </a:endParaRP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AEEF9130-B604-4D2E-8C65-521B04C3A9D1}"/>
              </a:ext>
            </a:extLst>
          </p:cNvPr>
          <p:cNvGrpSpPr/>
          <p:nvPr/>
        </p:nvGrpSpPr>
        <p:grpSpPr>
          <a:xfrm>
            <a:off x="8333496" y="562879"/>
            <a:ext cx="2865039" cy="1146015"/>
            <a:chOff x="7740529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16" name="Pfeil: Chevron 15">
              <a:extLst>
                <a:ext uri="{FF2B5EF4-FFF2-40B4-BE49-F238E27FC236}">
                  <a16:creationId xmlns:a16="http://schemas.microsoft.com/office/drawing/2014/main" id="{C500E94E-A52F-49A1-9789-00A828782AA0}"/>
                </a:ext>
              </a:extLst>
            </p:cNvPr>
            <p:cNvSpPr/>
            <p:nvPr/>
          </p:nvSpPr>
          <p:spPr>
            <a:xfrm>
              <a:off x="7740529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fillRef>
            <a:effect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Pfeil: Chevron 4">
              <a:extLst>
                <a:ext uri="{FF2B5EF4-FFF2-40B4-BE49-F238E27FC236}">
                  <a16:creationId xmlns:a16="http://schemas.microsoft.com/office/drawing/2014/main" id="{5C28F4FD-ED57-4F09-906A-713C2D95FA43}"/>
                </a:ext>
              </a:extLst>
            </p:cNvPr>
            <p:cNvSpPr txBox="1"/>
            <p:nvPr/>
          </p:nvSpPr>
          <p:spPr>
            <a:xfrm>
              <a:off x="8313537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Mutation </a:t>
              </a:r>
              <a:r>
                <a:rPr lang="de-DE" sz="2200" kern="1200" dirty="0" err="1">
                  <a:latin typeface="Gill Sans MT"/>
                </a:rPr>
                <a:t>Prediction</a:t>
              </a:r>
              <a:endParaRPr lang="de-DE" sz="2200" kern="1200" dirty="0">
                <a:latin typeface="Gill Sans MT"/>
              </a:endParaRP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EE100CF8-C7C5-4AC1-A535-AA626C2F31BE}"/>
              </a:ext>
            </a:extLst>
          </p:cNvPr>
          <p:cNvSpPr txBox="1"/>
          <p:nvPr/>
        </p:nvSpPr>
        <p:spPr>
          <a:xfrm>
            <a:off x="634924" y="1983250"/>
            <a:ext cx="9135301" cy="8763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spcBef>
                <a:spcPct val="0"/>
              </a:spcBef>
              <a:buNone/>
              <a:defRPr sz="3600">
                <a:solidFill>
                  <a:srgbClr val="1EA4D9"/>
                </a:solidFill>
                <a:latin typeface="Gill Sans M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dirty="0">
                <a:solidFill>
                  <a:srgbClr val="5FCBEF"/>
                </a:solidFill>
              </a:rPr>
              <a:t>Can we identify SL- and SDL-partners by testing </a:t>
            </a:r>
            <a:r>
              <a:rPr lang="en-US" sz="2000" dirty="0" err="1">
                <a:solidFill>
                  <a:srgbClr val="5FCBEF"/>
                </a:solidFill>
              </a:rPr>
              <a:t>SoF</a:t>
            </a:r>
            <a:r>
              <a:rPr lang="en-US" sz="2000" dirty="0">
                <a:solidFill>
                  <a:srgbClr val="5FCBEF"/>
                </a:solidFill>
              </a:rPr>
              <a:t>, functional examination and gene co-expression using statistical tests?</a:t>
            </a:r>
            <a:endParaRPr lang="en-US" sz="2000" dirty="0">
              <a:solidFill>
                <a:srgbClr val="5FCBE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550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448</Words>
  <Application>Microsoft Office PowerPoint</Application>
  <PresentationFormat>Breitbild</PresentationFormat>
  <Paragraphs>105</Paragraphs>
  <Slides>10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Trebuchet MS</vt:lpstr>
      <vt:lpstr>Wingdings 3</vt:lpstr>
      <vt:lpstr>Facet</vt:lpstr>
      <vt:lpstr>Project Proposal Head and Neck Cancer</vt:lpstr>
      <vt:lpstr>Characteristics about HNC</vt:lpstr>
      <vt:lpstr>Synthetic lethality (SL) / Synthetic dosage lethality (SDL)</vt:lpstr>
      <vt:lpstr>DAISY</vt:lpstr>
      <vt:lpstr>DepMapData</vt:lpstr>
      <vt:lpstr>Milestones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Proposal: Head and Neck Cancer</dc:title>
  <dc:creator>Nils Mechtel</dc:creator>
  <cp:lastModifiedBy>Nils Mechtel</cp:lastModifiedBy>
  <cp:revision>8</cp:revision>
  <dcterms:created xsi:type="dcterms:W3CDTF">2019-05-11T16:17:26Z</dcterms:created>
  <dcterms:modified xsi:type="dcterms:W3CDTF">2019-05-14T19:09:30Z</dcterms:modified>
</cp:coreProperties>
</file>