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109" d="100"/>
          <a:sy n="109" d="100"/>
        </p:scale>
        <p:origin x="58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2/10/2023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2/10/2023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{16AF0BEE-3A05-4E90-B172-0E47800C44E0}tf10001108_win32</Template>
  <TotalTime>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3137</dc:creator>
  <cp:keywords/>
  <cp:lastModifiedBy>3137</cp:lastModifiedBy>
  <cp:revision>1</cp:revision>
  <dcterms:created xsi:type="dcterms:W3CDTF">2023-02-10T16:15:54Z</dcterms:created>
  <dcterms:modified xsi:type="dcterms:W3CDTF">2023-02-10T16:16:30Z</dcterms:modified>
  <cp:version/>
</cp:coreProperties>
</file>