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7" r:id="rId9"/>
    <p:sldId id="265" r:id="rId10"/>
    <p:sldId id="266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2CB7"/>
    <a:srgbClr val="E6E6E6"/>
    <a:srgbClr val="6D44D2"/>
    <a:srgbClr val="2E1865"/>
    <a:srgbClr val="4122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76" autoAdjust="0"/>
  </p:normalViewPr>
  <p:slideViewPr>
    <p:cSldViewPr snapToGrid="0" showGuides="1">
      <p:cViewPr>
        <p:scale>
          <a:sx n="100" d="100"/>
          <a:sy n="100" d="100"/>
        </p:scale>
        <p:origin x="876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8E5B2-1844-8339-11D8-2CF87CA78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D78252-4ADB-3C90-B7B8-89F4C895D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A107D-408B-F29A-B3D4-5A05F7E96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608F-95F3-4B70-894D-B2251FFEE48B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00776-AB45-1BC8-6607-2575CE20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0AAFC-B085-6523-DC41-A41E2340A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D4CC-A141-415D-B5D4-25AB4B9A2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617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1FE40-E09E-0EA5-6458-46F66BC93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569E7D-A673-5D2E-3E61-73E91BA70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93D5F-4715-A43D-DE8E-D9C4777DE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608F-95F3-4B70-894D-B2251FFEE48B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A87FC-3DA4-5227-2B3E-2361686AC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20566-6A08-5EB0-02C9-CA1C784B3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D4CC-A141-415D-B5D4-25AB4B9A2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512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ED7EB1-B2FB-E5AC-16A6-3EA930478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55E93-466C-7484-A60C-06DEBAADC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B9E7A-693B-B8D9-DCF6-75B7BE87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608F-95F3-4B70-894D-B2251FFEE48B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F7A13-D562-E1A6-827D-3D9E12654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66867-6FB6-9279-AB67-DDA2F156F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D4CC-A141-415D-B5D4-25AB4B9A2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61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54511-36D9-9698-2CFB-39DE43188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75DC1-977D-6D47-DE27-BAD519B50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4FAB3-CD68-5DE7-A491-ED4115FFA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608F-95F3-4B70-894D-B2251FFEE48B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BC3F9-D6DD-B029-F10F-1C954B9DB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269E6-F9B6-BA18-9BA4-E2BA38737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D4CC-A141-415D-B5D4-25AB4B9A2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258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C04EE-9ACD-8DED-8F5E-8804C3E34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43DEB-1467-10A6-7A60-71E537BD6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BEA3F-82DF-B627-EE67-7B840276A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608F-95F3-4B70-894D-B2251FFEE48B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B6810-7495-19F9-7FB4-E1A41E767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A193-5E41-BD69-F9FF-3FCF88804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D4CC-A141-415D-B5D4-25AB4B9A2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46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F53D1-9212-827C-EC11-D0BFC5914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8532A-5A02-97AA-ED9F-5447067E7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25F5B-E2DB-8196-4112-102CE49D1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5DF0F-B62F-F7A7-AD57-6BFFE06E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608F-95F3-4B70-894D-B2251FFEE48B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23C0D-0241-1AA0-5FA6-BB219C3FA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DA73B-75E3-F64E-DC31-B3DD7A6A2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D4CC-A141-415D-B5D4-25AB4B9A2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299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1C1AB-7EA3-B3A7-046E-9568EE4AE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4DBE8-6134-82D8-4FA2-70B1A9D9E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ABCF4-7E14-2ADC-D616-065463716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5E5AE0-97A6-59AB-08C0-9D95744624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BCE032-8E94-A0A5-672C-59F6DB4FC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665F43-59B6-EA22-6A8D-98196574C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608F-95F3-4B70-894D-B2251FFEE48B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FDDDC4-71FE-2322-CF4A-74605E48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3BDD13-979B-59E9-3CAF-3456505E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D4CC-A141-415D-B5D4-25AB4B9A2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75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A7DAD-C041-65A2-52CA-31A31E7C4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D80EF-A25C-C037-5D53-21B252423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608F-95F3-4B70-894D-B2251FFEE48B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72B761-A38E-1623-12A5-FC275EEC3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87FDA-3FA0-C48C-EB51-AB5037835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D4CC-A141-415D-B5D4-25AB4B9A2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81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D8727D-2E26-1E4B-85BD-A0A23ADBE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608F-95F3-4B70-894D-B2251FFEE48B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39D880-259F-C85C-14C8-444592340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89B68-6ED6-3F4C-86EA-348DEA7A3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D4CC-A141-415D-B5D4-25AB4B9A2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215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1E397-0FDB-B349-B3E5-09FA11E2C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6BE74-CC37-4533-5EAB-9AE75F856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97CE6-0A60-4A46-D845-6EE3E5189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8C1B4-0C44-9558-63DF-863B1B27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608F-95F3-4B70-894D-B2251FFEE48B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F38E9-F8E1-E4F5-A4D6-C6FFE45C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CEA42-43B8-9CB9-B642-03390F7A8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D4CC-A141-415D-B5D4-25AB4B9A2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370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D39F5-76C3-8A47-23A1-0972C66B5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30D1DE-DC5E-E10B-57F5-4B3DDC771A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7DBA8D-7701-86AD-1352-08A9DB190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70264-339D-969D-5461-F4B9143E2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608F-95F3-4B70-894D-B2251FFEE48B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9F1FF-010B-8777-6113-00E24DDDE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CFE70-C347-D9B1-D583-BF069E5C3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D4CC-A141-415D-B5D4-25AB4B9A2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95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B13426-9E7B-1F7C-E2D0-D99447519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C131E-32D5-07C4-64E4-7F5B3954F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345F5-5760-97CD-D2DD-CB1D3EA746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3608F-95F3-4B70-894D-B2251FFEE48B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464C9-451E-CA7D-B814-8C49B6E445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551EA-048B-1AE4-9260-53672400B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BD4CC-A141-415D-B5D4-25AB4B9A2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738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5DA10-F06F-F6F4-F8C5-6F832D73FA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59C62-8583-3FB8-453E-D88EA7C630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227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0C0EA0-99AE-5560-C340-7B2C597DBF2C}"/>
              </a:ext>
            </a:extLst>
          </p:cNvPr>
          <p:cNvSpPr/>
          <p:nvPr/>
        </p:nvSpPr>
        <p:spPr>
          <a:xfrm>
            <a:off x="765477" y="503928"/>
            <a:ext cx="2880000" cy="2880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945C72F-25FF-032D-215D-65F065848EB6}"/>
              </a:ext>
            </a:extLst>
          </p:cNvPr>
          <p:cNvSpPr/>
          <p:nvPr/>
        </p:nvSpPr>
        <p:spPr>
          <a:xfrm>
            <a:off x="1320101" y="1058552"/>
            <a:ext cx="1770753" cy="1770753"/>
          </a:xfrm>
          <a:prstGeom prst="roundRect">
            <a:avLst>
              <a:gd name="adj" fmla="val 6261"/>
            </a:avLst>
          </a:prstGeom>
          <a:solidFill>
            <a:srgbClr val="542C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Hexagon 10">
            <a:extLst>
              <a:ext uri="{FF2B5EF4-FFF2-40B4-BE49-F238E27FC236}">
                <a16:creationId xmlns:a16="http://schemas.microsoft.com/office/drawing/2014/main" id="{C9C4F585-C775-A4CB-ADC3-FE7298117F62}"/>
              </a:ext>
            </a:extLst>
          </p:cNvPr>
          <p:cNvSpPr/>
          <p:nvPr/>
        </p:nvSpPr>
        <p:spPr>
          <a:xfrm>
            <a:off x="1658257" y="1172907"/>
            <a:ext cx="1094443" cy="1542044"/>
          </a:xfrm>
          <a:custGeom>
            <a:avLst/>
            <a:gdLst>
              <a:gd name="connsiteX0" fmla="*/ 0 w 3238500"/>
              <a:gd name="connsiteY0" fmla="*/ 1405890 h 2811780"/>
              <a:gd name="connsiteX1" fmla="*/ 506739 w 3238500"/>
              <a:gd name="connsiteY1" fmla="*/ 1 h 2811780"/>
              <a:gd name="connsiteX2" fmla="*/ 2731761 w 3238500"/>
              <a:gd name="connsiteY2" fmla="*/ 1 h 2811780"/>
              <a:gd name="connsiteX3" fmla="*/ 3238500 w 3238500"/>
              <a:gd name="connsiteY3" fmla="*/ 1405890 h 2811780"/>
              <a:gd name="connsiteX4" fmla="*/ 2731761 w 3238500"/>
              <a:gd name="connsiteY4" fmla="*/ 2811779 h 2811780"/>
              <a:gd name="connsiteX5" fmla="*/ 506739 w 3238500"/>
              <a:gd name="connsiteY5" fmla="*/ 2811779 h 2811780"/>
              <a:gd name="connsiteX6" fmla="*/ 0 w 3238500"/>
              <a:gd name="connsiteY6" fmla="*/ 1405890 h 2811780"/>
              <a:gd name="connsiteX0" fmla="*/ 87621 w 3326121"/>
              <a:gd name="connsiteY0" fmla="*/ 1802129 h 3208018"/>
              <a:gd name="connsiteX1" fmla="*/ 0 w 3326121"/>
              <a:gd name="connsiteY1" fmla="*/ 0 h 3208018"/>
              <a:gd name="connsiteX2" fmla="*/ 2819382 w 3326121"/>
              <a:gd name="connsiteY2" fmla="*/ 396240 h 3208018"/>
              <a:gd name="connsiteX3" fmla="*/ 3326121 w 3326121"/>
              <a:gd name="connsiteY3" fmla="*/ 1802129 h 3208018"/>
              <a:gd name="connsiteX4" fmla="*/ 2819382 w 3326121"/>
              <a:gd name="connsiteY4" fmla="*/ 3208018 h 3208018"/>
              <a:gd name="connsiteX5" fmla="*/ 594360 w 3326121"/>
              <a:gd name="connsiteY5" fmla="*/ 3208018 h 3208018"/>
              <a:gd name="connsiteX6" fmla="*/ 87621 w 3326121"/>
              <a:gd name="connsiteY6" fmla="*/ 1802129 h 3208018"/>
              <a:gd name="connsiteX0" fmla="*/ 94765 w 3333265"/>
              <a:gd name="connsiteY0" fmla="*/ 1823560 h 3229449"/>
              <a:gd name="connsiteX1" fmla="*/ 0 w 3333265"/>
              <a:gd name="connsiteY1" fmla="*/ 0 h 3229449"/>
              <a:gd name="connsiteX2" fmla="*/ 2826526 w 3333265"/>
              <a:gd name="connsiteY2" fmla="*/ 417671 h 3229449"/>
              <a:gd name="connsiteX3" fmla="*/ 3333265 w 3333265"/>
              <a:gd name="connsiteY3" fmla="*/ 1823560 h 3229449"/>
              <a:gd name="connsiteX4" fmla="*/ 2826526 w 3333265"/>
              <a:gd name="connsiteY4" fmla="*/ 3229449 h 3229449"/>
              <a:gd name="connsiteX5" fmla="*/ 601504 w 3333265"/>
              <a:gd name="connsiteY5" fmla="*/ 3229449 h 3229449"/>
              <a:gd name="connsiteX6" fmla="*/ 94765 w 3333265"/>
              <a:gd name="connsiteY6" fmla="*/ 1823560 h 3229449"/>
              <a:gd name="connsiteX0" fmla="*/ 99527 w 3338027"/>
              <a:gd name="connsiteY0" fmla="*/ 1828322 h 3234211"/>
              <a:gd name="connsiteX1" fmla="*/ 0 w 3338027"/>
              <a:gd name="connsiteY1" fmla="*/ 0 h 3234211"/>
              <a:gd name="connsiteX2" fmla="*/ 2831288 w 3338027"/>
              <a:gd name="connsiteY2" fmla="*/ 422433 h 3234211"/>
              <a:gd name="connsiteX3" fmla="*/ 3338027 w 3338027"/>
              <a:gd name="connsiteY3" fmla="*/ 1828322 h 3234211"/>
              <a:gd name="connsiteX4" fmla="*/ 2831288 w 3338027"/>
              <a:gd name="connsiteY4" fmla="*/ 3234211 h 3234211"/>
              <a:gd name="connsiteX5" fmla="*/ 606266 w 3338027"/>
              <a:gd name="connsiteY5" fmla="*/ 3234211 h 3234211"/>
              <a:gd name="connsiteX6" fmla="*/ 99527 w 3338027"/>
              <a:gd name="connsiteY6" fmla="*/ 1828322 h 3234211"/>
              <a:gd name="connsiteX0" fmla="*/ 99527 w 3338027"/>
              <a:gd name="connsiteY0" fmla="*/ 1977389 h 3383278"/>
              <a:gd name="connsiteX1" fmla="*/ 0 w 3338027"/>
              <a:gd name="connsiteY1" fmla="*/ 149067 h 3383278"/>
              <a:gd name="connsiteX2" fmla="*/ 1912125 w 3338027"/>
              <a:gd name="connsiteY2" fmla="*/ 0 h 3383278"/>
              <a:gd name="connsiteX3" fmla="*/ 3338027 w 3338027"/>
              <a:gd name="connsiteY3" fmla="*/ 1977389 h 3383278"/>
              <a:gd name="connsiteX4" fmla="*/ 2831288 w 3338027"/>
              <a:gd name="connsiteY4" fmla="*/ 3383278 h 3383278"/>
              <a:gd name="connsiteX5" fmla="*/ 606266 w 3338027"/>
              <a:gd name="connsiteY5" fmla="*/ 3383278 h 3383278"/>
              <a:gd name="connsiteX6" fmla="*/ 99527 w 3338027"/>
              <a:gd name="connsiteY6" fmla="*/ 1977389 h 3383278"/>
              <a:gd name="connsiteX0" fmla="*/ 97146 w 3335646"/>
              <a:gd name="connsiteY0" fmla="*/ 1977389 h 3383278"/>
              <a:gd name="connsiteX1" fmla="*/ 0 w 3335646"/>
              <a:gd name="connsiteY1" fmla="*/ 146686 h 3383278"/>
              <a:gd name="connsiteX2" fmla="*/ 1909744 w 3335646"/>
              <a:gd name="connsiteY2" fmla="*/ 0 h 3383278"/>
              <a:gd name="connsiteX3" fmla="*/ 3335646 w 3335646"/>
              <a:gd name="connsiteY3" fmla="*/ 1977389 h 3383278"/>
              <a:gd name="connsiteX4" fmla="*/ 2828907 w 3335646"/>
              <a:gd name="connsiteY4" fmla="*/ 3383278 h 3383278"/>
              <a:gd name="connsiteX5" fmla="*/ 603885 w 3335646"/>
              <a:gd name="connsiteY5" fmla="*/ 3383278 h 3383278"/>
              <a:gd name="connsiteX6" fmla="*/ 97146 w 3335646"/>
              <a:gd name="connsiteY6" fmla="*/ 1977389 h 3383278"/>
              <a:gd name="connsiteX0" fmla="*/ 97146 w 3347085"/>
              <a:gd name="connsiteY0" fmla="*/ 1977389 h 4750165"/>
              <a:gd name="connsiteX1" fmla="*/ 0 w 3347085"/>
              <a:gd name="connsiteY1" fmla="*/ 146686 h 4750165"/>
              <a:gd name="connsiteX2" fmla="*/ 1909744 w 3347085"/>
              <a:gd name="connsiteY2" fmla="*/ 0 h 4750165"/>
              <a:gd name="connsiteX3" fmla="*/ 3335646 w 3347085"/>
              <a:gd name="connsiteY3" fmla="*/ 1977389 h 4750165"/>
              <a:gd name="connsiteX4" fmla="*/ 2828907 w 3347085"/>
              <a:gd name="connsiteY4" fmla="*/ 3383278 h 4750165"/>
              <a:gd name="connsiteX5" fmla="*/ 3347085 w 3347085"/>
              <a:gd name="connsiteY5" fmla="*/ 4750165 h 4750165"/>
              <a:gd name="connsiteX6" fmla="*/ 97146 w 3347085"/>
              <a:gd name="connsiteY6" fmla="*/ 1977389 h 4750165"/>
              <a:gd name="connsiteX0" fmla="*/ 954986 w 3347085"/>
              <a:gd name="connsiteY0" fmla="*/ 4456639 h 4750165"/>
              <a:gd name="connsiteX1" fmla="*/ 0 w 3347085"/>
              <a:gd name="connsiteY1" fmla="*/ 146686 h 4750165"/>
              <a:gd name="connsiteX2" fmla="*/ 1909744 w 3347085"/>
              <a:gd name="connsiteY2" fmla="*/ 0 h 4750165"/>
              <a:gd name="connsiteX3" fmla="*/ 3335646 w 3347085"/>
              <a:gd name="connsiteY3" fmla="*/ 1977389 h 4750165"/>
              <a:gd name="connsiteX4" fmla="*/ 2828907 w 3347085"/>
              <a:gd name="connsiteY4" fmla="*/ 3383278 h 4750165"/>
              <a:gd name="connsiteX5" fmla="*/ 3347085 w 3347085"/>
              <a:gd name="connsiteY5" fmla="*/ 4750165 h 4750165"/>
              <a:gd name="connsiteX6" fmla="*/ 954986 w 3347085"/>
              <a:gd name="connsiteY6" fmla="*/ 4456639 h 4750165"/>
              <a:gd name="connsiteX0" fmla="*/ 954986 w 3337560"/>
              <a:gd name="connsiteY0" fmla="*/ 4456639 h 4702540"/>
              <a:gd name="connsiteX1" fmla="*/ 0 w 3337560"/>
              <a:gd name="connsiteY1" fmla="*/ 146686 h 4702540"/>
              <a:gd name="connsiteX2" fmla="*/ 1909744 w 3337560"/>
              <a:gd name="connsiteY2" fmla="*/ 0 h 4702540"/>
              <a:gd name="connsiteX3" fmla="*/ 3335646 w 3337560"/>
              <a:gd name="connsiteY3" fmla="*/ 1977389 h 4702540"/>
              <a:gd name="connsiteX4" fmla="*/ 2828907 w 3337560"/>
              <a:gd name="connsiteY4" fmla="*/ 3383278 h 4702540"/>
              <a:gd name="connsiteX5" fmla="*/ 3337560 w 3337560"/>
              <a:gd name="connsiteY5" fmla="*/ 4702540 h 4702540"/>
              <a:gd name="connsiteX6" fmla="*/ 954986 w 3337560"/>
              <a:gd name="connsiteY6" fmla="*/ 4456639 h 4702540"/>
              <a:gd name="connsiteX0" fmla="*/ 954986 w 3337560"/>
              <a:gd name="connsiteY0" fmla="*/ 4456639 h 4702540"/>
              <a:gd name="connsiteX1" fmla="*/ 0 w 3337560"/>
              <a:gd name="connsiteY1" fmla="*/ 146686 h 4702540"/>
              <a:gd name="connsiteX2" fmla="*/ 1909744 w 3337560"/>
              <a:gd name="connsiteY2" fmla="*/ 0 h 4702540"/>
              <a:gd name="connsiteX3" fmla="*/ 3335646 w 3337560"/>
              <a:gd name="connsiteY3" fmla="*/ 1977389 h 4702540"/>
              <a:gd name="connsiteX4" fmla="*/ 3038457 w 3337560"/>
              <a:gd name="connsiteY4" fmla="*/ 2913378 h 4702540"/>
              <a:gd name="connsiteX5" fmla="*/ 3337560 w 3337560"/>
              <a:gd name="connsiteY5" fmla="*/ 4702540 h 4702540"/>
              <a:gd name="connsiteX6" fmla="*/ 954986 w 3337560"/>
              <a:gd name="connsiteY6" fmla="*/ 4456639 h 4702540"/>
              <a:gd name="connsiteX0" fmla="*/ 954986 w 3337560"/>
              <a:gd name="connsiteY0" fmla="*/ 4456639 h 4702540"/>
              <a:gd name="connsiteX1" fmla="*/ 0 w 3337560"/>
              <a:gd name="connsiteY1" fmla="*/ 146686 h 4702540"/>
              <a:gd name="connsiteX2" fmla="*/ 1909744 w 3337560"/>
              <a:gd name="connsiteY2" fmla="*/ 0 h 4702540"/>
              <a:gd name="connsiteX3" fmla="*/ 1576696 w 3337560"/>
              <a:gd name="connsiteY3" fmla="*/ 3482339 h 4702540"/>
              <a:gd name="connsiteX4" fmla="*/ 3038457 w 3337560"/>
              <a:gd name="connsiteY4" fmla="*/ 2913378 h 4702540"/>
              <a:gd name="connsiteX5" fmla="*/ 3337560 w 3337560"/>
              <a:gd name="connsiteY5" fmla="*/ 4702540 h 4702540"/>
              <a:gd name="connsiteX6" fmla="*/ 954986 w 3337560"/>
              <a:gd name="connsiteY6" fmla="*/ 4456639 h 470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37560" h="4702540">
                <a:moveTo>
                  <a:pt x="954986" y="4456639"/>
                </a:moveTo>
                <a:lnTo>
                  <a:pt x="0" y="146686"/>
                </a:lnTo>
                <a:lnTo>
                  <a:pt x="1909744" y="0"/>
                </a:lnTo>
                <a:lnTo>
                  <a:pt x="1576696" y="3482339"/>
                </a:lnTo>
                <a:lnTo>
                  <a:pt x="3038457" y="2913378"/>
                </a:lnTo>
                <a:lnTo>
                  <a:pt x="3337560" y="4702540"/>
                </a:lnTo>
                <a:lnTo>
                  <a:pt x="954986" y="4456639"/>
                </a:lnTo>
                <a:close/>
              </a:path>
            </a:pathLst>
          </a:custGeom>
          <a:solidFill>
            <a:schemeClr val="bg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E3F6E3-AA8C-BFC5-498B-F26E91BBCDAF}"/>
              </a:ext>
            </a:extLst>
          </p:cNvPr>
          <p:cNvSpPr/>
          <p:nvPr/>
        </p:nvSpPr>
        <p:spPr>
          <a:xfrm>
            <a:off x="4172692" y="549000"/>
            <a:ext cx="2880000" cy="28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472DF4-BE4E-EFC2-2FC5-DF2670D2C8C6}"/>
              </a:ext>
            </a:extLst>
          </p:cNvPr>
          <p:cNvSpPr/>
          <p:nvPr/>
        </p:nvSpPr>
        <p:spPr>
          <a:xfrm>
            <a:off x="4727316" y="1103624"/>
            <a:ext cx="1770753" cy="1770753"/>
          </a:xfrm>
          <a:prstGeom prst="roundRect">
            <a:avLst>
              <a:gd name="adj" fmla="val 6261"/>
            </a:avLst>
          </a:prstGeom>
          <a:solidFill>
            <a:srgbClr val="542C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Hexagon 10">
            <a:extLst>
              <a:ext uri="{FF2B5EF4-FFF2-40B4-BE49-F238E27FC236}">
                <a16:creationId xmlns:a16="http://schemas.microsoft.com/office/drawing/2014/main" id="{E67EE71E-1A15-AFF6-6E14-76B0FF2D1493}"/>
              </a:ext>
            </a:extLst>
          </p:cNvPr>
          <p:cNvSpPr/>
          <p:nvPr/>
        </p:nvSpPr>
        <p:spPr>
          <a:xfrm>
            <a:off x="5065472" y="1217979"/>
            <a:ext cx="1094443" cy="1542044"/>
          </a:xfrm>
          <a:custGeom>
            <a:avLst/>
            <a:gdLst>
              <a:gd name="connsiteX0" fmla="*/ 0 w 3238500"/>
              <a:gd name="connsiteY0" fmla="*/ 1405890 h 2811780"/>
              <a:gd name="connsiteX1" fmla="*/ 506739 w 3238500"/>
              <a:gd name="connsiteY1" fmla="*/ 1 h 2811780"/>
              <a:gd name="connsiteX2" fmla="*/ 2731761 w 3238500"/>
              <a:gd name="connsiteY2" fmla="*/ 1 h 2811780"/>
              <a:gd name="connsiteX3" fmla="*/ 3238500 w 3238500"/>
              <a:gd name="connsiteY3" fmla="*/ 1405890 h 2811780"/>
              <a:gd name="connsiteX4" fmla="*/ 2731761 w 3238500"/>
              <a:gd name="connsiteY4" fmla="*/ 2811779 h 2811780"/>
              <a:gd name="connsiteX5" fmla="*/ 506739 w 3238500"/>
              <a:gd name="connsiteY5" fmla="*/ 2811779 h 2811780"/>
              <a:gd name="connsiteX6" fmla="*/ 0 w 3238500"/>
              <a:gd name="connsiteY6" fmla="*/ 1405890 h 2811780"/>
              <a:gd name="connsiteX0" fmla="*/ 87621 w 3326121"/>
              <a:gd name="connsiteY0" fmla="*/ 1802129 h 3208018"/>
              <a:gd name="connsiteX1" fmla="*/ 0 w 3326121"/>
              <a:gd name="connsiteY1" fmla="*/ 0 h 3208018"/>
              <a:gd name="connsiteX2" fmla="*/ 2819382 w 3326121"/>
              <a:gd name="connsiteY2" fmla="*/ 396240 h 3208018"/>
              <a:gd name="connsiteX3" fmla="*/ 3326121 w 3326121"/>
              <a:gd name="connsiteY3" fmla="*/ 1802129 h 3208018"/>
              <a:gd name="connsiteX4" fmla="*/ 2819382 w 3326121"/>
              <a:gd name="connsiteY4" fmla="*/ 3208018 h 3208018"/>
              <a:gd name="connsiteX5" fmla="*/ 594360 w 3326121"/>
              <a:gd name="connsiteY5" fmla="*/ 3208018 h 3208018"/>
              <a:gd name="connsiteX6" fmla="*/ 87621 w 3326121"/>
              <a:gd name="connsiteY6" fmla="*/ 1802129 h 3208018"/>
              <a:gd name="connsiteX0" fmla="*/ 94765 w 3333265"/>
              <a:gd name="connsiteY0" fmla="*/ 1823560 h 3229449"/>
              <a:gd name="connsiteX1" fmla="*/ 0 w 3333265"/>
              <a:gd name="connsiteY1" fmla="*/ 0 h 3229449"/>
              <a:gd name="connsiteX2" fmla="*/ 2826526 w 3333265"/>
              <a:gd name="connsiteY2" fmla="*/ 417671 h 3229449"/>
              <a:gd name="connsiteX3" fmla="*/ 3333265 w 3333265"/>
              <a:gd name="connsiteY3" fmla="*/ 1823560 h 3229449"/>
              <a:gd name="connsiteX4" fmla="*/ 2826526 w 3333265"/>
              <a:gd name="connsiteY4" fmla="*/ 3229449 h 3229449"/>
              <a:gd name="connsiteX5" fmla="*/ 601504 w 3333265"/>
              <a:gd name="connsiteY5" fmla="*/ 3229449 h 3229449"/>
              <a:gd name="connsiteX6" fmla="*/ 94765 w 3333265"/>
              <a:gd name="connsiteY6" fmla="*/ 1823560 h 3229449"/>
              <a:gd name="connsiteX0" fmla="*/ 99527 w 3338027"/>
              <a:gd name="connsiteY0" fmla="*/ 1828322 h 3234211"/>
              <a:gd name="connsiteX1" fmla="*/ 0 w 3338027"/>
              <a:gd name="connsiteY1" fmla="*/ 0 h 3234211"/>
              <a:gd name="connsiteX2" fmla="*/ 2831288 w 3338027"/>
              <a:gd name="connsiteY2" fmla="*/ 422433 h 3234211"/>
              <a:gd name="connsiteX3" fmla="*/ 3338027 w 3338027"/>
              <a:gd name="connsiteY3" fmla="*/ 1828322 h 3234211"/>
              <a:gd name="connsiteX4" fmla="*/ 2831288 w 3338027"/>
              <a:gd name="connsiteY4" fmla="*/ 3234211 h 3234211"/>
              <a:gd name="connsiteX5" fmla="*/ 606266 w 3338027"/>
              <a:gd name="connsiteY5" fmla="*/ 3234211 h 3234211"/>
              <a:gd name="connsiteX6" fmla="*/ 99527 w 3338027"/>
              <a:gd name="connsiteY6" fmla="*/ 1828322 h 3234211"/>
              <a:gd name="connsiteX0" fmla="*/ 99527 w 3338027"/>
              <a:gd name="connsiteY0" fmla="*/ 1977389 h 3383278"/>
              <a:gd name="connsiteX1" fmla="*/ 0 w 3338027"/>
              <a:gd name="connsiteY1" fmla="*/ 149067 h 3383278"/>
              <a:gd name="connsiteX2" fmla="*/ 1912125 w 3338027"/>
              <a:gd name="connsiteY2" fmla="*/ 0 h 3383278"/>
              <a:gd name="connsiteX3" fmla="*/ 3338027 w 3338027"/>
              <a:gd name="connsiteY3" fmla="*/ 1977389 h 3383278"/>
              <a:gd name="connsiteX4" fmla="*/ 2831288 w 3338027"/>
              <a:gd name="connsiteY4" fmla="*/ 3383278 h 3383278"/>
              <a:gd name="connsiteX5" fmla="*/ 606266 w 3338027"/>
              <a:gd name="connsiteY5" fmla="*/ 3383278 h 3383278"/>
              <a:gd name="connsiteX6" fmla="*/ 99527 w 3338027"/>
              <a:gd name="connsiteY6" fmla="*/ 1977389 h 3383278"/>
              <a:gd name="connsiteX0" fmla="*/ 97146 w 3335646"/>
              <a:gd name="connsiteY0" fmla="*/ 1977389 h 3383278"/>
              <a:gd name="connsiteX1" fmla="*/ 0 w 3335646"/>
              <a:gd name="connsiteY1" fmla="*/ 146686 h 3383278"/>
              <a:gd name="connsiteX2" fmla="*/ 1909744 w 3335646"/>
              <a:gd name="connsiteY2" fmla="*/ 0 h 3383278"/>
              <a:gd name="connsiteX3" fmla="*/ 3335646 w 3335646"/>
              <a:gd name="connsiteY3" fmla="*/ 1977389 h 3383278"/>
              <a:gd name="connsiteX4" fmla="*/ 2828907 w 3335646"/>
              <a:gd name="connsiteY4" fmla="*/ 3383278 h 3383278"/>
              <a:gd name="connsiteX5" fmla="*/ 603885 w 3335646"/>
              <a:gd name="connsiteY5" fmla="*/ 3383278 h 3383278"/>
              <a:gd name="connsiteX6" fmla="*/ 97146 w 3335646"/>
              <a:gd name="connsiteY6" fmla="*/ 1977389 h 3383278"/>
              <a:gd name="connsiteX0" fmla="*/ 97146 w 3347085"/>
              <a:gd name="connsiteY0" fmla="*/ 1977389 h 4750165"/>
              <a:gd name="connsiteX1" fmla="*/ 0 w 3347085"/>
              <a:gd name="connsiteY1" fmla="*/ 146686 h 4750165"/>
              <a:gd name="connsiteX2" fmla="*/ 1909744 w 3347085"/>
              <a:gd name="connsiteY2" fmla="*/ 0 h 4750165"/>
              <a:gd name="connsiteX3" fmla="*/ 3335646 w 3347085"/>
              <a:gd name="connsiteY3" fmla="*/ 1977389 h 4750165"/>
              <a:gd name="connsiteX4" fmla="*/ 2828907 w 3347085"/>
              <a:gd name="connsiteY4" fmla="*/ 3383278 h 4750165"/>
              <a:gd name="connsiteX5" fmla="*/ 3347085 w 3347085"/>
              <a:gd name="connsiteY5" fmla="*/ 4750165 h 4750165"/>
              <a:gd name="connsiteX6" fmla="*/ 97146 w 3347085"/>
              <a:gd name="connsiteY6" fmla="*/ 1977389 h 4750165"/>
              <a:gd name="connsiteX0" fmla="*/ 954986 w 3347085"/>
              <a:gd name="connsiteY0" fmla="*/ 4456639 h 4750165"/>
              <a:gd name="connsiteX1" fmla="*/ 0 w 3347085"/>
              <a:gd name="connsiteY1" fmla="*/ 146686 h 4750165"/>
              <a:gd name="connsiteX2" fmla="*/ 1909744 w 3347085"/>
              <a:gd name="connsiteY2" fmla="*/ 0 h 4750165"/>
              <a:gd name="connsiteX3" fmla="*/ 3335646 w 3347085"/>
              <a:gd name="connsiteY3" fmla="*/ 1977389 h 4750165"/>
              <a:gd name="connsiteX4" fmla="*/ 2828907 w 3347085"/>
              <a:gd name="connsiteY4" fmla="*/ 3383278 h 4750165"/>
              <a:gd name="connsiteX5" fmla="*/ 3347085 w 3347085"/>
              <a:gd name="connsiteY5" fmla="*/ 4750165 h 4750165"/>
              <a:gd name="connsiteX6" fmla="*/ 954986 w 3347085"/>
              <a:gd name="connsiteY6" fmla="*/ 4456639 h 4750165"/>
              <a:gd name="connsiteX0" fmla="*/ 954986 w 3337560"/>
              <a:gd name="connsiteY0" fmla="*/ 4456639 h 4702540"/>
              <a:gd name="connsiteX1" fmla="*/ 0 w 3337560"/>
              <a:gd name="connsiteY1" fmla="*/ 146686 h 4702540"/>
              <a:gd name="connsiteX2" fmla="*/ 1909744 w 3337560"/>
              <a:gd name="connsiteY2" fmla="*/ 0 h 4702540"/>
              <a:gd name="connsiteX3" fmla="*/ 3335646 w 3337560"/>
              <a:gd name="connsiteY3" fmla="*/ 1977389 h 4702540"/>
              <a:gd name="connsiteX4" fmla="*/ 2828907 w 3337560"/>
              <a:gd name="connsiteY4" fmla="*/ 3383278 h 4702540"/>
              <a:gd name="connsiteX5" fmla="*/ 3337560 w 3337560"/>
              <a:gd name="connsiteY5" fmla="*/ 4702540 h 4702540"/>
              <a:gd name="connsiteX6" fmla="*/ 954986 w 3337560"/>
              <a:gd name="connsiteY6" fmla="*/ 4456639 h 4702540"/>
              <a:gd name="connsiteX0" fmla="*/ 954986 w 3337560"/>
              <a:gd name="connsiteY0" fmla="*/ 4456639 h 4702540"/>
              <a:gd name="connsiteX1" fmla="*/ 0 w 3337560"/>
              <a:gd name="connsiteY1" fmla="*/ 146686 h 4702540"/>
              <a:gd name="connsiteX2" fmla="*/ 1909744 w 3337560"/>
              <a:gd name="connsiteY2" fmla="*/ 0 h 4702540"/>
              <a:gd name="connsiteX3" fmla="*/ 3335646 w 3337560"/>
              <a:gd name="connsiteY3" fmla="*/ 1977389 h 4702540"/>
              <a:gd name="connsiteX4" fmla="*/ 3038457 w 3337560"/>
              <a:gd name="connsiteY4" fmla="*/ 2913378 h 4702540"/>
              <a:gd name="connsiteX5" fmla="*/ 3337560 w 3337560"/>
              <a:gd name="connsiteY5" fmla="*/ 4702540 h 4702540"/>
              <a:gd name="connsiteX6" fmla="*/ 954986 w 3337560"/>
              <a:gd name="connsiteY6" fmla="*/ 4456639 h 4702540"/>
              <a:gd name="connsiteX0" fmla="*/ 954986 w 3337560"/>
              <a:gd name="connsiteY0" fmla="*/ 4456639 h 4702540"/>
              <a:gd name="connsiteX1" fmla="*/ 0 w 3337560"/>
              <a:gd name="connsiteY1" fmla="*/ 146686 h 4702540"/>
              <a:gd name="connsiteX2" fmla="*/ 1909744 w 3337560"/>
              <a:gd name="connsiteY2" fmla="*/ 0 h 4702540"/>
              <a:gd name="connsiteX3" fmla="*/ 1576696 w 3337560"/>
              <a:gd name="connsiteY3" fmla="*/ 3482339 h 4702540"/>
              <a:gd name="connsiteX4" fmla="*/ 3038457 w 3337560"/>
              <a:gd name="connsiteY4" fmla="*/ 2913378 h 4702540"/>
              <a:gd name="connsiteX5" fmla="*/ 3337560 w 3337560"/>
              <a:gd name="connsiteY5" fmla="*/ 4702540 h 4702540"/>
              <a:gd name="connsiteX6" fmla="*/ 954986 w 3337560"/>
              <a:gd name="connsiteY6" fmla="*/ 4456639 h 470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37560" h="4702540">
                <a:moveTo>
                  <a:pt x="954986" y="4456639"/>
                </a:moveTo>
                <a:lnTo>
                  <a:pt x="0" y="146686"/>
                </a:lnTo>
                <a:lnTo>
                  <a:pt x="1909744" y="0"/>
                </a:lnTo>
                <a:lnTo>
                  <a:pt x="1576696" y="3482339"/>
                </a:lnTo>
                <a:lnTo>
                  <a:pt x="3038457" y="2913378"/>
                </a:lnTo>
                <a:lnTo>
                  <a:pt x="3337560" y="4702540"/>
                </a:lnTo>
                <a:lnTo>
                  <a:pt x="954986" y="4456639"/>
                </a:lnTo>
                <a:close/>
              </a:path>
            </a:pathLst>
          </a:custGeom>
          <a:solidFill>
            <a:schemeClr val="bg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8D4C53-A459-6028-C368-0CBBD7D2C196}"/>
              </a:ext>
            </a:extLst>
          </p:cNvPr>
          <p:cNvSpPr/>
          <p:nvPr/>
        </p:nvSpPr>
        <p:spPr>
          <a:xfrm>
            <a:off x="7868668" y="549000"/>
            <a:ext cx="2880000" cy="2880000"/>
          </a:xfrm>
          <a:prstGeom prst="rect">
            <a:avLst/>
          </a:prstGeom>
          <a:solidFill>
            <a:srgbClr val="542C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A6299A9-C93D-46B1-D652-BBAB4206ECB4}"/>
              </a:ext>
            </a:extLst>
          </p:cNvPr>
          <p:cNvSpPr/>
          <p:nvPr/>
        </p:nvSpPr>
        <p:spPr>
          <a:xfrm>
            <a:off x="8423292" y="1103624"/>
            <a:ext cx="1770753" cy="1770753"/>
          </a:xfrm>
          <a:prstGeom prst="roundRect">
            <a:avLst>
              <a:gd name="adj" fmla="val 6261"/>
            </a:avLst>
          </a:prstGeom>
          <a:solidFill>
            <a:srgbClr val="542C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Hexagon 10">
            <a:extLst>
              <a:ext uri="{FF2B5EF4-FFF2-40B4-BE49-F238E27FC236}">
                <a16:creationId xmlns:a16="http://schemas.microsoft.com/office/drawing/2014/main" id="{54DAEA5A-1534-EA4C-F6A8-995D3192966B}"/>
              </a:ext>
            </a:extLst>
          </p:cNvPr>
          <p:cNvSpPr/>
          <p:nvPr/>
        </p:nvSpPr>
        <p:spPr>
          <a:xfrm>
            <a:off x="8761448" y="1217979"/>
            <a:ext cx="1094443" cy="1542044"/>
          </a:xfrm>
          <a:custGeom>
            <a:avLst/>
            <a:gdLst>
              <a:gd name="connsiteX0" fmla="*/ 0 w 3238500"/>
              <a:gd name="connsiteY0" fmla="*/ 1405890 h 2811780"/>
              <a:gd name="connsiteX1" fmla="*/ 506739 w 3238500"/>
              <a:gd name="connsiteY1" fmla="*/ 1 h 2811780"/>
              <a:gd name="connsiteX2" fmla="*/ 2731761 w 3238500"/>
              <a:gd name="connsiteY2" fmla="*/ 1 h 2811780"/>
              <a:gd name="connsiteX3" fmla="*/ 3238500 w 3238500"/>
              <a:gd name="connsiteY3" fmla="*/ 1405890 h 2811780"/>
              <a:gd name="connsiteX4" fmla="*/ 2731761 w 3238500"/>
              <a:gd name="connsiteY4" fmla="*/ 2811779 h 2811780"/>
              <a:gd name="connsiteX5" fmla="*/ 506739 w 3238500"/>
              <a:gd name="connsiteY5" fmla="*/ 2811779 h 2811780"/>
              <a:gd name="connsiteX6" fmla="*/ 0 w 3238500"/>
              <a:gd name="connsiteY6" fmla="*/ 1405890 h 2811780"/>
              <a:gd name="connsiteX0" fmla="*/ 87621 w 3326121"/>
              <a:gd name="connsiteY0" fmla="*/ 1802129 h 3208018"/>
              <a:gd name="connsiteX1" fmla="*/ 0 w 3326121"/>
              <a:gd name="connsiteY1" fmla="*/ 0 h 3208018"/>
              <a:gd name="connsiteX2" fmla="*/ 2819382 w 3326121"/>
              <a:gd name="connsiteY2" fmla="*/ 396240 h 3208018"/>
              <a:gd name="connsiteX3" fmla="*/ 3326121 w 3326121"/>
              <a:gd name="connsiteY3" fmla="*/ 1802129 h 3208018"/>
              <a:gd name="connsiteX4" fmla="*/ 2819382 w 3326121"/>
              <a:gd name="connsiteY4" fmla="*/ 3208018 h 3208018"/>
              <a:gd name="connsiteX5" fmla="*/ 594360 w 3326121"/>
              <a:gd name="connsiteY5" fmla="*/ 3208018 h 3208018"/>
              <a:gd name="connsiteX6" fmla="*/ 87621 w 3326121"/>
              <a:gd name="connsiteY6" fmla="*/ 1802129 h 3208018"/>
              <a:gd name="connsiteX0" fmla="*/ 94765 w 3333265"/>
              <a:gd name="connsiteY0" fmla="*/ 1823560 h 3229449"/>
              <a:gd name="connsiteX1" fmla="*/ 0 w 3333265"/>
              <a:gd name="connsiteY1" fmla="*/ 0 h 3229449"/>
              <a:gd name="connsiteX2" fmla="*/ 2826526 w 3333265"/>
              <a:gd name="connsiteY2" fmla="*/ 417671 h 3229449"/>
              <a:gd name="connsiteX3" fmla="*/ 3333265 w 3333265"/>
              <a:gd name="connsiteY3" fmla="*/ 1823560 h 3229449"/>
              <a:gd name="connsiteX4" fmla="*/ 2826526 w 3333265"/>
              <a:gd name="connsiteY4" fmla="*/ 3229449 h 3229449"/>
              <a:gd name="connsiteX5" fmla="*/ 601504 w 3333265"/>
              <a:gd name="connsiteY5" fmla="*/ 3229449 h 3229449"/>
              <a:gd name="connsiteX6" fmla="*/ 94765 w 3333265"/>
              <a:gd name="connsiteY6" fmla="*/ 1823560 h 3229449"/>
              <a:gd name="connsiteX0" fmla="*/ 99527 w 3338027"/>
              <a:gd name="connsiteY0" fmla="*/ 1828322 h 3234211"/>
              <a:gd name="connsiteX1" fmla="*/ 0 w 3338027"/>
              <a:gd name="connsiteY1" fmla="*/ 0 h 3234211"/>
              <a:gd name="connsiteX2" fmla="*/ 2831288 w 3338027"/>
              <a:gd name="connsiteY2" fmla="*/ 422433 h 3234211"/>
              <a:gd name="connsiteX3" fmla="*/ 3338027 w 3338027"/>
              <a:gd name="connsiteY3" fmla="*/ 1828322 h 3234211"/>
              <a:gd name="connsiteX4" fmla="*/ 2831288 w 3338027"/>
              <a:gd name="connsiteY4" fmla="*/ 3234211 h 3234211"/>
              <a:gd name="connsiteX5" fmla="*/ 606266 w 3338027"/>
              <a:gd name="connsiteY5" fmla="*/ 3234211 h 3234211"/>
              <a:gd name="connsiteX6" fmla="*/ 99527 w 3338027"/>
              <a:gd name="connsiteY6" fmla="*/ 1828322 h 3234211"/>
              <a:gd name="connsiteX0" fmla="*/ 99527 w 3338027"/>
              <a:gd name="connsiteY0" fmla="*/ 1977389 h 3383278"/>
              <a:gd name="connsiteX1" fmla="*/ 0 w 3338027"/>
              <a:gd name="connsiteY1" fmla="*/ 149067 h 3383278"/>
              <a:gd name="connsiteX2" fmla="*/ 1912125 w 3338027"/>
              <a:gd name="connsiteY2" fmla="*/ 0 h 3383278"/>
              <a:gd name="connsiteX3" fmla="*/ 3338027 w 3338027"/>
              <a:gd name="connsiteY3" fmla="*/ 1977389 h 3383278"/>
              <a:gd name="connsiteX4" fmla="*/ 2831288 w 3338027"/>
              <a:gd name="connsiteY4" fmla="*/ 3383278 h 3383278"/>
              <a:gd name="connsiteX5" fmla="*/ 606266 w 3338027"/>
              <a:gd name="connsiteY5" fmla="*/ 3383278 h 3383278"/>
              <a:gd name="connsiteX6" fmla="*/ 99527 w 3338027"/>
              <a:gd name="connsiteY6" fmla="*/ 1977389 h 3383278"/>
              <a:gd name="connsiteX0" fmla="*/ 97146 w 3335646"/>
              <a:gd name="connsiteY0" fmla="*/ 1977389 h 3383278"/>
              <a:gd name="connsiteX1" fmla="*/ 0 w 3335646"/>
              <a:gd name="connsiteY1" fmla="*/ 146686 h 3383278"/>
              <a:gd name="connsiteX2" fmla="*/ 1909744 w 3335646"/>
              <a:gd name="connsiteY2" fmla="*/ 0 h 3383278"/>
              <a:gd name="connsiteX3" fmla="*/ 3335646 w 3335646"/>
              <a:gd name="connsiteY3" fmla="*/ 1977389 h 3383278"/>
              <a:gd name="connsiteX4" fmla="*/ 2828907 w 3335646"/>
              <a:gd name="connsiteY4" fmla="*/ 3383278 h 3383278"/>
              <a:gd name="connsiteX5" fmla="*/ 603885 w 3335646"/>
              <a:gd name="connsiteY5" fmla="*/ 3383278 h 3383278"/>
              <a:gd name="connsiteX6" fmla="*/ 97146 w 3335646"/>
              <a:gd name="connsiteY6" fmla="*/ 1977389 h 3383278"/>
              <a:gd name="connsiteX0" fmla="*/ 97146 w 3347085"/>
              <a:gd name="connsiteY0" fmla="*/ 1977389 h 4750165"/>
              <a:gd name="connsiteX1" fmla="*/ 0 w 3347085"/>
              <a:gd name="connsiteY1" fmla="*/ 146686 h 4750165"/>
              <a:gd name="connsiteX2" fmla="*/ 1909744 w 3347085"/>
              <a:gd name="connsiteY2" fmla="*/ 0 h 4750165"/>
              <a:gd name="connsiteX3" fmla="*/ 3335646 w 3347085"/>
              <a:gd name="connsiteY3" fmla="*/ 1977389 h 4750165"/>
              <a:gd name="connsiteX4" fmla="*/ 2828907 w 3347085"/>
              <a:gd name="connsiteY4" fmla="*/ 3383278 h 4750165"/>
              <a:gd name="connsiteX5" fmla="*/ 3347085 w 3347085"/>
              <a:gd name="connsiteY5" fmla="*/ 4750165 h 4750165"/>
              <a:gd name="connsiteX6" fmla="*/ 97146 w 3347085"/>
              <a:gd name="connsiteY6" fmla="*/ 1977389 h 4750165"/>
              <a:gd name="connsiteX0" fmla="*/ 954986 w 3347085"/>
              <a:gd name="connsiteY0" fmla="*/ 4456639 h 4750165"/>
              <a:gd name="connsiteX1" fmla="*/ 0 w 3347085"/>
              <a:gd name="connsiteY1" fmla="*/ 146686 h 4750165"/>
              <a:gd name="connsiteX2" fmla="*/ 1909744 w 3347085"/>
              <a:gd name="connsiteY2" fmla="*/ 0 h 4750165"/>
              <a:gd name="connsiteX3" fmla="*/ 3335646 w 3347085"/>
              <a:gd name="connsiteY3" fmla="*/ 1977389 h 4750165"/>
              <a:gd name="connsiteX4" fmla="*/ 2828907 w 3347085"/>
              <a:gd name="connsiteY4" fmla="*/ 3383278 h 4750165"/>
              <a:gd name="connsiteX5" fmla="*/ 3347085 w 3347085"/>
              <a:gd name="connsiteY5" fmla="*/ 4750165 h 4750165"/>
              <a:gd name="connsiteX6" fmla="*/ 954986 w 3347085"/>
              <a:gd name="connsiteY6" fmla="*/ 4456639 h 4750165"/>
              <a:gd name="connsiteX0" fmla="*/ 954986 w 3337560"/>
              <a:gd name="connsiteY0" fmla="*/ 4456639 h 4702540"/>
              <a:gd name="connsiteX1" fmla="*/ 0 w 3337560"/>
              <a:gd name="connsiteY1" fmla="*/ 146686 h 4702540"/>
              <a:gd name="connsiteX2" fmla="*/ 1909744 w 3337560"/>
              <a:gd name="connsiteY2" fmla="*/ 0 h 4702540"/>
              <a:gd name="connsiteX3" fmla="*/ 3335646 w 3337560"/>
              <a:gd name="connsiteY3" fmla="*/ 1977389 h 4702540"/>
              <a:gd name="connsiteX4" fmla="*/ 2828907 w 3337560"/>
              <a:gd name="connsiteY4" fmla="*/ 3383278 h 4702540"/>
              <a:gd name="connsiteX5" fmla="*/ 3337560 w 3337560"/>
              <a:gd name="connsiteY5" fmla="*/ 4702540 h 4702540"/>
              <a:gd name="connsiteX6" fmla="*/ 954986 w 3337560"/>
              <a:gd name="connsiteY6" fmla="*/ 4456639 h 4702540"/>
              <a:gd name="connsiteX0" fmla="*/ 954986 w 3337560"/>
              <a:gd name="connsiteY0" fmla="*/ 4456639 h 4702540"/>
              <a:gd name="connsiteX1" fmla="*/ 0 w 3337560"/>
              <a:gd name="connsiteY1" fmla="*/ 146686 h 4702540"/>
              <a:gd name="connsiteX2" fmla="*/ 1909744 w 3337560"/>
              <a:gd name="connsiteY2" fmla="*/ 0 h 4702540"/>
              <a:gd name="connsiteX3" fmla="*/ 3335646 w 3337560"/>
              <a:gd name="connsiteY3" fmla="*/ 1977389 h 4702540"/>
              <a:gd name="connsiteX4" fmla="*/ 3038457 w 3337560"/>
              <a:gd name="connsiteY4" fmla="*/ 2913378 h 4702540"/>
              <a:gd name="connsiteX5" fmla="*/ 3337560 w 3337560"/>
              <a:gd name="connsiteY5" fmla="*/ 4702540 h 4702540"/>
              <a:gd name="connsiteX6" fmla="*/ 954986 w 3337560"/>
              <a:gd name="connsiteY6" fmla="*/ 4456639 h 4702540"/>
              <a:gd name="connsiteX0" fmla="*/ 954986 w 3337560"/>
              <a:gd name="connsiteY0" fmla="*/ 4456639 h 4702540"/>
              <a:gd name="connsiteX1" fmla="*/ 0 w 3337560"/>
              <a:gd name="connsiteY1" fmla="*/ 146686 h 4702540"/>
              <a:gd name="connsiteX2" fmla="*/ 1909744 w 3337560"/>
              <a:gd name="connsiteY2" fmla="*/ 0 h 4702540"/>
              <a:gd name="connsiteX3" fmla="*/ 1576696 w 3337560"/>
              <a:gd name="connsiteY3" fmla="*/ 3482339 h 4702540"/>
              <a:gd name="connsiteX4" fmla="*/ 3038457 w 3337560"/>
              <a:gd name="connsiteY4" fmla="*/ 2913378 h 4702540"/>
              <a:gd name="connsiteX5" fmla="*/ 3337560 w 3337560"/>
              <a:gd name="connsiteY5" fmla="*/ 4702540 h 4702540"/>
              <a:gd name="connsiteX6" fmla="*/ 954986 w 3337560"/>
              <a:gd name="connsiteY6" fmla="*/ 4456639 h 470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37560" h="4702540">
                <a:moveTo>
                  <a:pt x="954986" y="4456639"/>
                </a:moveTo>
                <a:lnTo>
                  <a:pt x="0" y="146686"/>
                </a:lnTo>
                <a:lnTo>
                  <a:pt x="1909744" y="0"/>
                </a:lnTo>
                <a:lnTo>
                  <a:pt x="1576696" y="3482339"/>
                </a:lnTo>
                <a:lnTo>
                  <a:pt x="3038457" y="2913378"/>
                </a:lnTo>
                <a:lnTo>
                  <a:pt x="3337560" y="4702540"/>
                </a:lnTo>
                <a:lnTo>
                  <a:pt x="954986" y="4456639"/>
                </a:lnTo>
                <a:close/>
              </a:path>
            </a:pathLst>
          </a:custGeom>
          <a:solidFill>
            <a:schemeClr val="bg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1A5DA8-CB86-D1C0-56F5-0A5D4D275331}"/>
              </a:ext>
            </a:extLst>
          </p:cNvPr>
          <p:cNvSpPr/>
          <p:nvPr/>
        </p:nvSpPr>
        <p:spPr>
          <a:xfrm>
            <a:off x="1320101" y="3682725"/>
            <a:ext cx="2880000" cy="28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Hexagon 10">
            <a:extLst>
              <a:ext uri="{FF2B5EF4-FFF2-40B4-BE49-F238E27FC236}">
                <a16:creationId xmlns:a16="http://schemas.microsoft.com/office/drawing/2014/main" id="{4414C7AF-4E67-D739-9588-D951C72A536F}"/>
              </a:ext>
            </a:extLst>
          </p:cNvPr>
          <p:cNvSpPr/>
          <p:nvPr/>
        </p:nvSpPr>
        <p:spPr>
          <a:xfrm>
            <a:off x="2212881" y="4351704"/>
            <a:ext cx="1094443" cy="1542044"/>
          </a:xfrm>
          <a:custGeom>
            <a:avLst/>
            <a:gdLst>
              <a:gd name="connsiteX0" fmla="*/ 0 w 3238500"/>
              <a:gd name="connsiteY0" fmla="*/ 1405890 h 2811780"/>
              <a:gd name="connsiteX1" fmla="*/ 506739 w 3238500"/>
              <a:gd name="connsiteY1" fmla="*/ 1 h 2811780"/>
              <a:gd name="connsiteX2" fmla="*/ 2731761 w 3238500"/>
              <a:gd name="connsiteY2" fmla="*/ 1 h 2811780"/>
              <a:gd name="connsiteX3" fmla="*/ 3238500 w 3238500"/>
              <a:gd name="connsiteY3" fmla="*/ 1405890 h 2811780"/>
              <a:gd name="connsiteX4" fmla="*/ 2731761 w 3238500"/>
              <a:gd name="connsiteY4" fmla="*/ 2811779 h 2811780"/>
              <a:gd name="connsiteX5" fmla="*/ 506739 w 3238500"/>
              <a:gd name="connsiteY5" fmla="*/ 2811779 h 2811780"/>
              <a:gd name="connsiteX6" fmla="*/ 0 w 3238500"/>
              <a:gd name="connsiteY6" fmla="*/ 1405890 h 2811780"/>
              <a:gd name="connsiteX0" fmla="*/ 87621 w 3326121"/>
              <a:gd name="connsiteY0" fmla="*/ 1802129 h 3208018"/>
              <a:gd name="connsiteX1" fmla="*/ 0 w 3326121"/>
              <a:gd name="connsiteY1" fmla="*/ 0 h 3208018"/>
              <a:gd name="connsiteX2" fmla="*/ 2819382 w 3326121"/>
              <a:gd name="connsiteY2" fmla="*/ 396240 h 3208018"/>
              <a:gd name="connsiteX3" fmla="*/ 3326121 w 3326121"/>
              <a:gd name="connsiteY3" fmla="*/ 1802129 h 3208018"/>
              <a:gd name="connsiteX4" fmla="*/ 2819382 w 3326121"/>
              <a:gd name="connsiteY4" fmla="*/ 3208018 h 3208018"/>
              <a:gd name="connsiteX5" fmla="*/ 594360 w 3326121"/>
              <a:gd name="connsiteY5" fmla="*/ 3208018 h 3208018"/>
              <a:gd name="connsiteX6" fmla="*/ 87621 w 3326121"/>
              <a:gd name="connsiteY6" fmla="*/ 1802129 h 3208018"/>
              <a:gd name="connsiteX0" fmla="*/ 94765 w 3333265"/>
              <a:gd name="connsiteY0" fmla="*/ 1823560 h 3229449"/>
              <a:gd name="connsiteX1" fmla="*/ 0 w 3333265"/>
              <a:gd name="connsiteY1" fmla="*/ 0 h 3229449"/>
              <a:gd name="connsiteX2" fmla="*/ 2826526 w 3333265"/>
              <a:gd name="connsiteY2" fmla="*/ 417671 h 3229449"/>
              <a:gd name="connsiteX3" fmla="*/ 3333265 w 3333265"/>
              <a:gd name="connsiteY3" fmla="*/ 1823560 h 3229449"/>
              <a:gd name="connsiteX4" fmla="*/ 2826526 w 3333265"/>
              <a:gd name="connsiteY4" fmla="*/ 3229449 h 3229449"/>
              <a:gd name="connsiteX5" fmla="*/ 601504 w 3333265"/>
              <a:gd name="connsiteY5" fmla="*/ 3229449 h 3229449"/>
              <a:gd name="connsiteX6" fmla="*/ 94765 w 3333265"/>
              <a:gd name="connsiteY6" fmla="*/ 1823560 h 3229449"/>
              <a:gd name="connsiteX0" fmla="*/ 99527 w 3338027"/>
              <a:gd name="connsiteY0" fmla="*/ 1828322 h 3234211"/>
              <a:gd name="connsiteX1" fmla="*/ 0 w 3338027"/>
              <a:gd name="connsiteY1" fmla="*/ 0 h 3234211"/>
              <a:gd name="connsiteX2" fmla="*/ 2831288 w 3338027"/>
              <a:gd name="connsiteY2" fmla="*/ 422433 h 3234211"/>
              <a:gd name="connsiteX3" fmla="*/ 3338027 w 3338027"/>
              <a:gd name="connsiteY3" fmla="*/ 1828322 h 3234211"/>
              <a:gd name="connsiteX4" fmla="*/ 2831288 w 3338027"/>
              <a:gd name="connsiteY4" fmla="*/ 3234211 h 3234211"/>
              <a:gd name="connsiteX5" fmla="*/ 606266 w 3338027"/>
              <a:gd name="connsiteY5" fmla="*/ 3234211 h 3234211"/>
              <a:gd name="connsiteX6" fmla="*/ 99527 w 3338027"/>
              <a:gd name="connsiteY6" fmla="*/ 1828322 h 3234211"/>
              <a:gd name="connsiteX0" fmla="*/ 99527 w 3338027"/>
              <a:gd name="connsiteY0" fmla="*/ 1977389 h 3383278"/>
              <a:gd name="connsiteX1" fmla="*/ 0 w 3338027"/>
              <a:gd name="connsiteY1" fmla="*/ 149067 h 3383278"/>
              <a:gd name="connsiteX2" fmla="*/ 1912125 w 3338027"/>
              <a:gd name="connsiteY2" fmla="*/ 0 h 3383278"/>
              <a:gd name="connsiteX3" fmla="*/ 3338027 w 3338027"/>
              <a:gd name="connsiteY3" fmla="*/ 1977389 h 3383278"/>
              <a:gd name="connsiteX4" fmla="*/ 2831288 w 3338027"/>
              <a:gd name="connsiteY4" fmla="*/ 3383278 h 3383278"/>
              <a:gd name="connsiteX5" fmla="*/ 606266 w 3338027"/>
              <a:gd name="connsiteY5" fmla="*/ 3383278 h 3383278"/>
              <a:gd name="connsiteX6" fmla="*/ 99527 w 3338027"/>
              <a:gd name="connsiteY6" fmla="*/ 1977389 h 3383278"/>
              <a:gd name="connsiteX0" fmla="*/ 97146 w 3335646"/>
              <a:gd name="connsiteY0" fmla="*/ 1977389 h 3383278"/>
              <a:gd name="connsiteX1" fmla="*/ 0 w 3335646"/>
              <a:gd name="connsiteY1" fmla="*/ 146686 h 3383278"/>
              <a:gd name="connsiteX2" fmla="*/ 1909744 w 3335646"/>
              <a:gd name="connsiteY2" fmla="*/ 0 h 3383278"/>
              <a:gd name="connsiteX3" fmla="*/ 3335646 w 3335646"/>
              <a:gd name="connsiteY3" fmla="*/ 1977389 h 3383278"/>
              <a:gd name="connsiteX4" fmla="*/ 2828907 w 3335646"/>
              <a:gd name="connsiteY4" fmla="*/ 3383278 h 3383278"/>
              <a:gd name="connsiteX5" fmla="*/ 603885 w 3335646"/>
              <a:gd name="connsiteY5" fmla="*/ 3383278 h 3383278"/>
              <a:gd name="connsiteX6" fmla="*/ 97146 w 3335646"/>
              <a:gd name="connsiteY6" fmla="*/ 1977389 h 3383278"/>
              <a:gd name="connsiteX0" fmla="*/ 97146 w 3347085"/>
              <a:gd name="connsiteY0" fmla="*/ 1977389 h 4750165"/>
              <a:gd name="connsiteX1" fmla="*/ 0 w 3347085"/>
              <a:gd name="connsiteY1" fmla="*/ 146686 h 4750165"/>
              <a:gd name="connsiteX2" fmla="*/ 1909744 w 3347085"/>
              <a:gd name="connsiteY2" fmla="*/ 0 h 4750165"/>
              <a:gd name="connsiteX3" fmla="*/ 3335646 w 3347085"/>
              <a:gd name="connsiteY3" fmla="*/ 1977389 h 4750165"/>
              <a:gd name="connsiteX4" fmla="*/ 2828907 w 3347085"/>
              <a:gd name="connsiteY4" fmla="*/ 3383278 h 4750165"/>
              <a:gd name="connsiteX5" fmla="*/ 3347085 w 3347085"/>
              <a:gd name="connsiteY5" fmla="*/ 4750165 h 4750165"/>
              <a:gd name="connsiteX6" fmla="*/ 97146 w 3347085"/>
              <a:gd name="connsiteY6" fmla="*/ 1977389 h 4750165"/>
              <a:gd name="connsiteX0" fmla="*/ 954986 w 3347085"/>
              <a:gd name="connsiteY0" fmla="*/ 4456639 h 4750165"/>
              <a:gd name="connsiteX1" fmla="*/ 0 w 3347085"/>
              <a:gd name="connsiteY1" fmla="*/ 146686 h 4750165"/>
              <a:gd name="connsiteX2" fmla="*/ 1909744 w 3347085"/>
              <a:gd name="connsiteY2" fmla="*/ 0 h 4750165"/>
              <a:gd name="connsiteX3" fmla="*/ 3335646 w 3347085"/>
              <a:gd name="connsiteY3" fmla="*/ 1977389 h 4750165"/>
              <a:gd name="connsiteX4" fmla="*/ 2828907 w 3347085"/>
              <a:gd name="connsiteY4" fmla="*/ 3383278 h 4750165"/>
              <a:gd name="connsiteX5" fmla="*/ 3347085 w 3347085"/>
              <a:gd name="connsiteY5" fmla="*/ 4750165 h 4750165"/>
              <a:gd name="connsiteX6" fmla="*/ 954986 w 3347085"/>
              <a:gd name="connsiteY6" fmla="*/ 4456639 h 4750165"/>
              <a:gd name="connsiteX0" fmla="*/ 954986 w 3337560"/>
              <a:gd name="connsiteY0" fmla="*/ 4456639 h 4702540"/>
              <a:gd name="connsiteX1" fmla="*/ 0 w 3337560"/>
              <a:gd name="connsiteY1" fmla="*/ 146686 h 4702540"/>
              <a:gd name="connsiteX2" fmla="*/ 1909744 w 3337560"/>
              <a:gd name="connsiteY2" fmla="*/ 0 h 4702540"/>
              <a:gd name="connsiteX3" fmla="*/ 3335646 w 3337560"/>
              <a:gd name="connsiteY3" fmla="*/ 1977389 h 4702540"/>
              <a:gd name="connsiteX4" fmla="*/ 2828907 w 3337560"/>
              <a:gd name="connsiteY4" fmla="*/ 3383278 h 4702540"/>
              <a:gd name="connsiteX5" fmla="*/ 3337560 w 3337560"/>
              <a:gd name="connsiteY5" fmla="*/ 4702540 h 4702540"/>
              <a:gd name="connsiteX6" fmla="*/ 954986 w 3337560"/>
              <a:gd name="connsiteY6" fmla="*/ 4456639 h 4702540"/>
              <a:gd name="connsiteX0" fmla="*/ 954986 w 3337560"/>
              <a:gd name="connsiteY0" fmla="*/ 4456639 h 4702540"/>
              <a:gd name="connsiteX1" fmla="*/ 0 w 3337560"/>
              <a:gd name="connsiteY1" fmla="*/ 146686 h 4702540"/>
              <a:gd name="connsiteX2" fmla="*/ 1909744 w 3337560"/>
              <a:gd name="connsiteY2" fmla="*/ 0 h 4702540"/>
              <a:gd name="connsiteX3" fmla="*/ 3335646 w 3337560"/>
              <a:gd name="connsiteY3" fmla="*/ 1977389 h 4702540"/>
              <a:gd name="connsiteX4" fmla="*/ 3038457 w 3337560"/>
              <a:gd name="connsiteY4" fmla="*/ 2913378 h 4702540"/>
              <a:gd name="connsiteX5" fmla="*/ 3337560 w 3337560"/>
              <a:gd name="connsiteY5" fmla="*/ 4702540 h 4702540"/>
              <a:gd name="connsiteX6" fmla="*/ 954986 w 3337560"/>
              <a:gd name="connsiteY6" fmla="*/ 4456639 h 4702540"/>
              <a:gd name="connsiteX0" fmla="*/ 954986 w 3337560"/>
              <a:gd name="connsiteY0" fmla="*/ 4456639 h 4702540"/>
              <a:gd name="connsiteX1" fmla="*/ 0 w 3337560"/>
              <a:gd name="connsiteY1" fmla="*/ 146686 h 4702540"/>
              <a:gd name="connsiteX2" fmla="*/ 1909744 w 3337560"/>
              <a:gd name="connsiteY2" fmla="*/ 0 h 4702540"/>
              <a:gd name="connsiteX3" fmla="*/ 1576696 w 3337560"/>
              <a:gd name="connsiteY3" fmla="*/ 3482339 h 4702540"/>
              <a:gd name="connsiteX4" fmla="*/ 3038457 w 3337560"/>
              <a:gd name="connsiteY4" fmla="*/ 2913378 h 4702540"/>
              <a:gd name="connsiteX5" fmla="*/ 3337560 w 3337560"/>
              <a:gd name="connsiteY5" fmla="*/ 4702540 h 4702540"/>
              <a:gd name="connsiteX6" fmla="*/ 954986 w 3337560"/>
              <a:gd name="connsiteY6" fmla="*/ 4456639 h 470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37560" h="4702540">
                <a:moveTo>
                  <a:pt x="954986" y="4456639"/>
                </a:moveTo>
                <a:lnTo>
                  <a:pt x="0" y="146686"/>
                </a:lnTo>
                <a:lnTo>
                  <a:pt x="1909744" y="0"/>
                </a:lnTo>
                <a:lnTo>
                  <a:pt x="1576696" y="3482339"/>
                </a:lnTo>
                <a:lnTo>
                  <a:pt x="3038457" y="2913378"/>
                </a:lnTo>
                <a:lnTo>
                  <a:pt x="3337560" y="4702540"/>
                </a:lnTo>
                <a:lnTo>
                  <a:pt x="954986" y="4456639"/>
                </a:lnTo>
                <a:close/>
              </a:path>
            </a:pathLst>
          </a:custGeom>
          <a:solidFill>
            <a:srgbClr val="542CB7">
              <a:alpha val="9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1293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4D07C-30AE-7928-7451-A02A96C3D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0E8AD-BF31-5FC2-6C74-C4CA452C0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M3 #41228e</a:t>
            </a:r>
          </a:p>
          <a:p>
            <a:r>
              <a:rPr lang="en-IN" dirty="0"/>
              <a:t>M2 #542cb7</a:t>
            </a:r>
          </a:p>
          <a:p>
            <a:r>
              <a:rPr lang="en-IN" dirty="0"/>
              <a:t>M1 #6d44d2</a:t>
            </a:r>
          </a:p>
          <a:p>
            <a:r>
              <a:rPr lang="en-IN" dirty="0"/>
              <a:t>M4 #2e1865</a:t>
            </a:r>
          </a:p>
          <a:p>
            <a:r>
              <a:rPr lang="en-IN" dirty="0"/>
              <a:t>White #ffffff</a:t>
            </a:r>
          </a:p>
          <a:p>
            <a:r>
              <a:rPr lang="en-IN" dirty="0" err="1"/>
              <a:t>Darkwh</a:t>
            </a:r>
            <a:r>
              <a:rPr lang="en-IN" dirty="0"/>
              <a:t> #e6e6e6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0114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73BFA4F6-3F8B-ADD8-5D3A-848E8F452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532" y="-367878"/>
            <a:ext cx="8920404" cy="589262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D11CD8-2245-5F89-D0B4-E1B2EDEB2327}"/>
              </a:ext>
            </a:extLst>
          </p:cNvPr>
          <p:cNvCxnSpPr>
            <a:cxnSpLocks/>
          </p:cNvCxnSpPr>
          <p:nvPr/>
        </p:nvCxnSpPr>
        <p:spPr>
          <a:xfrm>
            <a:off x="4686300" y="3207544"/>
            <a:ext cx="138112" cy="62150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B1028F1-2BFF-7511-0904-0EF955416384}"/>
              </a:ext>
            </a:extLst>
          </p:cNvPr>
          <p:cNvCxnSpPr>
            <a:cxnSpLocks/>
          </p:cNvCxnSpPr>
          <p:nvPr/>
        </p:nvCxnSpPr>
        <p:spPr>
          <a:xfrm flipH="1">
            <a:off x="4912519" y="3186113"/>
            <a:ext cx="50006" cy="50244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E6F9E20-AD41-28FA-766A-FD4318375536}"/>
              </a:ext>
            </a:extLst>
          </p:cNvPr>
          <p:cNvCxnSpPr>
            <a:cxnSpLocks/>
          </p:cNvCxnSpPr>
          <p:nvPr/>
        </p:nvCxnSpPr>
        <p:spPr>
          <a:xfrm flipH="1">
            <a:off x="4912519" y="3607137"/>
            <a:ext cx="211931" cy="8141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021ED9-DF33-4E27-CB20-998571711716}"/>
              </a:ext>
            </a:extLst>
          </p:cNvPr>
          <p:cNvCxnSpPr>
            <a:cxnSpLocks/>
          </p:cNvCxnSpPr>
          <p:nvPr/>
        </p:nvCxnSpPr>
        <p:spPr>
          <a:xfrm flipH="1">
            <a:off x="4686300" y="3186113"/>
            <a:ext cx="276225" cy="2143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D5B1648-03D0-4F95-1837-413EC326024D}"/>
              </a:ext>
            </a:extLst>
          </p:cNvPr>
          <p:cNvCxnSpPr>
            <a:cxnSpLocks/>
          </p:cNvCxnSpPr>
          <p:nvPr/>
        </p:nvCxnSpPr>
        <p:spPr>
          <a:xfrm flipH="1" flipV="1">
            <a:off x="4824412" y="3829050"/>
            <a:ext cx="342901" cy="3668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7BBBF3-DF18-CE2C-94D2-BD7028F8B39A}"/>
              </a:ext>
            </a:extLst>
          </p:cNvPr>
          <p:cNvCxnSpPr>
            <a:cxnSpLocks/>
          </p:cNvCxnSpPr>
          <p:nvPr/>
        </p:nvCxnSpPr>
        <p:spPr>
          <a:xfrm flipH="1" flipV="1">
            <a:off x="5124450" y="3607136"/>
            <a:ext cx="42863" cy="25859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EAD866A-F96A-A75D-2A96-76B84DB1EB74}"/>
              </a:ext>
            </a:extLst>
          </p:cNvPr>
          <p:cNvSpPr/>
          <p:nvPr/>
        </p:nvSpPr>
        <p:spPr>
          <a:xfrm>
            <a:off x="5950744" y="3052763"/>
            <a:ext cx="1042987" cy="8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339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2BFED3C-AAD3-CC45-F403-11285CE4B9B1}"/>
              </a:ext>
            </a:extLst>
          </p:cNvPr>
          <p:cNvGrpSpPr/>
          <p:nvPr/>
        </p:nvGrpSpPr>
        <p:grpSpPr>
          <a:xfrm>
            <a:off x="4427051" y="831817"/>
            <a:ext cx="3337897" cy="4716078"/>
            <a:chOff x="4686300" y="3186113"/>
            <a:chExt cx="481013" cy="679618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B96D1E3D-1B38-9391-1D42-34D967F8189A}"/>
                </a:ext>
              </a:extLst>
            </p:cNvPr>
            <p:cNvCxnSpPr>
              <a:cxnSpLocks/>
            </p:cNvCxnSpPr>
            <p:nvPr/>
          </p:nvCxnSpPr>
          <p:spPr>
            <a:xfrm>
              <a:off x="4686300" y="3207544"/>
              <a:ext cx="138112" cy="62150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A54CD6B-CD44-8673-FB0C-733F06C7A8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12519" y="3186113"/>
              <a:ext cx="50006" cy="50244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230E071-0889-7E24-9DC4-DAADC7AF53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12519" y="3607137"/>
              <a:ext cx="211931" cy="8141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A69D22D-E914-7983-D8FF-81553FEFC4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86300" y="3186113"/>
              <a:ext cx="276225" cy="2143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49218CC-A0B6-B50F-4545-C1FCAC8CDF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24412" y="3829050"/>
              <a:ext cx="342901" cy="3668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31414B9-EF46-FA28-71A7-BC498A3FA8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24450" y="3607136"/>
              <a:ext cx="42863" cy="25859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Hexagon 10">
            <a:extLst>
              <a:ext uri="{FF2B5EF4-FFF2-40B4-BE49-F238E27FC236}">
                <a16:creationId xmlns:a16="http://schemas.microsoft.com/office/drawing/2014/main" id="{3BF25028-86C7-089B-6E63-4F09CFEEFCB9}"/>
              </a:ext>
            </a:extLst>
          </p:cNvPr>
          <p:cNvSpPr/>
          <p:nvPr/>
        </p:nvSpPr>
        <p:spPr>
          <a:xfrm>
            <a:off x="4429302" y="839336"/>
            <a:ext cx="3337560" cy="4702540"/>
          </a:xfrm>
          <a:custGeom>
            <a:avLst/>
            <a:gdLst>
              <a:gd name="connsiteX0" fmla="*/ 0 w 3238500"/>
              <a:gd name="connsiteY0" fmla="*/ 1405890 h 2811780"/>
              <a:gd name="connsiteX1" fmla="*/ 506739 w 3238500"/>
              <a:gd name="connsiteY1" fmla="*/ 1 h 2811780"/>
              <a:gd name="connsiteX2" fmla="*/ 2731761 w 3238500"/>
              <a:gd name="connsiteY2" fmla="*/ 1 h 2811780"/>
              <a:gd name="connsiteX3" fmla="*/ 3238500 w 3238500"/>
              <a:gd name="connsiteY3" fmla="*/ 1405890 h 2811780"/>
              <a:gd name="connsiteX4" fmla="*/ 2731761 w 3238500"/>
              <a:gd name="connsiteY4" fmla="*/ 2811779 h 2811780"/>
              <a:gd name="connsiteX5" fmla="*/ 506739 w 3238500"/>
              <a:gd name="connsiteY5" fmla="*/ 2811779 h 2811780"/>
              <a:gd name="connsiteX6" fmla="*/ 0 w 3238500"/>
              <a:gd name="connsiteY6" fmla="*/ 1405890 h 2811780"/>
              <a:gd name="connsiteX0" fmla="*/ 87621 w 3326121"/>
              <a:gd name="connsiteY0" fmla="*/ 1802129 h 3208018"/>
              <a:gd name="connsiteX1" fmla="*/ 0 w 3326121"/>
              <a:gd name="connsiteY1" fmla="*/ 0 h 3208018"/>
              <a:gd name="connsiteX2" fmla="*/ 2819382 w 3326121"/>
              <a:gd name="connsiteY2" fmla="*/ 396240 h 3208018"/>
              <a:gd name="connsiteX3" fmla="*/ 3326121 w 3326121"/>
              <a:gd name="connsiteY3" fmla="*/ 1802129 h 3208018"/>
              <a:gd name="connsiteX4" fmla="*/ 2819382 w 3326121"/>
              <a:gd name="connsiteY4" fmla="*/ 3208018 h 3208018"/>
              <a:gd name="connsiteX5" fmla="*/ 594360 w 3326121"/>
              <a:gd name="connsiteY5" fmla="*/ 3208018 h 3208018"/>
              <a:gd name="connsiteX6" fmla="*/ 87621 w 3326121"/>
              <a:gd name="connsiteY6" fmla="*/ 1802129 h 3208018"/>
              <a:gd name="connsiteX0" fmla="*/ 94765 w 3333265"/>
              <a:gd name="connsiteY0" fmla="*/ 1823560 h 3229449"/>
              <a:gd name="connsiteX1" fmla="*/ 0 w 3333265"/>
              <a:gd name="connsiteY1" fmla="*/ 0 h 3229449"/>
              <a:gd name="connsiteX2" fmla="*/ 2826526 w 3333265"/>
              <a:gd name="connsiteY2" fmla="*/ 417671 h 3229449"/>
              <a:gd name="connsiteX3" fmla="*/ 3333265 w 3333265"/>
              <a:gd name="connsiteY3" fmla="*/ 1823560 h 3229449"/>
              <a:gd name="connsiteX4" fmla="*/ 2826526 w 3333265"/>
              <a:gd name="connsiteY4" fmla="*/ 3229449 h 3229449"/>
              <a:gd name="connsiteX5" fmla="*/ 601504 w 3333265"/>
              <a:gd name="connsiteY5" fmla="*/ 3229449 h 3229449"/>
              <a:gd name="connsiteX6" fmla="*/ 94765 w 3333265"/>
              <a:gd name="connsiteY6" fmla="*/ 1823560 h 3229449"/>
              <a:gd name="connsiteX0" fmla="*/ 99527 w 3338027"/>
              <a:gd name="connsiteY0" fmla="*/ 1828322 h 3234211"/>
              <a:gd name="connsiteX1" fmla="*/ 0 w 3338027"/>
              <a:gd name="connsiteY1" fmla="*/ 0 h 3234211"/>
              <a:gd name="connsiteX2" fmla="*/ 2831288 w 3338027"/>
              <a:gd name="connsiteY2" fmla="*/ 422433 h 3234211"/>
              <a:gd name="connsiteX3" fmla="*/ 3338027 w 3338027"/>
              <a:gd name="connsiteY3" fmla="*/ 1828322 h 3234211"/>
              <a:gd name="connsiteX4" fmla="*/ 2831288 w 3338027"/>
              <a:gd name="connsiteY4" fmla="*/ 3234211 h 3234211"/>
              <a:gd name="connsiteX5" fmla="*/ 606266 w 3338027"/>
              <a:gd name="connsiteY5" fmla="*/ 3234211 h 3234211"/>
              <a:gd name="connsiteX6" fmla="*/ 99527 w 3338027"/>
              <a:gd name="connsiteY6" fmla="*/ 1828322 h 3234211"/>
              <a:gd name="connsiteX0" fmla="*/ 99527 w 3338027"/>
              <a:gd name="connsiteY0" fmla="*/ 1977389 h 3383278"/>
              <a:gd name="connsiteX1" fmla="*/ 0 w 3338027"/>
              <a:gd name="connsiteY1" fmla="*/ 149067 h 3383278"/>
              <a:gd name="connsiteX2" fmla="*/ 1912125 w 3338027"/>
              <a:gd name="connsiteY2" fmla="*/ 0 h 3383278"/>
              <a:gd name="connsiteX3" fmla="*/ 3338027 w 3338027"/>
              <a:gd name="connsiteY3" fmla="*/ 1977389 h 3383278"/>
              <a:gd name="connsiteX4" fmla="*/ 2831288 w 3338027"/>
              <a:gd name="connsiteY4" fmla="*/ 3383278 h 3383278"/>
              <a:gd name="connsiteX5" fmla="*/ 606266 w 3338027"/>
              <a:gd name="connsiteY5" fmla="*/ 3383278 h 3383278"/>
              <a:gd name="connsiteX6" fmla="*/ 99527 w 3338027"/>
              <a:gd name="connsiteY6" fmla="*/ 1977389 h 3383278"/>
              <a:gd name="connsiteX0" fmla="*/ 97146 w 3335646"/>
              <a:gd name="connsiteY0" fmla="*/ 1977389 h 3383278"/>
              <a:gd name="connsiteX1" fmla="*/ 0 w 3335646"/>
              <a:gd name="connsiteY1" fmla="*/ 146686 h 3383278"/>
              <a:gd name="connsiteX2" fmla="*/ 1909744 w 3335646"/>
              <a:gd name="connsiteY2" fmla="*/ 0 h 3383278"/>
              <a:gd name="connsiteX3" fmla="*/ 3335646 w 3335646"/>
              <a:gd name="connsiteY3" fmla="*/ 1977389 h 3383278"/>
              <a:gd name="connsiteX4" fmla="*/ 2828907 w 3335646"/>
              <a:gd name="connsiteY4" fmla="*/ 3383278 h 3383278"/>
              <a:gd name="connsiteX5" fmla="*/ 603885 w 3335646"/>
              <a:gd name="connsiteY5" fmla="*/ 3383278 h 3383278"/>
              <a:gd name="connsiteX6" fmla="*/ 97146 w 3335646"/>
              <a:gd name="connsiteY6" fmla="*/ 1977389 h 3383278"/>
              <a:gd name="connsiteX0" fmla="*/ 97146 w 3347085"/>
              <a:gd name="connsiteY0" fmla="*/ 1977389 h 4750165"/>
              <a:gd name="connsiteX1" fmla="*/ 0 w 3347085"/>
              <a:gd name="connsiteY1" fmla="*/ 146686 h 4750165"/>
              <a:gd name="connsiteX2" fmla="*/ 1909744 w 3347085"/>
              <a:gd name="connsiteY2" fmla="*/ 0 h 4750165"/>
              <a:gd name="connsiteX3" fmla="*/ 3335646 w 3347085"/>
              <a:gd name="connsiteY3" fmla="*/ 1977389 h 4750165"/>
              <a:gd name="connsiteX4" fmla="*/ 2828907 w 3347085"/>
              <a:gd name="connsiteY4" fmla="*/ 3383278 h 4750165"/>
              <a:gd name="connsiteX5" fmla="*/ 3347085 w 3347085"/>
              <a:gd name="connsiteY5" fmla="*/ 4750165 h 4750165"/>
              <a:gd name="connsiteX6" fmla="*/ 97146 w 3347085"/>
              <a:gd name="connsiteY6" fmla="*/ 1977389 h 4750165"/>
              <a:gd name="connsiteX0" fmla="*/ 954986 w 3347085"/>
              <a:gd name="connsiteY0" fmla="*/ 4456639 h 4750165"/>
              <a:gd name="connsiteX1" fmla="*/ 0 w 3347085"/>
              <a:gd name="connsiteY1" fmla="*/ 146686 h 4750165"/>
              <a:gd name="connsiteX2" fmla="*/ 1909744 w 3347085"/>
              <a:gd name="connsiteY2" fmla="*/ 0 h 4750165"/>
              <a:gd name="connsiteX3" fmla="*/ 3335646 w 3347085"/>
              <a:gd name="connsiteY3" fmla="*/ 1977389 h 4750165"/>
              <a:gd name="connsiteX4" fmla="*/ 2828907 w 3347085"/>
              <a:gd name="connsiteY4" fmla="*/ 3383278 h 4750165"/>
              <a:gd name="connsiteX5" fmla="*/ 3347085 w 3347085"/>
              <a:gd name="connsiteY5" fmla="*/ 4750165 h 4750165"/>
              <a:gd name="connsiteX6" fmla="*/ 954986 w 3347085"/>
              <a:gd name="connsiteY6" fmla="*/ 4456639 h 4750165"/>
              <a:gd name="connsiteX0" fmla="*/ 954986 w 3337560"/>
              <a:gd name="connsiteY0" fmla="*/ 4456639 h 4702540"/>
              <a:gd name="connsiteX1" fmla="*/ 0 w 3337560"/>
              <a:gd name="connsiteY1" fmla="*/ 146686 h 4702540"/>
              <a:gd name="connsiteX2" fmla="*/ 1909744 w 3337560"/>
              <a:gd name="connsiteY2" fmla="*/ 0 h 4702540"/>
              <a:gd name="connsiteX3" fmla="*/ 3335646 w 3337560"/>
              <a:gd name="connsiteY3" fmla="*/ 1977389 h 4702540"/>
              <a:gd name="connsiteX4" fmla="*/ 2828907 w 3337560"/>
              <a:gd name="connsiteY4" fmla="*/ 3383278 h 4702540"/>
              <a:gd name="connsiteX5" fmla="*/ 3337560 w 3337560"/>
              <a:gd name="connsiteY5" fmla="*/ 4702540 h 4702540"/>
              <a:gd name="connsiteX6" fmla="*/ 954986 w 3337560"/>
              <a:gd name="connsiteY6" fmla="*/ 4456639 h 4702540"/>
              <a:gd name="connsiteX0" fmla="*/ 954986 w 3337560"/>
              <a:gd name="connsiteY0" fmla="*/ 4456639 h 4702540"/>
              <a:gd name="connsiteX1" fmla="*/ 0 w 3337560"/>
              <a:gd name="connsiteY1" fmla="*/ 146686 h 4702540"/>
              <a:gd name="connsiteX2" fmla="*/ 1909744 w 3337560"/>
              <a:gd name="connsiteY2" fmla="*/ 0 h 4702540"/>
              <a:gd name="connsiteX3" fmla="*/ 3335646 w 3337560"/>
              <a:gd name="connsiteY3" fmla="*/ 1977389 h 4702540"/>
              <a:gd name="connsiteX4" fmla="*/ 3038457 w 3337560"/>
              <a:gd name="connsiteY4" fmla="*/ 2913378 h 4702540"/>
              <a:gd name="connsiteX5" fmla="*/ 3337560 w 3337560"/>
              <a:gd name="connsiteY5" fmla="*/ 4702540 h 4702540"/>
              <a:gd name="connsiteX6" fmla="*/ 954986 w 3337560"/>
              <a:gd name="connsiteY6" fmla="*/ 4456639 h 4702540"/>
              <a:gd name="connsiteX0" fmla="*/ 954986 w 3337560"/>
              <a:gd name="connsiteY0" fmla="*/ 4456639 h 4702540"/>
              <a:gd name="connsiteX1" fmla="*/ 0 w 3337560"/>
              <a:gd name="connsiteY1" fmla="*/ 146686 h 4702540"/>
              <a:gd name="connsiteX2" fmla="*/ 1909744 w 3337560"/>
              <a:gd name="connsiteY2" fmla="*/ 0 h 4702540"/>
              <a:gd name="connsiteX3" fmla="*/ 1576696 w 3337560"/>
              <a:gd name="connsiteY3" fmla="*/ 3482339 h 4702540"/>
              <a:gd name="connsiteX4" fmla="*/ 3038457 w 3337560"/>
              <a:gd name="connsiteY4" fmla="*/ 2913378 h 4702540"/>
              <a:gd name="connsiteX5" fmla="*/ 3337560 w 3337560"/>
              <a:gd name="connsiteY5" fmla="*/ 4702540 h 4702540"/>
              <a:gd name="connsiteX6" fmla="*/ 954986 w 3337560"/>
              <a:gd name="connsiteY6" fmla="*/ 4456639 h 470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37560" h="4702540">
                <a:moveTo>
                  <a:pt x="954986" y="4456639"/>
                </a:moveTo>
                <a:lnTo>
                  <a:pt x="0" y="146686"/>
                </a:lnTo>
                <a:lnTo>
                  <a:pt x="1909744" y="0"/>
                </a:lnTo>
                <a:lnTo>
                  <a:pt x="1576696" y="3482339"/>
                </a:lnTo>
                <a:lnTo>
                  <a:pt x="3038457" y="2913378"/>
                </a:lnTo>
                <a:lnTo>
                  <a:pt x="3337560" y="4702540"/>
                </a:lnTo>
                <a:lnTo>
                  <a:pt x="954986" y="4456639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292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E35E4F2-5E91-B732-8317-BE0AE2F00AC1}"/>
              </a:ext>
            </a:extLst>
          </p:cNvPr>
          <p:cNvSpPr/>
          <p:nvPr/>
        </p:nvSpPr>
        <p:spPr>
          <a:xfrm>
            <a:off x="1672521" y="947047"/>
            <a:ext cx="5400000" cy="5400000"/>
          </a:xfrm>
          <a:prstGeom prst="roundRect">
            <a:avLst>
              <a:gd name="adj" fmla="val 62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3BF25028-86C7-089B-6E63-4F09CFEEFCB9}"/>
              </a:ext>
            </a:extLst>
          </p:cNvPr>
          <p:cNvSpPr/>
          <p:nvPr/>
        </p:nvSpPr>
        <p:spPr>
          <a:xfrm>
            <a:off x="2703741" y="1295777"/>
            <a:ext cx="3337560" cy="4702540"/>
          </a:xfrm>
          <a:custGeom>
            <a:avLst/>
            <a:gdLst>
              <a:gd name="connsiteX0" fmla="*/ 0 w 3238500"/>
              <a:gd name="connsiteY0" fmla="*/ 1405890 h 2811780"/>
              <a:gd name="connsiteX1" fmla="*/ 506739 w 3238500"/>
              <a:gd name="connsiteY1" fmla="*/ 1 h 2811780"/>
              <a:gd name="connsiteX2" fmla="*/ 2731761 w 3238500"/>
              <a:gd name="connsiteY2" fmla="*/ 1 h 2811780"/>
              <a:gd name="connsiteX3" fmla="*/ 3238500 w 3238500"/>
              <a:gd name="connsiteY3" fmla="*/ 1405890 h 2811780"/>
              <a:gd name="connsiteX4" fmla="*/ 2731761 w 3238500"/>
              <a:gd name="connsiteY4" fmla="*/ 2811779 h 2811780"/>
              <a:gd name="connsiteX5" fmla="*/ 506739 w 3238500"/>
              <a:gd name="connsiteY5" fmla="*/ 2811779 h 2811780"/>
              <a:gd name="connsiteX6" fmla="*/ 0 w 3238500"/>
              <a:gd name="connsiteY6" fmla="*/ 1405890 h 2811780"/>
              <a:gd name="connsiteX0" fmla="*/ 87621 w 3326121"/>
              <a:gd name="connsiteY0" fmla="*/ 1802129 h 3208018"/>
              <a:gd name="connsiteX1" fmla="*/ 0 w 3326121"/>
              <a:gd name="connsiteY1" fmla="*/ 0 h 3208018"/>
              <a:gd name="connsiteX2" fmla="*/ 2819382 w 3326121"/>
              <a:gd name="connsiteY2" fmla="*/ 396240 h 3208018"/>
              <a:gd name="connsiteX3" fmla="*/ 3326121 w 3326121"/>
              <a:gd name="connsiteY3" fmla="*/ 1802129 h 3208018"/>
              <a:gd name="connsiteX4" fmla="*/ 2819382 w 3326121"/>
              <a:gd name="connsiteY4" fmla="*/ 3208018 h 3208018"/>
              <a:gd name="connsiteX5" fmla="*/ 594360 w 3326121"/>
              <a:gd name="connsiteY5" fmla="*/ 3208018 h 3208018"/>
              <a:gd name="connsiteX6" fmla="*/ 87621 w 3326121"/>
              <a:gd name="connsiteY6" fmla="*/ 1802129 h 3208018"/>
              <a:gd name="connsiteX0" fmla="*/ 94765 w 3333265"/>
              <a:gd name="connsiteY0" fmla="*/ 1823560 h 3229449"/>
              <a:gd name="connsiteX1" fmla="*/ 0 w 3333265"/>
              <a:gd name="connsiteY1" fmla="*/ 0 h 3229449"/>
              <a:gd name="connsiteX2" fmla="*/ 2826526 w 3333265"/>
              <a:gd name="connsiteY2" fmla="*/ 417671 h 3229449"/>
              <a:gd name="connsiteX3" fmla="*/ 3333265 w 3333265"/>
              <a:gd name="connsiteY3" fmla="*/ 1823560 h 3229449"/>
              <a:gd name="connsiteX4" fmla="*/ 2826526 w 3333265"/>
              <a:gd name="connsiteY4" fmla="*/ 3229449 h 3229449"/>
              <a:gd name="connsiteX5" fmla="*/ 601504 w 3333265"/>
              <a:gd name="connsiteY5" fmla="*/ 3229449 h 3229449"/>
              <a:gd name="connsiteX6" fmla="*/ 94765 w 3333265"/>
              <a:gd name="connsiteY6" fmla="*/ 1823560 h 3229449"/>
              <a:gd name="connsiteX0" fmla="*/ 99527 w 3338027"/>
              <a:gd name="connsiteY0" fmla="*/ 1828322 h 3234211"/>
              <a:gd name="connsiteX1" fmla="*/ 0 w 3338027"/>
              <a:gd name="connsiteY1" fmla="*/ 0 h 3234211"/>
              <a:gd name="connsiteX2" fmla="*/ 2831288 w 3338027"/>
              <a:gd name="connsiteY2" fmla="*/ 422433 h 3234211"/>
              <a:gd name="connsiteX3" fmla="*/ 3338027 w 3338027"/>
              <a:gd name="connsiteY3" fmla="*/ 1828322 h 3234211"/>
              <a:gd name="connsiteX4" fmla="*/ 2831288 w 3338027"/>
              <a:gd name="connsiteY4" fmla="*/ 3234211 h 3234211"/>
              <a:gd name="connsiteX5" fmla="*/ 606266 w 3338027"/>
              <a:gd name="connsiteY5" fmla="*/ 3234211 h 3234211"/>
              <a:gd name="connsiteX6" fmla="*/ 99527 w 3338027"/>
              <a:gd name="connsiteY6" fmla="*/ 1828322 h 3234211"/>
              <a:gd name="connsiteX0" fmla="*/ 99527 w 3338027"/>
              <a:gd name="connsiteY0" fmla="*/ 1977389 h 3383278"/>
              <a:gd name="connsiteX1" fmla="*/ 0 w 3338027"/>
              <a:gd name="connsiteY1" fmla="*/ 149067 h 3383278"/>
              <a:gd name="connsiteX2" fmla="*/ 1912125 w 3338027"/>
              <a:gd name="connsiteY2" fmla="*/ 0 h 3383278"/>
              <a:gd name="connsiteX3" fmla="*/ 3338027 w 3338027"/>
              <a:gd name="connsiteY3" fmla="*/ 1977389 h 3383278"/>
              <a:gd name="connsiteX4" fmla="*/ 2831288 w 3338027"/>
              <a:gd name="connsiteY4" fmla="*/ 3383278 h 3383278"/>
              <a:gd name="connsiteX5" fmla="*/ 606266 w 3338027"/>
              <a:gd name="connsiteY5" fmla="*/ 3383278 h 3383278"/>
              <a:gd name="connsiteX6" fmla="*/ 99527 w 3338027"/>
              <a:gd name="connsiteY6" fmla="*/ 1977389 h 3383278"/>
              <a:gd name="connsiteX0" fmla="*/ 97146 w 3335646"/>
              <a:gd name="connsiteY0" fmla="*/ 1977389 h 3383278"/>
              <a:gd name="connsiteX1" fmla="*/ 0 w 3335646"/>
              <a:gd name="connsiteY1" fmla="*/ 146686 h 3383278"/>
              <a:gd name="connsiteX2" fmla="*/ 1909744 w 3335646"/>
              <a:gd name="connsiteY2" fmla="*/ 0 h 3383278"/>
              <a:gd name="connsiteX3" fmla="*/ 3335646 w 3335646"/>
              <a:gd name="connsiteY3" fmla="*/ 1977389 h 3383278"/>
              <a:gd name="connsiteX4" fmla="*/ 2828907 w 3335646"/>
              <a:gd name="connsiteY4" fmla="*/ 3383278 h 3383278"/>
              <a:gd name="connsiteX5" fmla="*/ 603885 w 3335646"/>
              <a:gd name="connsiteY5" fmla="*/ 3383278 h 3383278"/>
              <a:gd name="connsiteX6" fmla="*/ 97146 w 3335646"/>
              <a:gd name="connsiteY6" fmla="*/ 1977389 h 3383278"/>
              <a:gd name="connsiteX0" fmla="*/ 97146 w 3347085"/>
              <a:gd name="connsiteY0" fmla="*/ 1977389 h 4750165"/>
              <a:gd name="connsiteX1" fmla="*/ 0 w 3347085"/>
              <a:gd name="connsiteY1" fmla="*/ 146686 h 4750165"/>
              <a:gd name="connsiteX2" fmla="*/ 1909744 w 3347085"/>
              <a:gd name="connsiteY2" fmla="*/ 0 h 4750165"/>
              <a:gd name="connsiteX3" fmla="*/ 3335646 w 3347085"/>
              <a:gd name="connsiteY3" fmla="*/ 1977389 h 4750165"/>
              <a:gd name="connsiteX4" fmla="*/ 2828907 w 3347085"/>
              <a:gd name="connsiteY4" fmla="*/ 3383278 h 4750165"/>
              <a:gd name="connsiteX5" fmla="*/ 3347085 w 3347085"/>
              <a:gd name="connsiteY5" fmla="*/ 4750165 h 4750165"/>
              <a:gd name="connsiteX6" fmla="*/ 97146 w 3347085"/>
              <a:gd name="connsiteY6" fmla="*/ 1977389 h 4750165"/>
              <a:gd name="connsiteX0" fmla="*/ 954986 w 3347085"/>
              <a:gd name="connsiteY0" fmla="*/ 4456639 h 4750165"/>
              <a:gd name="connsiteX1" fmla="*/ 0 w 3347085"/>
              <a:gd name="connsiteY1" fmla="*/ 146686 h 4750165"/>
              <a:gd name="connsiteX2" fmla="*/ 1909744 w 3347085"/>
              <a:gd name="connsiteY2" fmla="*/ 0 h 4750165"/>
              <a:gd name="connsiteX3" fmla="*/ 3335646 w 3347085"/>
              <a:gd name="connsiteY3" fmla="*/ 1977389 h 4750165"/>
              <a:gd name="connsiteX4" fmla="*/ 2828907 w 3347085"/>
              <a:gd name="connsiteY4" fmla="*/ 3383278 h 4750165"/>
              <a:gd name="connsiteX5" fmla="*/ 3347085 w 3347085"/>
              <a:gd name="connsiteY5" fmla="*/ 4750165 h 4750165"/>
              <a:gd name="connsiteX6" fmla="*/ 954986 w 3347085"/>
              <a:gd name="connsiteY6" fmla="*/ 4456639 h 4750165"/>
              <a:gd name="connsiteX0" fmla="*/ 954986 w 3337560"/>
              <a:gd name="connsiteY0" fmla="*/ 4456639 h 4702540"/>
              <a:gd name="connsiteX1" fmla="*/ 0 w 3337560"/>
              <a:gd name="connsiteY1" fmla="*/ 146686 h 4702540"/>
              <a:gd name="connsiteX2" fmla="*/ 1909744 w 3337560"/>
              <a:gd name="connsiteY2" fmla="*/ 0 h 4702540"/>
              <a:gd name="connsiteX3" fmla="*/ 3335646 w 3337560"/>
              <a:gd name="connsiteY3" fmla="*/ 1977389 h 4702540"/>
              <a:gd name="connsiteX4" fmla="*/ 2828907 w 3337560"/>
              <a:gd name="connsiteY4" fmla="*/ 3383278 h 4702540"/>
              <a:gd name="connsiteX5" fmla="*/ 3337560 w 3337560"/>
              <a:gd name="connsiteY5" fmla="*/ 4702540 h 4702540"/>
              <a:gd name="connsiteX6" fmla="*/ 954986 w 3337560"/>
              <a:gd name="connsiteY6" fmla="*/ 4456639 h 4702540"/>
              <a:gd name="connsiteX0" fmla="*/ 954986 w 3337560"/>
              <a:gd name="connsiteY0" fmla="*/ 4456639 h 4702540"/>
              <a:gd name="connsiteX1" fmla="*/ 0 w 3337560"/>
              <a:gd name="connsiteY1" fmla="*/ 146686 h 4702540"/>
              <a:gd name="connsiteX2" fmla="*/ 1909744 w 3337560"/>
              <a:gd name="connsiteY2" fmla="*/ 0 h 4702540"/>
              <a:gd name="connsiteX3" fmla="*/ 3335646 w 3337560"/>
              <a:gd name="connsiteY3" fmla="*/ 1977389 h 4702540"/>
              <a:gd name="connsiteX4" fmla="*/ 3038457 w 3337560"/>
              <a:gd name="connsiteY4" fmla="*/ 2913378 h 4702540"/>
              <a:gd name="connsiteX5" fmla="*/ 3337560 w 3337560"/>
              <a:gd name="connsiteY5" fmla="*/ 4702540 h 4702540"/>
              <a:gd name="connsiteX6" fmla="*/ 954986 w 3337560"/>
              <a:gd name="connsiteY6" fmla="*/ 4456639 h 4702540"/>
              <a:gd name="connsiteX0" fmla="*/ 954986 w 3337560"/>
              <a:gd name="connsiteY0" fmla="*/ 4456639 h 4702540"/>
              <a:gd name="connsiteX1" fmla="*/ 0 w 3337560"/>
              <a:gd name="connsiteY1" fmla="*/ 146686 h 4702540"/>
              <a:gd name="connsiteX2" fmla="*/ 1909744 w 3337560"/>
              <a:gd name="connsiteY2" fmla="*/ 0 h 4702540"/>
              <a:gd name="connsiteX3" fmla="*/ 1576696 w 3337560"/>
              <a:gd name="connsiteY3" fmla="*/ 3482339 h 4702540"/>
              <a:gd name="connsiteX4" fmla="*/ 3038457 w 3337560"/>
              <a:gd name="connsiteY4" fmla="*/ 2913378 h 4702540"/>
              <a:gd name="connsiteX5" fmla="*/ 3337560 w 3337560"/>
              <a:gd name="connsiteY5" fmla="*/ 4702540 h 4702540"/>
              <a:gd name="connsiteX6" fmla="*/ 954986 w 3337560"/>
              <a:gd name="connsiteY6" fmla="*/ 4456639 h 470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37560" h="4702540">
                <a:moveTo>
                  <a:pt x="954986" y="4456639"/>
                </a:moveTo>
                <a:lnTo>
                  <a:pt x="0" y="146686"/>
                </a:lnTo>
                <a:lnTo>
                  <a:pt x="1909744" y="0"/>
                </a:lnTo>
                <a:lnTo>
                  <a:pt x="1576696" y="3482339"/>
                </a:lnTo>
                <a:lnTo>
                  <a:pt x="3038457" y="2913378"/>
                </a:lnTo>
                <a:lnTo>
                  <a:pt x="3337560" y="4702540"/>
                </a:lnTo>
                <a:lnTo>
                  <a:pt x="954986" y="44566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5634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D805210-DBFD-66B2-63C9-4E2662455259}"/>
              </a:ext>
            </a:extLst>
          </p:cNvPr>
          <p:cNvSpPr/>
          <p:nvPr/>
        </p:nvSpPr>
        <p:spPr>
          <a:xfrm>
            <a:off x="0" y="0"/>
            <a:ext cx="12293600" cy="6858000"/>
          </a:xfrm>
          <a:prstGeom prst="rect">
            <a:avLst/>
          </a:prstGeom>
          <a:solidFill>
            <a:srgbClr val="542C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CC658AF-67DF-6AAB-1E7E-3194445CD53D}"/>
              </a:ext>
            </a:extLst>
          </p:cNvPr>
          <p:cNvGrpSpPr/>
          <p:nvPr/>
        </p:nvGrpSpPr>
        <p:grpSpPr>
          <a:xfrm>
            <a:off x="3399721" y="2547247"/>
            <a:ext cx="1770753" cy="1770753"/>
            <a:chOff x="1672521" y="947047"/>
            <a:chExt cx="5400000" cy="5400000"/>
          </a:xfrm>
          <a:solidFill>
            <a:schemeClr val="bg1"/>
          </a:solidFill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E894C8F9-BB87-8F77-6662-C1DABD777AC6}"/>
                </a:ext>
              </a:extLst>
            </p:cNvPr>
            <p:cNvSpPr/>
            <p:nvPr/>
          </p:nvSpPr>
          <p:spPr>
            <a:xfrm>
              <a:off x="1672521" y="947047"/>
              <a:ext cx="5400000" cy="5400000"/>
            </a:xfrm>
            <a:prstGeom prst="roundRect">
              <a:avLst>
                <a:gd name="adj" fmla="val 626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Hexagon 10">
              <a:extLst>
                <a:ext uri="{FF2B5EF4-FFF2-40B4-BE49-F238E27FC236}">
                  <a16:creationId xmlns:a16="http://schemas.microsoft.com/office/drawing/2014/main" id="{6D8DFE21-E14B-2C49-31EC-E2153929BC18}"/>
                </a:ext>
              </a:extLst>
            </p:cNvPr>
            <p:cNvSpPr/>
            <p:nvPr/>
          </p:nvSpPr>
          <p:spPr>
            <a:xfrm>
              <a:off x="2703741" y="1295777"/>
              <a:ext cx="3337560" cy="4702540"/>
            </a:xfrm>
            <a:custGeom>
              <a:avLst/>
              <a:gdLst>
                <a:gd name="connsiteX0" fmla="*/ 0 w 3238500"/>
                <a:gd name="connsiteY0" fmla="*/ 1405890 h 2811780"/>
                <a:gd name="connsiteX1" fmla="*/ 506739 w 3238500"/>
                <a:gd name="connsiteY1" fmla="*/ 1 h 2811780"/>
                <a:gd name="connsiteX2" fmla="*/ 2731761 w 3238500"/>
                <a:gd name="connsiteY2" fmla="*/ 1 h 2811780"/>
                <a:gd name="connsiteX3" fmla="*/ 3238500 w 3238500"/>
                <a:gd name="connsiteY3" fmla="*/ 1405890 h 2811780"/>
                <a:gd name="connsiteX4" fmla="*/ 2731761 w 3238500"/>
                <a:gd name="connsiteY4" fmla="*/ 2811779 h 2811780"/>
                <a:gd name="connsiteX5" fmla="*/ 506739 w 3238500"/>
                <a:gd name="connsiteY5" fmla="*/ 2811779 h 2811780"/>
                <a:gd name="connsiteX6" fmla="*/ 0 w 3238500"/>
                <a:gd name="connsiteY6" fmla="*/ 1405890 h 2811780"/>
                <a:gd name="connsiteX0" fmla="*/ 87621 w 3326121"/>
                <a:gd name="connsiteY0" fmla="*/ 1802129 h 3208018"/>
                <a:gd name="connsiteX1" fmla="*/ 0 w 3326121"/>
                <a:gd name="connsiteY1" fmla="*/ 0 h 3208018"/>
                <a:gd name="connsiteX2" fmla="*/ 2819382 w 3326121"/>
                <a:gd name="connsiteY2" fmla="*/ 396240 h 3208018"/>
                <a:gd name="connsiteX3" fmla="*/ 3326121 w 3326121"/>
                <a:gd name="connsiteY3" fmla="*/ 1802129 h 3208018"/>
                <a:gd name="connsiteX4" fmla="*/ 2819382 w 3326121"/>
                <a:gd name="connsiteY4" fmla="*/ 3208018 h 3208018"/>
                <a:gd name="connsiteX5" fmla="*/ 594360 w 3326121"/>
                <a:gd name="connsiteY5" fmla="*/ 3208018 h 3208018"/>
                <a:gd name="connsiteX6" fmla="*/ 87621 w 3326121"/>
                <a:gd name="connsiteY6" fmla="*/ 1802129 h 3208018"/>
                <a:gd name="connsiteX0" fmla="*/ 94765 w 3333265"/>
                <a:gd name="connsiteY0" fmla="*/ 1823560 h 3229449"/>
                <a:gd name="connsiteX1" fmla="*/ 0 w 3333265"/>
                <a:gd name="connsiteY1" fmla="*/ 0 h 3229449"/>
                <a:gd name="connsiteX2" fmla="*/ 2826526 w 3333265"/>
                <a:gd name="connsiteY2" fmla="*/ 417671 h 3229449"/>
                <a:gd name="connsiteX3" fmla="*/ 3333265 w 3333265"/>
                <a:gd name="connsiteY3" fmla="*/ 1823560 h 3229449"/>
                <a:gd name="connsiteX4" fmla="*/ 2826526 w 3333265"/>
                <a:gd name="connsiteY4" fmla="*/ 3229449 h 3229449"/>
                <a:gd name="connsiteX5" fmla="*/ 601504 w 3333265"/>
                <a:gd name="connsiteY5" fmla="*/ 3229449 h 3229449"/>
                <a:gd name="connsiteX6" fmla="*/ 94765 w 3333265"/>
                <a:gd name="connsiteY6" fmla="*/ 1823560 h 3229449"/>
                <a:gd name="connsiteX0" fmla="*/ 99527 w 3338027"/>
                <a:gd name="connsiteY0" fmla="*/ 1828322 h 3234211"/>
                <a:gd name="connsiteX1" fmla="*/ 0 w 3338027"/>
                <a:gd name="connsiteY1" fmla="*/ 0 h 3234211"/>
                <a:gd name="connsiteX2" fmla="*/ 2831288 w 3338027"/>
                <a:gd name="connsiteY2" fmla="*/ 422433 h 3234211"/>
                <a:gd name="connsiteX3" fmla="*/ 3338027 w 3338027"/>
                <a:gd name="connsiteY3" fmla="*/ 1828322 h 3234211"/>
                <a:gd name="connsiteX4" fmla="*/ 2831288 w 3338027"/>
                <a:gd name="connsiteY4" fmla="*/ 3234211 h 3234211"/>
                <a:gd name="connsiteX5" fmla="*/ 606266 w 3338027"/>
                <a:gd name="connsiteY5" fmla="*/ 3234211 h 3234211"/>
                <a:gd name="connsiteX6" fmla="*/ 99527 w 3338027"/>
                <a:gd name="connsiteY6" fmla="*/ 1828322 h 3234211"/>
                <a:gd name="connsiteX0" fmla="*/ 99527 w 3338027"/>
                <a:gd name="connsiteY0" fmla="*/ 1977389 h 3383278"/>
                <a:gd name="connsiteX1" fmla="*/ 0 w 3338027"/>
                <a:gd name="connsiteY1" fmla="*/ 149067 h 3383278"/>
                <a:gd name="connsiteX2" fmla="*/ 1912125 w 3338027"/>
                <a:gd name="connsiteY2" fmla="*/ 0 h 3383278"/>
                <a:gd name="connsiteX3" fmla="*/ 3338027 w 3338027"/>
                <a:gd name="connsiteY3" fmla="*/ 1977389 h 3383278"/>
                <a:gd name="connsiteX4" fmla="*/ 2831288 w 3338027"/>
                <a:gd name="connsiteY4" fmla="*/ 3383278 h 3383278"/>
                <a:gd name="connsiteX5" fmla="*/ 606266 w 3338027"/>
                <a:gd name="connsiteY5" fmla="*/ 3383278 h 3383278"/>
                <a:gd name="connsiteX6" fmla="*/ 99527 w 3338027"/>
                <a:gd name="connsiteY6" fmla="*/ 1977389 h 3383278"/>
                <a:gd name="connsiteX0" fmla="*/ 97146 w 3335646"/>
                <a:gd name="connsiteY0" fmla="*/ 1977389 h 3383278"/>
                <a:gd name="connsiteX1" fmla="*/ 0 w 3335646"/>
                <a:gd name="connsiteY1" fmla="*/ 146686 h 3383278"/>
                <a:gd name="connsiteX2" fmla="*/ 1909744 w 3335646"/>
                <a:gd name="connsiteY2" fmla="*/ 0 h 3383278"/>
                <a:gd name="connsiteX3" fmla="*/ 3335646 w 3335646"/>
                <a:gd name="connsiteY3" fmla="*/ 1977389 h 3383278"/>
                <a:gd name="connsiteX4" fmla="*/ 2828907 w 3335646"/>
                <a:gd name="connsiteY4" fmla="*/ 3383278 h 3383278"/>
                <a:gd name="connsiteX5" fmla="*/ 603885 w 3335646"/>
                <a:gd name="connsiteY5" fmla="*/ 3383278 h 3383278"/>
                <a:gd name="connsiteX6" fmla="*/ 97146 w 3335646"/>
                <a:gd name="connsiteY6" fmla="*/ 1977389 h 3383278"/>
                <a:gd name="connsiteX0" fmla="*/ 97146 w 3347085"/>
                <a:gd name="connsiteY0" fmla="*/ 1977389 h 4750165"/>
                <a:gd name="connsiteX1" fmla="*/ 0 w 3347085"/>
                <a:gd name="connsiteY1" fmla="*/ 146686 h 4750165"/>
                <a:gd name="connsiteX2" fmla="*/ 1909744 w 3347085"/>
                <a:gd name="connsiteY2" fmla="*/ 0 h 4750165"/>
                <a:gd name="connsiteX3" fmla="*/ 3335646 w 3347085"/>
                <a:gd name="connsiteY3" fmla="*/ 1977389 h 4750165"/>
                <a:gd name="connsiteX4" fmla="*/ 2828907 w 3347085"/>
                <a:gd name="connsiteY4" fmla="*/ 3383278 h 4750165"/>
                <a:gd name="connsiteX5" fmla="*/ 3347085 w 3347085"/>
                <a:gd name="connsiteY5" fmla="*/ 4750165 h 4750165"/>
                <a:gd name="connsiteX6" fmla="*/ 97146 w 3347085"/>
                <a:gd name="connsiteY6" fmla="*/ 1977389 h 4750165"/>
                <a:gd name="connsiteX0" fmla="*/ 954986 w 3347085"/>
                <a:gd name="connsiteY0" fmla="*/ 4456639 h 4750165"/>
                <a:gd name="connsiteX1" fmla="*/ 0 w 3347085"/>
                <a:gd name="connsiteY1" fmla="*/ 146686 h 4750165"/>
                <a:gd name="connsiteX2" fmla="*/ 1909744 w 3347085"/>
                <a:gd name="connsiteY2" fmla="*/ 0 h 4750165"/>
                <a:gd name="connsiteX3" fmla="*/ 3335646 w 3347085"/>
                <a:gd name="connsiteY3" fmla="*/ 1977389 h 4750165"/>
                <a:gd name="connsiteX4" fmla="*/ 2828907 w 3347085"/>
                <a:gd name="connsiteY4" fmla="*/ 3383278 h 4750165"/>
                <a:gd name="connsiteX5" fmla="*/ 3347085 w 3347085"/>
                <a:gd name="connsiteY5" fmla="*/ 4750165 h 4750165"/>
                <a:gd name="connsiteX6" fmla="*/ 954986 w 3347085"/>
                <a:gd name="connsiteY6" fmla="*/ 4456639 h 4750165"/>
                <a:gd name="connsiteX0" fmla="*/ 954986 w 3337560"/>
                <a:gd name="connsiteY0" fmla="*/ 4456639 h 4702540"/>
                <a:gd name="connsiteX1" fmla="*/ 0 w 3337560"/>
                <a:gd name="connsiteY1" fmla="*/ 146686 h 4702540"/>
                <a:gd name="connsiteX2" fmla="*/ 1909744 w 3337560"/>
                <a:gd name="connsiteY2" fmla="*/ 0 h 4702540"/>
                <a:gd name="connsiteX3" fmla="*/ 3335646 w 3337560"/>
                <a:gd name="connsiteY3" fmla="*/ 1977389 h 4702540"/>
                <a:gd name="connsiteX4" fmla="*/ 2828907 w 3337560"/>
                <a:gd name="connsiteY4" fmla="*/ 3383278 h 4702540"/>
                <a:gd name="connsiteX5" fmla="*/ 3337560 w 3337560"/>
                <a:gd name="connsiteY5" fmla="*/ 4702540 h 4702540"/>
                <a:gd name="connsiteX6" fmla="*/ 954986 w 3337560"/>
                <a:gd name="connsiteY6" fmla="*/ 4456639 h 4702540"/>
                <a:gd name="connsiteX0" fmla="*/ 954986 w 3337560"/>
                <a:gd name="connsiteY0" fmla="*/ 4456639 h 4702540"/>
                <a:gd name="connsiteX1" fmla="*/ 0 w 3337560"/>
                <a:gd name="connsiteY1" fmla="*/ 146686 h 4702540"/>
                <a:gd name="connsiteX2" fmla="*/ 1909744 w 3337560"/>
                <a:gd name="connsiteY2" fmla="*/ 0 h 4702540"/>
                <a:gd name="connsiteX3" fmla="*/ 3335646 w 3337560"/>
                <a:gd name="connsiteY3" fmla="*/ 1977389 h 4702540"/>
                <a:gd name="connsiteX4" fmla="*/ 3038457 w 3337560"/>
                <a:gd name="connsiteY4" fmla="*/ 2913378 h 4702540"/>
                <a:gd name="connsiteX5" fmla="*/ 3337560 w 3337560"/>
                <a:gd name="connsiteY5" fmla="*/ 4702540 h 4702540"/>
                <a:gd name="connsiteX6" fmla="*/ 954986 w 3337560"/>
                <a:gd name="connsiteY6" fmla="*/ 4456639 h 4702540"/>
                <a:gd name="connsiteX0" fmla="*/ 954986 w 3337560"/>
                <a:gd name="connsiteY0" fmla="*/ 4456639 h 4702540"/>
                <a:gd name="connsiteX1" fmla="*/ 0 w 3337560"/>
                <a:gd name="connsiteY1" fmla="*/ 146686 h 4702540"/>
                <a:gd name="connsiteX2" fmla="*/ 1909744 w 3337560"/>
                <a:gd name="connsiteY2" fmla="*/ 0 h 4702540"/>
                <a:gd name="connsiteX3" fmla="*/ 1576696 w 3337560"/>
                <a:gd name="connsiteY3" fmla="*/ 3482339 h 4702540"/>
                <a:gd name="connsiteX4" fmla="*/ 3038457 w 3337560"/>
                <a:gd name="connsiteY4" fmla="*/ 2913378 h 4702540"/>
                <a:gd name="connsiteX5" fmla="*/ 3337560 w 3337560"/>
                <a:gd name="connsiteY5" fmla="*/ 4702540 h 4702540"/>
                <a:gd name="connsiteX6" fmla="*/ 954986 w 3337560"/>
                <a:gd name="connsiteY6" fmla="*/ 4456639 h 4702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7560" h="4702540">
                  <a:moveTo>
                    <a:pt x="954986" y="4456639"/>
                  </a:moveTo>
                  <a:lnTo>
                    <a:pt x="0" y="146686"/>
                  </a:lnTo>
                  <a:lnTo>
                    <a:pt x="1909744" y="0"/>
                  </a:lnTo>
                  <a:lnTo>
                    <a:pt x="1576696" y="3482339"/>
                  </a:lnTo>
                  <a:lnTo>
                    <a:pt x="3038457" y="2913378"/>
                  </a:lnTo>
                  <a:lnTo>
                    <a:pt x="3337560" y="4702540"/>
                  </a:lnTo>
                  <a:lnTo>
                    <a:pt x="954986" y="4456639"/>
                  </a:lnTo>
                  <a:close/>
                </a:path>
              </a:pathLst>
            </a:custGeom>
            <a:solidFill>
              <a:srgbClr val="542C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B2581EA-4648-6246-950D-F903D004E992}"/>
              </a:ext>
            </a:extLst>
          </p:cNvPr>
          <p:cNvSpPr txBox="1"/>
          <p:nvPr/>
        </p:nvSpPr>
        <p:spPr>
          <a:xfrm>
            <a:off x="5398460" y="2457271"/>
            <a:ext cx="4340868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0" dirty="0" err="1">
                <a:solidFill>
                  <a:schemeClr val="bg1"/>
                </a:solidFill>
                <a:latin typeface="Arial Black" panose="020B0A04020102020204" pitchFamily="34" charset="0"/>
              </a:rPr>
              <a:t>larn</a:t>
            </a:r>
            <a:endParaRPr lang="en-IN" sz="15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260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D805210-DBFD-66B2-63C9-4E2662455259}"/>
              </a:ext>
            </a:extLst>
          </p:cNvPr>
          <p:cNvSpPr/>
          <p:nvPr/>
        </p:nvSpPr>
        <p:spPr>
          <a:xfrm>
            <a:off x="0" y="0"/>
            <a:ext cx="12293600" cy="6858000"/>
          </a:xfrm>
          <a:prstGeom prst="rect">
            <a:avLst/>
          </a:prstGeom>
          <a:solidFill>
            <a:srgbClr val="542C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29BF626-41D2-96F0-34D6-5823E8EA3BD7}"/>
              </a:ext>
            </a:extLst>
          </p:cNvPr>
          <p:cNvGrpSpPr/>
          <p:nvPr/>
        </p:nvGrpSpPr>
        <p:grpSpPr>
          <a:xfrm>
            <a:off x="2615950" y="1920895"/>
            <a:ext cx="6985304" cy="3016210"/>
            <a:chOff x="2615950" y="1920895"/>
            <a:chExt cx="6985304" cy="301621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CC658AF-67DF-6AAB-1E7E-3194445CD53D}"/>
                </a:ext>
              </a:extLst>
            </p:cNvPr>
            <p:cNvGrpSpPr/>
            <p:nvPr/>
          </p:nvGrpSpPr>
          <p:grpSpPr>
            <a:xfrm>
              <a:off x="2615950" y="2316708"/>
              <a:ext cx="1770753" cy="1770753"/>
              <a:chOff x="1672521" y="947047"/>
              <a:chExt cx="5400000" cy="5400000"/>
            </a:xfrm>
            <a:solidFill>
              <a:schemeClr val="bg1"/>
            </a:solidFill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E894C8F9-BB87-8F77-6662-C1DABD777AC6}"/>
                  </a:ext>
                </a:extLst>
              </p:cNvPr>
              <p:cNvSpPr/>
              <p:nvPr/>
            </p:nvSpPr>
            <p:spPr>
              <a:xfrm>
                <a:off x="1672521" y="947047"/>
                <a:ext cx="5400000" cy="5400000"/>
              </a:xfrm>
              <a:prstGeom prst="roundRect">
                <a:avLst>
                  <a:gd name="adj" fmla="val 626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" name="Hexagon 10">
                <a:extLst>
                  <a:ext uri="{FF2B5EF4-FFF2-40B4-BE49-F238E27FC236}">
                    <a16:creationId xmlns:a16="http://schemas.microsoft.com/office/drawing/2014/main" id="{6D8DFE21-E14B-2C49-31EC-E2153929BC18}"/>
                  </a:ext>
                </a:extLst>
              </p:cNvPr>
              <p:cNvSpPr/>
              <p:nvPr/>
            </p:nvSpPr>
            <p:spPr>
              <a:xfrm>
                <a:off x="2703741" y="1295777"/>
                <a:ext cx="3337560" cy="4702540"/>
              </a:xfrm>
              <a:custGeom>
                <a:avLst/>
                <a:gdLst>
                  <a:gd name="connsiteX0" fmla="*/ 0 w 3238500"/>
                  <a:gd name="connsiteY0" fmla="*/ 1405890 h 2811780"/>
                  <a:gd name="connsiteX1" fmla="*/ 506739 w 3238500"/>
                  <a:gd name="connsiteY1" fmla="*/ 1 h 2811780"/>
                  <a:gd name="connsiteX2" fmla="*/ 2731761 w 3238500"/>
                  <a:gd name="connsiteY2" fmla="*/ 1 h 2811780"/>
                  <a:gd name="connsiteX3" fmla="*/ 3238500 w 3238500"/>
                  <a:gd name="connsiteY3" fmla="*/ 1405890 h 2811780"/>
                  <a:gd name="connsiteX4" fmla="*/ 2731761 w 3238500"/>
                  <a:gd name="connsiteY4" fmla="*/ 2811779 h 2811780"/>
                  <a:gd name="connsiteX5" fmla="*/ 506739 w 3238500"/>
                  <a:gd name="connsiteY5" fmla="*/ 2811779 h 2811780"/>
                  <a:gd name="connsiteX6" fmla="*/ 0 w 3238500"/>
                  <a:gd name="connsiteY6" fmla="*/ 1405890 h 2811780"/>
                  <a:gd name="connsiteX0" fmla="*/ 87621 w 3326121"/>
                  <a:gd name="connsiteY0" fmla="*/ 1802129 h 3208018"/>
                  <a:gd name="connsiteX1" fmla="*/ 0 w 3326121"/>
                  <a:gd name="connsiteY1" fmla="*/ 0 h 3208018"/>
                  <a:gd name="connsiteX2" fmla="*/ 2819382 w 3326121"/>
                  <a:gd name="connsiteY2" fmla="*/ 396240 h 3208018"/>
                  <a:gd name="connsiteX3" fmla="*/ 3326121 w 3326121"/>
                  <a:gd name="connsiteY3" fmla="*/ 1802129 h 3208018"/>
                  <a:gd name="connsiteX4" fmla="*/ 2819382 w 3326121"/>
                  <a:gd name="connsiteY4" fmla="*/ 3208018 h 3208018"/>
                  <a:gd name="connsiteX5" fmla="*/ 594360 w 3326121"/>
                  <a:gd name="connsiteY5" fmla="*/ 3208018 h 3208018"/>
                  <a:gd name="connsiteX6" fmla="*/ 87621 w 3326121"/>
                  <a:gd name="connsiteY6" fmla="*/ 1802129 h 3208018"/>
                  <a:gd name="connsiteX0" fmla="*/ 94765 w 3333265"/>
                  <a:gd name="connsiteY0" fmla="*/ 1823560 h 3229449"/>
                  <a:gd name="connsiteX1" fmla="*/ 0 w 3333265"/>
                  <a:gd name="connsiteY1" fmla="*/ 0 h 3229449"/>
                  <a:gd name="connsiteX2" fmla="*/ 2826526 w 3333265"/>
                  <a:gd name="connsiteY2" fmla="*/ 417671 h 3229449"/>
                  <a:gd name="connsiteX3" fmla="*/ 3333265 w 3333265"/>
                  <a:gd name="connsiteY3" fmla="*/ 1823560 h 3229449"/>
                  <a:gd name="connsiteX4" fmla="*/ 2826526 w 3333265"/>
                  <a:gd name="connsiteY4" fmla="*/ 3229449 h 3229449"/>
                  <a:gd name="connsiteX5" fmla="*/ 601504 w 3333265"/>
                  <a:gd name="connsiteY5" fmla="*/ 3229449 h 3229449"/>
                  <a:gd name="connsiteX6" fmla="*/ 94765 w 3333265"/>
                  <a:gd name="connsiteY6" fmla="*/ 1823560 h 3229449"/>
                  <a:gd name="connsiteX0" fmla="*/ 99527 w 3338027"/>
                  <a:gd name="connsiteY0" fmla="*/ 1828322 h 3234211"/>
                  <a:gd name="connsiteX1" fmla="*/ 0 w 3338027"/>
                  <a:gd name="connsiteY1" fmla="*/ 0 h 3234211"/>
                  <a:gd name="connsiteX2" fmla="*/ 2831288 w 3338027"/>
                  <a:gd name="connsiteY2" fmla="*/ 422433 h 3234211"/>
                  <a:gd name="connsiteX3" fmla="*/ 3338027 w 3338027"/>
                  <a:gd name="connsiteY3" fmla="*/ 1828322 h 3234211"/>
                  <a:gd name="connsiteX4" fmla="*/ 2831288 w 3338027"/>
                  <a:gd name="connsiteY4" fmla="*/ 3234211 h 3234211"/>
                  <a:gd name="connsiteX5" fmla="*/ 606266 w 3338027"/>
                  <a:gd name="connsiteY5" fmla="*/ 3234211 h 3234211"/>
                  <a:gd name="connsiteX6" fmla="*/ 99527 w 3338027"/>
                  <a:gd name="connsiteY6" fmla="*/ 1828322 h 3234211"/>
                  <a:gd name="connsiteX0" fmla="*/ 99527 w 3338027"/>
                  <a:gd name="connsiteY0" fmla="*/ 1977389 h 3383278"/>
                  <a:gd name="connsiteX1" fmla="*/ 0 w 3338027"/>
                  <a:gd name="connsiteY1" fmla="*/ 149067 h 3383278"/>
                  <a:gd name="connsiteX2" fmla="*/ 1912125 w 3338027"/>
                  <a:gd name="connsiteY2" fmla="*/ 0 h 3383278"/>
                  <a:gd name="connsiteX3" fmla="*/ 3338027 w 3338027"/>
                  <a:gd name="connsiteY3" fmla="*/ 1977389 h 3383278"/>
                  <a:gd name="connsiteX4" fmla="*/ 2831288 w 3338027"/>
                  <a:gd name="connsiteY4" fmla="*/ 3383278 h 3383278"/>
                  <a:gd name="connsiteX5" fmla="*/ 606266 w 3338027"/>
                  <a:gd name="connsiteY5" fmla="*/ 3383278 h 3383278"/>
                  <a:gd name="connsiteX6" fmla="*/ 99527 w 3338027"/>
                  <a:gd name="connsiteY6" fmla="*/ 1977389 h 3383278"/>
                  <a:gd name="connsiteX0" fmla="*/ 97146 w 3335646"/>
                  <a:gd name="connsiteY0" fmla="*/ 1977389 h 3383278"/>
                  <a:gd name="connsiteX1" fmla="*/ 0 w 3335646"/>
                  <a:gd name="connsiteY1" fmla="*/ 146686 h 3383278"/>
                  <a:gd name="connsiteX2" fmla="*/ 1909744 w 3335646"/>
                  <a:gd name="connsiteY2" fmla="*/ 0 h 3383278"/>
                  <a:gd name="connsiteX3" fmla="*/ 3335646 w 3335646"/>
                  <a:gd name="connsiteY3" fmla="*/ 1977389 h 3383278"/>
                  <a:gd name="connsiteX4" fmla="*/ 2828907 w 3335646"/>
                  <a:gd name="connsiteY4" fmla="*/ 3383278 h 3383278"/>
                  <a:gd name="connsiteX5" fmla="*/ 603885 w 3335646"/>
                  <a:gd name="connsiteY5" fmla="*/ 3383278 h 3383278"/>
                  <a:gd name="connsiteX6" fmla="*/ 97146 w 3335646"/>
                  <a:gd name="connsiteY6" fmla="*/ 1977389 h 3383278"/>
                  <a:gd name="connsiteX0" fmla="*/ 97146 w 3347085"/>
                  <a:gd name="connsiteY0" fmla="*/ 1977389 h 4750165"/>
                  <a:gd name="connsiteX1" fmla="*/ 0 w 3347085"/>
                  <a:gd name="connsiteY1" fmla="*/ 146686 h 4750165"/>
                  <a:gd name="connsiteX2" fmla="*/ 1909744 w 3347085"/>
                  <a:gd name="connsiteY2" fmla="*/ 0 h 4750165"/>
                  <a:gd name="connsiteX3" fmla="*/ 3335646 w 3347085"/>
                  <a:gd name="connsiteY3" fmla="*/ 1977389 h 4750165"/>
                  <a:gd name="connsiteX4" fmla="*/ 2828907 w 3347085"/>
                  <a:gd name="connsiteY4" fmla="*/ 3383278 h 4750165"/>
                  <a:gd name="connsiteX5" fmla="*/ 3347085 w 3347085"/>
                  <a:gd name="connsiteY5" fmla="*/ 4750165 h 4750165"/>
                  <a:gd name="connsiteX6" fmla="*/ 97146 w 3347085"/>
                  <a:gd name="connsiteY6" fmla="*/ 1977389 h 4750165"/>
                  <a:gd name="connsiteX0" fmla="*/ 954986 w 3347085"/>
                  <a:gd name="connsiteY0" fmla="*/ 4456639 h 4750165"/>
                  <a:gd name="connsiteX1" fmla="*/ 0 w 3347085"/>
                  <a:gd name="connsiteY1" fmla="*/ 146686 h 4750165"/>
                  <a:gd name="connsiteX2" fmla="*/ 1909744 w 3347085"/>
                  <a:gd name="connsiteY2" fmla="*/ 0 h 4750165"/>
                  <a:gd name="connsiteX3" fmla="*/ 3335646 w 3347085"/>
                  <a:gd name="connsiteY3" fmla="*/ 1977389 h 4750165"/>
                  <a:gd name="connsiteX4" fmla="*/ 2828907 w 3347085"/>
                  <a:gd name="connsiteY4" fmla="*/ 3383278 h 4750165"/>
                  <a:gd name="connsiteX5" fmla="*/ 3347085 w 3347085"/>
                  <a:gd name="connsiteY5" fmla="*/ 4750165 h 4750165"/>
                  <a:gd name="connsiteX6" fmla="*/ 954986 w 3347085"/>
                  <a:gd name="connsiteY6" fmla="*/ 4456639 h 4750165"/>
                  <a:gd name="connsiteX0" fmla="*/ 954986 w 3337560"/>
                  <a:gd name="connsiteY0" fmla="*/ 4456639 h 4702540"/>
                  <a:gd name="connsiteX1" fmla="*/ 0 w 3337560"/>
                  <a:gd name="connsiteY1" fmla="*/ 146686 h 4702540"/>
                  <a:gd name="connsiteX2" fmla="*/ 1909744 w 3337560"/>
                  <a:gd name="connsiteY2" fmla="*/ 0 h 4702540"/>
                  <a:gd name="connsiteX3" fmla="*/ 3335646 w 3337560"/>
                  <a:gd name="connsiteY3" fmla="*/ 1977389 h 4702540"/>
                  <a:gd name="connsiteX4" fmla="*/ 2828907 w 3337560"/>
                  <a:gd name="connsiteY4" fmla="*/ 3383278 h 4702540"/>
                  <a:gd name="connsiteX5" fmla="*/ 3337560 w 3337560"/>
                  <a:gd name="connsiteY5" fmla="*/ 4702540 h 4702540"/>
                  <a:gd name="connsiteX6" fmla="*/ 954986 w 3337560"/>
                  <a:gd name="connsiteY6" fmla="*/ 4456639 h 4702540"/>
                  <a:gd name="connsiteX0" fmla="*/ 954986 w 3337560"/>
                  <a:gd name="connsiteY0" fmla="*/ 4456639 h 4702540"/>
                  <a:gd name="connsiteX1" fmla="*/ 0 w 3337560"/>
                  <a:gd name="connsiteY1" fmla="*/ 146686 h 4702540"/>
                  <a:gd name="connsiteX2" fmla="*/ 1909744 w 3337560"/>
                  <a:gd name="connsiteY2" fmla="*/ 0 h 4702540"/>
                  <a:gd name="connsiteX3" fmla="*/ 3335646 w 3337560"/>
                  <a:gd name="connsiteY3" fmla="*/ 1977389 h 4702540"/>
                  <a:gd name="connsiteX4" fmla="*/ 3038457 w 3337560"/>
                  <a:gd name="connsiteY4" fmla="*/ 2913378 h 4702540"/>
                  <a:gd name="connsiteX5" fmla="*/ 3337560 w 3337560"/>
                  <a:gd name="connsiteY5" fmla="*/ 4702540 h 4702540"/>
                  <a:gd name="connsiteX6" fmla="*/ 954986 w 3337560"/>
                  <a:gd name="connsiteY6" fmla="*/ 4456639 h 4702540"/>
                  <a:gd name="connsiteX0" fmla="*/ 954986 w 3337560"/>
                  <a:gd name="connsiteY0" fmla="*/ 4456639 h 4702540"/>
                  <a:gd name="connsiteX1" fmla="*/ 0 w 3337560"/>
                  <a:gd name="connsiteY1" fmla="*/ 146686 h 4702540"/>
                  <a:gd name="connsiteX2" fmla="*/ 1909744 w 3337560"/>
                  <a:gd name="connsiteY2" fmla="*/ 0 h 4702540"/>
                  <a:gd name="connsiteX3" fmla="*/ 1576696 w 3337560"/>
                  <a:gd name="connsiteY3" fmla="*/ 3482339 h 4702540"/>
                  <a:gd name="connsiteX4" fmla="*/ 3038457 w 3337560"/>
                  <a:gd name="connsiteY4" fmla="*/ 2913378 h 4702540"/>
                  <a:gd name="connsiteX5" fmla="*/ 3337560 w 3337560"/>
                  <a:gd name="connsiteY5" fmla="*/ 4702540 h 4702540"/>
                  <a:gd name="connsiteX6" fmla="*/ 954986 w 3337560"/>
                  <a:gd name="connsiteY6" fmla="*/ 4456639 h 4702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37560" h="4702540">
                    <a:moveTo>
                      <a:pt x="954986" y="4456639"/>
                    </a:moveTo>
                    <a:lnTo>
                      <a:pt x="0" y="146686"/>
                    </a:lnTo>
                    <a:lnTo>
                      <a:pt x="1909744" y="0"/>
                    </a:lnTo>
                    <a:lnTo>
                      <a:pt x="1576696" y="3482339"/>
                    </a:lnTo>
                    <a:lnTo>
                      <a:pt x="3038457" y="2913378"/>
                    </a:lnTo>
                    <a:lnTo>
                      <a:pt x="3337560" y="4702540"/>
                    </a:lnTo>
                    <a:lnTo>
                      <a:pt x="954986" y="4456639"/>
                    </a:lnTo>
                    <a:close/>
                  </a:path>
                </a:pathLst>
              </a:custGeom>
              <a:solidFill>
                <a:srgbClr val="542C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2581EA-4648-6246-950D-F903D004E992}"/>
                </a:ext>
              </a:extLst>
            </p:cNvPr>
            <p:cNvSpPr txBox="1"/>
            <p:nvPr/>
          </p:nvSpPr>
          <p:spPr>
            <a:xfrm>
              <a:off x="4498575" y="1920895"/>
              <a:ext cx="5102679" cy="3016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9000" b="1" dirty="0" err="1">
                  <a:solidFill>
                    <a:schemeClr val="bg1"/>
                  </a:solidFill>
                  <a:latin typeface="DaytonaW01-Bold" panose="020B0804030503040204" pitchFamily="34" charset="0"/>
                </a:rPr>
                <a:t>larn</a:t>
              </a:r>
              <a:endParaRPr lang="en-IN" sz="19000" b="1" dirty="0">
                <a:solidFill>
                  <a:schemeClr val="bg1"/>
                </a:solidFill>
                <a:latin typeface="DaytonaW01-Bold" panose="020B0804030503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9755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29BF626-41D2-96F0-34D6-5823E8EA3BD7}"/>
              </a:ext>
            </a:extLst>
          </p:cNvPr>
          <p:cNvGrpSpPr/>
          <p:nvPr/>
        </p:nvGrpSpPr>
        <p:grpSpPr>
          <a:xfrm>
            <a:off x="2615950" y="1920895"/>
            <a:ext cx="6985304" cy="3016210"/>
            <a:chOff x="2615950" y="1920895"/>
            <a:chExt cx="6985304" cy="3016210"/>
          </a:xfrm>
          <a:solidFill>
            <a:srgbClr val="542CB7"/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CC658AF-67DF-6AAB-1E7E-3194445CD53D}"/>
                </a:ext>
              </a:extLst>
            </p:cNvPr>
            <p:cNvGrpSpPr/>
            <p:nvPr/>
          </p:nvGrpSpPr>
          <p:grpSpPr>
            <a:xfrm>
              <a:off x="2615950" y="2316708"/>
              <a:ext cx="1770753" cy="1770753"/>
              <a:chOff x="1672521" y="947047"/>
              <a:chExt cx="5400000" cy="5400000"/>
            </a:xfrm>
            <a:grpFill/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E894C8F9-BB87-8F77-6662-C1DABD777AC6}"/>
                  </a:ext>
                </a:extLst>
              </p:cNvPr>
              <p:cNvSpPr/>
              <p:nvPr/>
            </p:nvSpPr>
            <p:spPr>
              <a:xfrm>
                <a:off x="1672521" y="947047"/>
                <a:ext cx="5400000" cy="5400000"/>
              </a:xfrm>
              <a:prstGeom prst="roundRect">
                <a:avLst>
                  <a:gd name="adj" fmla="val 626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" name="Hexagon 10">
                <a:extLst>
                  <a:ext uri="{FF2B5EF4-FFF2-40B4-BE49-F238E27FC236}">
                    <a16:creationId xmlns:a16="http://schemas.microsoft.com/office/drawing/2014/main" id="{6D8DFE21-E14B-2C49-31EC-E2153929BC18}"/>
                  </a:ext>
                </a:extLst>
              </p:cNvPr>
              <p:cNvSpPr/>
              <p:nvPr/>
            </p:nvSpPr>
            <p:spPr>
              <a:xfrm>
                <a:off x="2703741" y="1295777"/>
                <a:ext cx="3337560" cy="4702540"/>
              </a:xfrm>
              <a:custGeom>
                <a:avLst/>
                <a:gdLst>
                  <a:gd name="connsiteX0" fmla="*/ 0 w 3238500"/>
                  <a:gd name="connsiteY0" fmla="*/ 1405890 h 2811780"/>
                  <a:gd name="connsiteX1" fmla="*/ 506739 w 3238500"/>
                  <a:gd name="connsiteY1" fmla="*/ 1 h 2811780"/>
                  <a:gd name="connsiteX2" fmla="*/ 2731761 w 3238500"/>
                  <a:gd name="connsiteY2" fmla="*/ 1 h 2811780"/>
                  <a:gd name="connsiteX3" fmla="*/ 3238500 w 3238500"/>
                  <a:gd name="connsiteY3" fmla="*/ 1405890 h 2811780"/>
                  <a:gd name="connsiteX4" fmla="*/ 2731761 w 3238500"/>
                  <a:gd name="connsiteY4" fmla="*/ 2811779 h 2811780"/>
                  <a:gd name="connsiteX5" fmla="*/ 506739 w 3238500"/>
                  <a:gd name="connsiteY5" fmla="*/ 2811779 h 2811780"/>
                  <a:gd name="connsiteX6" fmla="*/ 0 w 3238500"/>
                  <a:gd name="connsiteY6" fmla="*/ 1405890 h 2811780"/>
                  <a:gd name="connsiteX0" fmla="*/ 87621 w 3326121"/>
                  <a:gd name="connsiteY0" fmla="*/ 1802129 h 3208018"/>
                  <a:gd name="connsiteX1" fmla="*/ 0 w 3326121"/>
                  <a:gd name="connsiteY1" fmla="*/ 0 h 3208018"/>
                  <a:gd name="connsiteX2" fmla="*/ 2819382 w 3326121"/>
                  <a:gd name="connsiteY2" fmla="*/ 396240 h 3208018"/>
                  <a:gd name="connsiteX3" fmla="*/ 3326121 w 3326121"/>
                  <a:gd name="connsiteY3" fmla="*/ 1802129 h 3208018"/>
                  <a:gd name="connsiteX4" fmla="*/ 2819382 w 3326121"/>
                  <a:gd name="connsiteY4" fmla="*/ 3208018 h 3208018"/>
                  <a:gd name="connsiteX5" fmla="*/ 594360 w 3326121"/>
                  <a:gd name="connsiteY5" fmla="*/ 3208018 h 3208018"/>
                  <a:gd name="connsiteX6" fmla="*/ 87621 w 3326121"/>
                  <a:gd name="connsiteY6" fmla="*/ 1802129 h 3208018"/>
                  <a:gd name="connsiteX0" fmla="*/ 94765 w 3333265"/>
                  <a:gd name="connsiteY0" fmla="*/ 1823560 h 3229449"/>
                  <a:gd name="connsiteX1" fmla="*/ 0 w 3333265"/>
                  <a:gd name="connsiteY1" fmla="*/ 0 h 3229449"/>
                  <a:gd name="connsiteX2" fmla="*/ 2826526 w 3333265"/>
                  <a:gd name="connsiteY2" fmla="*/ 417671 h 3229449"/>
                  <a:gd name="connsiteX3" fmla="*/ 3333265 w 3333265"/>
                  <a:gd name="connsiteY3" fmla="*/ 1823560 h 3229449"/>
                  <a:gd name="connsiteX4" fmla="*/ 2826526 w 3333265"/>
                  <a:gd name="connsiteY4" fmla="*/ 3229449 h 3229449"/>
                  <a:gd name="connsiteX5" fmla="*/ 601504 w 3333265"/>
                  <a:gd name="connsiteY5" fmla="*/ 3229449 h 3229449"/>
                  <a:gd name="connsiteX6" fmla="*/ 94765 w 3333265"/>
                  <a:gd name="connsiteY6" fmla="*/ 1823560 h 3229449"/>
                  <a:gd name="connsiteX0" fmla="*/ 99527 w 3338027"/>
                  <a:gd name="connsiteY0" fmla="*/ 1828322 h 3234211"/>
                  <a:gd name="connsiteX1" fmla="*/ 0 w 3338027"/>
                  <a:gd name="connsiteY1" fmla="*/ 0 h 3234211"/>
                  <a:gd name="connsiteX2" fmla="*/ 2831288 w 3338027"/>
                  <a:gd name="connsiteY2" fmla="*/ 422433 h 3234211"/>
                  <a:gd name="connsiteX3" fmla="*/ 3338027 w 3338027"/>
                  <a:gd name="connsiteY3" fmla="*/ 1828322 h 3234211"/>
                  <a:gd name="connsiteX4" fmla="*/ 2831288 w 3338027"/>
                  <a:gd name="connsiteY4" fmla="*/ 3234211 h 3234211"/>
                  <a:gd name="connsiteX5" fmla="*/ 606266 w 3338027"/>
                  <a:gd name="connsiteY5" fmla="*/ 3234211 h 3234211"/>
                  <a:gd name="connsiteX6" fmla="*/ 99527 w 3338027"/>
                  <a:gd name="connsiteY6" fmla="*/ 1828322 h 3234211"/>
                  <a:gd name="connsiteX0" fmla="*/ 99527 w 3338027"/>
                  <a:gd name="connsiteY0" fmla="*/ 1977389 h 3383278"/>
                  <a:gd name="connsiteX1" fmla="*/ 0 w 3338027"/>
                  <a:gd name="connsiteY1" fmla="*/ 149067 h 3383278"/>
                  <a:gd name="connsiteX2" fmla="*/ 1912125 w 3338027"/>
                  <a:gd name="connsiteY2" fmla="*/ 0 h 3383278"/>
                  <a:gd name="connsiteX3" fmla="*/ 3338027 w 3338027"/>
                  <a:gd name="connsiteY3" fmla="*/ 1977389 h 3383278"/>
                  <a:gd name="connsiteX4" fmla="*/ 2831288 w 3338027"/>
                  <a:gd name="connsiteY4" fmla="*/ 3383278 h 3383278"/>
                  <a:gd name="connsiteX5" fmla="*/ 606266 w 3338027"/>
                  <a:gd name="connsiteY5" fmla="*/ 3383278 h 3383278"/>
                  <a:gd name="connsiteX6" fmla="*/ 99527 w 3338027"/>
                  <a:gd name="connsiteY6" fmla="*/ 1977389 h 3383278"/>
                  <a:gd name="connsiteX0" fmla="*/ 97146 w 3335646"/>
                  <a:gd name="connsiteY0" fmla="*/ 1977389 h 3383278"/>
                  <a:gd name="connsiteX1" fmla="*/ 0 w 3335646"/>
                  <a:gd name="connsiteY1" fmla="*/ 146686 h 3383278"/>
                  <a:gd name="connsiteX2" fmla="*/ 1909744 w 3335646"/>
                  <a:gd name="connsiteY2" fmla="*/ 0 h 3383278"/>
                  <a:gd name="connsiteX3" fmla="*/ 3335646 w 3335646"/>
                  <a:gd name="connsiteY3" fmla="*/ 1977389 h 3383278"/>
                  <a:gd name="connsiteX4" fmla="*/ 2828907 w 3335646"/>
                  <a:gd name="connsiteY4" fmla="*/ 3383278 h 3383278"/>
                  <a:gd name="connsiteX5" fmla="*/ 603885 w 3335646"/>
                  <a:gd name="connsiteY5" fmla="*/ 3383278 h 3383278"/>
                  <a:gd name="connsiteX6" fmla="*/ 97146 w 3335646"/>
                  <a:gd name="connsiteY6" fmla="*/ 1977389 h 3383278"/>
                  <a:gd name="connsiteX0" fmla="*/ 97146 w 3347085"/>
                  <a:gd name="connsiteY0" fmla="*/ 1977389 h 4750165"/>
                  <a:gd name="connsiteX1" fmla="*/ 0 w 3347085"/>
                  <a:gd name="connsiteY1" fmla="*/ 146686 h 4750165"/>
                  <a:gd name="connsiteX2" fmla="*/ 1909744 w 3347085"/>
                  <a:gd name="connsiteY2" fmla="*/ 0 h 4750165"/>
                  <a:gd name="connsiteX3" fmla="*/ 3335646 w 3347085"/>
                  <a:gd name="connsiteY3" fmla="*/ 1977389 h 4750165"/>
                  <a:gd name="connsiteX4" fmla="*/ 2828907 w 3347085"/>
                  <a:gd name="connsiteY4" fmla="*/ 3383278 h 4750165"/>
                  <a:gd name="connsiteX5" fmla="*/ 3347085 w 3347085"/>
                  <a:gd name="connsiteY5" fmla="*/ 4750165 h 4750165"/>
                  <a:gd name="connsiteX6" fmla="*/ 97146 w 3347085"/>
                  <a:gd name="connsiteY6" fmla="*/ 1977389 h 4750165"/>
                  <a:gd name="connsiteX0" fmla="*/ 954986 w 3347085"/>
                  <a:gd name="connsiteY0" fmla="*/ 4456639 h 4750165"/>
                  <a:gd name="connsiteX1" fmla="*/ 0 w 3347085"/>
                  <a:gd name="connsiteY1" fmla="*/ 146686 h 4750165"/>
                  <a:gd name="connsiteX2" fmla="*/ 1909744 w 3347085"/>
                  <a:gd name="connsiteY2" fmla="*/ 0 h 4750165"/>
                  <a:gd name="connsiteX3" fmla="*/ 3335646 w 3347085"/>
                  <a:gd name="connsiteY3" fmla="*/ 1977389 h 4750165"/>
                  <a:gd name="connsiteX4" fmla="*/ 2828907 w 3347085"/>
                  <a:gd name="connsiteY4" fmla="*/ 3383278 h 4750165"/>
                  <a:gd name="connsiteX5" fmla="*/ 3347085 w 3347085"/>
                  <a:gd name="connsiteY5" fmla="*/ 4750165 h 4750165"/>
                  <a:gd name="connsiteX6" fmla="*/ 954986 w 3347085"/>
                  <a:gd name="connsiteY6" fmla="*/ 4456639 h 4750165"/>
                  <a:gd name="connsiteX0" fmla="*/ 954986 w 3337560"/>
                  <a:gd name="connsiteY0" fmla="*/ 4456639 h 4702540"/>
                  <a:gd name="connsiteX1" fmla="*/ 0 w 3337560"/>
                  <a:gd name="connsiteY1" fmla="*/ 146686 h 4702540"/>
                  <a:gd name="connsiteX2" fmla="*/ 1909744 w 3337560"/>
                  <a:gd name="connsiteY2" fmla="*/ 0 h 4702540"/>
                  <a:gd name="connsiteX3" fmla="*/ 3335646 w 3337560"/>
                  <a:gd name="connsiteY3" fmla="*/ 1977389 h 4702540"/>
                  <a:gd name="connsiteX4" fmla="*/ 2828907 w 3337560"/>
                  <a:gd name="connsiteY4" fmla="*/ 3383278 h 4702540"/>
                  <a:gd name="connsiteX5" fmla="*/ 3337560 w 3337560"/>
                  <a:gd name="connsiteY5" fmla="*/ 4702540 h 4702540"/>
                  <a:gd name="connsiteX6" fmla="*/ 954986 w 3337560"/>
                  <a:gd name="connsiteY6" fmla="*/ 4456639 h 4702540"/>
                  <a:gd name="connsiteX0" fmla="*/ 954986 w 3337560"/>
                  <a:gd name="connsiteY0" fmla="*/ 4456639 h 4702540"/>
                  <a:gd name="connsiteX1" fmla="*/ 0 w 3337560"/>
                  <a:gd name="connsiteY1" fmla="*/ 146686 h 4702540"/>
                  <a:gd name="connsiteX2" fmla="*/ 1909744 w 3337560"/>
                  <a:gd name="connsiteY2" fmla="*/ 0 h 4702540"/>
                  <a:gd name="connsiteX3" fmla="*/ 3335646 w 3337560"/>
                  <a:gd name="connsiteY3" fmla="*/ 1977389 h 4702540"/>
                  <a:gd name="connsiteX4" fmla="*/ 3038457 w 3337560"/>
                  <a:gd name="connsiteY4" fmla="*/ 2913378 h 4702540"/>
                  <a:gd name="connsiteX5" fmla="*/ 3337560 w 3337560"/>
                  <a:gd name="connsiteY5" fmla="*/ 4702540 h 4702540"/>
                  <a:gd name="connsiteX6" fmla="*/ 954986 w 3337560"/>
                  <a:gd name="connsiteY6" fmla="*/ 4456639 h 4702540"/>
                  <a:gd name="connsiteX0" fmla="*/ 954986 w 3337560"/>
                  <a:gd name="connsiteY0" fmla="*/ 4456639 h 4702540"/>
                  <a:gd name="connsiteX1" fmla="*/ 0 w 3337560"/>
                  <a:gd name="connsiteY1" fmla="*/ 146686 h 4702540"/>
                  <a:gd name="connsiteX2" fmla="*/ 1909744 w 3337560"/>
                  <a:gd name="connsiteY2" fmla="*/ 0 h 4702540"/>
                  <a:gd name="connsiteX3" fmla="*/ 1576696 w 3337560"/>
                  <a:gd name="connsiteY3" fmla="*/ 3482339 h 4702540"/>
                  <a:gd name="connsiteX4" fmla="*/ 3038457 w 3337560"/>
                  <a:gd name="connsiteY4" fmla="*/ 2913378 h 4702540"/>
                  <a:gd name="connsiteX5" fmla="*/ 3337560 w 3337560"/>
                  <a:gd name="connsiteY5" fmla="*/ 4702540 h 4702540"/>
                  <a:gd name="connsiteX6" fmla="*/ 954986 w 3337560"/>
                  <a:gd name="connsiteY6" fmla="*/ 4456639 h 4702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37560" h="4702540">
                    <a:moveTo>
                      <a:pt x="954986" y="4456639"/>
                    </a:moveTo>
                    <a:lnTo>
                      <a:pt x="0" y="146686"/>
                    </a:lnTo>
                    <a:lnTo>
                      <a:pt x="1909744" y="0"/>
                    </a:lnTo>
                    <a:lnTo>
                      <a:pt x="1576696" y="3482339"/>
                    </a:lnTo>
                    <a:lnTo>
                      <a:pt x="3038457" y="2913378"/>
                    </a:lnTo>
                    <a:lnTo>
                      <a:pt x="3337560" y="4702540"/>
                    </a:lnTo>
                    <a:lnTo>
                      <a:pt x="954986" y="4456639"/>
                    </a:lnTo>
                    <a:close/>
                  </a:path>
                </a:pathLst>
              </a:custGeom>
              <a:solidFill>
                <a:schemeClr val="bg1">
                  <a:alpha val="9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2581EA-4648-6246-950D-F903D004E992}"/>
                </a:ext>
              </a:extLst>
            </p:cNvPr>
            <p:cNvSpPr txBox="1"/>
            <p:nvPr/>
          </p:nvSpPr>
          <p:spPr>
            <a:xfrm>
              <a:off x="4498575" y="1920895"/>
              <a:ext cx="5102679" cy="3016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9000" b="1" dirty="0" err="1">
                  <a:solidFill>
                    <a:srgbClr val="542CB7"/>
                  </a:solidFill>
                  <a:latin typeface="DaytonaW01-Bold" panose="020B0804030503040204" pitchFamily="34" charset="0"/>
                </a:rPr>
                <a:t>larn</a:t>
              </a:r>
              <a:endParaRPr lang="en-IN" sz="19000" b="1" dirty="0">
                <a:solidFill>
                  <a:srgbClr val="542CB7"/>
                </a:solidFill>
                <a:latin typeface="DaytonaW01-Bold" panose="020B0804030503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2962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29BF626-41D2-96F0-34D6-5823E8EA3BD7}"/>
              </a:ext>
            </a:extLst>
          </p:cNvPr>
          <p:cNvGrpSpPr/>
          <p:nvPr/>
        </p:nvGrpSpPr>
        <p:grpSpPr>
          <a:xfrm>
            <a:off x="2615950" y="1920895"/>
            <a:ext cx="6985304" cy="3016210"/>
            <a:chOff x="2615950" y="1920895"/>
            <a:chExt cx="6985304" cy="3016210"/>
          </a:xfrm>
          <a:solidFill>
            <a:srgbClr val="542CB7"/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CC658AF-67DF-6AAB-1E7E-3194445CD53D}"/>
                </a:ext>
              </a:extLst>
            </p:cNvPr>
            <p:cNvGrpSpPr/>
            <p:nvPr/>
          </p:nvGrpSpPr>
          <p:grpSpPr>
            <a:xfrm>
              <a:off x="2615950" y="2316708"/>
              <a:ext cx="1770753" cy="1770753"/>
              <a:chOff x="1672521" y="947047"/>
              <a:chExt cx="5400000" cy="5400000"/>
            </a:xfrm>
            <a:grpFill/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E894C8F9-BB87-8F77-6662-C1DABD777AC6}"/>
                  </a:ext>
                </a:extLst>
              </p:cNvPr>
              <p:cNvSpPr/>
              <p:nvPr/>
            </p:nvSpPr>
            <p:spPr>
              <a:xfrm>
                <a:off x="1672521" y="947047"/>
                <a:ext cx="5400000" cy="5400000"/>
              </a:xfrm>
              <a:prstGeom prst="roundRect">
                <a:avLst>
                  <a:gd name="adj" fmla="val 626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" name="Hexagon 10">
                <a:extLst>
                  <a:ext uri="{FF2B5EF4-FFF2-40B4-BE49-F238E27FC236}">
                    <a16:creationId xmlns:a16="http://schemas.microsoft.com/office/drawing/2014/main" id="{6D8DFE21-E14B-2C49-31EC-E2153929BC18}"/>
                  </a:ext>
                </a:extLst>
              </p:cNvPr>
              <p:cNvSpPr/>
              <p:nvPr/>
            </p:nvSpPr>
            <p:spPr>
              <a:xfrm>
                <a:off x="2703742" y="1295778"/>
                <a:ext cx="3337559" cy="4702540"/>
              </a:xfrm>
              <a:custGeom>
                <a:avLst/>
                <a:gdLst>
                  <a:gd name="connsiteX0" fmla="*/ 0 w 3238500"/>
                  <a:gd name="connsiteY0" fmla="*/ 1405890 h 2811780"/>
                  <a:gd name="connsiteX1" fmla="*/ 506739 w 3238500"/>
                  <a:gd name="connsiteY1" fmla="*/ 1 h 2811780"/>
                  <a:gd name="connsiteX2" fmla="*/ 2731761 w 3238500"/>
                  <a:gd name="connsiteY2" fmla="*/ 1 h 2811780"/>
                  <a:gd name="connsiteX3" fmla="*/ 3238500 w 3238500"/>
                  <a:gd name="connsiteY3" fmla="*/ 1405890 h 2811780"/>
                  <a:gd name="connsiteX4" fmla="*/ 2731761 w 3238500"/>
                  <a:gd name="connsiteY4" fmla="*/ 2811779 h 2811780"/>
                  <a:gd name="connsiteX5" fmla="*/ 506739 w 3238500"/>
                  <a:gd name="connsiteY5" fmla="*/ 2811779 h 2811780"/>
                  <a:gd name="connsiteX6" fmla="*/ 0 w 3238500"/>
                  <a:gd name="connsiteY6" fmla="*/ 1405890 h 2811780"/>
                  <a:gd name="connsiteX0" fmla="*/ 87621 w 3326121"/>
                  <a:gd name="connsiteY0" fmla="*/ 1802129 h 3208018"/>
                  <a:gd name="connsiteX1" fmla="*/ 0 w 3326121"/>
                  <a:gd name="connsiteY1" fmla="*/ 0 h 3208018"/>
                  <a:gd name="connsiteX2" fmla="*/ 2819382 w 3326121"/>
                  <a:gd name="connsiteY2" fmla="*/ 396240 h 3208018"/>
                  <a:gd name="connsiteX3" fmla="*/ 3326121 w 3326121"/>
                  <a:gd name="connsiteY3" fmla="*/ 1802129 h 3208018"/>
                  <a:gd name="connsiteX4" fmla="*/ 2819382 w 3326121"/>
                  <a:gd name="connsiteY4" fmla="*/ 3208018 h 3208018"/>
                  <a:gd name="connsiteX5" fmla="*/ 594360 w 3326121"/>
                  <a:gd name="connsiteY5" fmla="*/ 3208018 h 3208018"/>
                  <a:gd name="connsiteX6" fmla="*/ 87621 w 3326121"/>
                  <a:gd name="connsiteY6" fmla="*/ 1802129 h 3208018"/>
                  <a:gd name="connsiteX0" fmla="*/ 94765 w 3333265"/>
                  <a:gd name="connsiteY0" fmla="*/ 1823560 h 3229449"/>
                  <a:gd name="connsiteX1" fmla="*/ 0 w 3333265"/>
                  <a:gd name="connsiteY1" fmla="*/ 0 h 3229449"/>
                  <a:gd name="connsiteX2" fmla="*/ 2826526 w 3333265"/>
                  <a:gd name="connsiteY2" fmla="*/ 417671 h 3229449"/>
                  <a:gd name="connsiteX3" fmla="*/ 3333265 w 3333265"/>
                  <a:gd name="connsiteY3" fmla="*/ 1823560 h 3229449"/>
                  <a:gd name="connsiteX4" fmla="*/ 2826526 w 3333265"/>
                  <a:gd name="connsiteY4" fmla="*/ 3229449 h 3229449"/>
                  <a:gd name="connsiteX5" fmla="*/ 601504 w 3333265"/>
                  <a:gd name="connsiteY5" fmla="*/ 3229449 h 3229449"/>
                  <a:gd name="connsiteX6" fmla="*/ 94765 w 3333265"/>
                  <a:gd name="connsiteY6" fmla="*/ 1823560 h 3229449"/>
                  <a:gd name="connsiteX0" fmla="*/ 99527 w 3338027"/>
                  <a:gd name="connsiteY0" fmla="*/ 1828322 h 3234211"/>
                  <a:gd name="connsiteX1" fmla="*/ 0 w 3338027"/>
                  <a:gd name="connsiteY1" fmla="*/ 0 h 3234211"/>
                  <a:gd name="connsiteX2" fmla="*/ 2831288 w 3338027"/>
                  <a:gd name="connsiteY2" fmla="*/ 422433 h 3234211"/>
                  <a:gd name="connsiteX3" fmla="*/ 3338027 w 3338027"/>
                  <a:gd name="connsiteY3" fmla="*/ 1828322 h 3234211"/>
                  <a:gd name="connsiteX4" fmla="*/ 2831288 w 3338027"/>
                  <a:gd name="connsiteY4" fmla="*/ 3234211 h 3234211"/>
                  <a:gd name="connsiteX5" fmla="*/ 606266 w 3338027"/>
                  <a:gd name="connsiteY5" fmla="*/ 3234211 h 3234211"/>
                  <a:gd name="connsiteX6" fmla="*/ 99527 w 3338027"/>
                  <a:gd name="connsiteY6" fmla="*/ 1828322 h 3234211"/>
                  <a:gd name="connsiteX0" fmla="*/ 99527 w 3338027"/>
                  <a:gd name="connsiteY0" fmla="*/ 1977389 h 3383278"/>
                  <a:gd name="connsiteX1" fmla="*/ 0 w 3338027"/>
                  <a:gd name="connsiteY1" fmla="*/ 149067 h 3383278"/>
                  <a:gd name="connsiteX2" fmla="*/ 1912125 w 3338027"/>
                  <a:gd name="connsiteY2" fmla="*/ 0 h 3383278"/>
                  <a:gd name="connsiteX3" fmla="*/ 3338027 w 3338027"/>
                  <a:gd name="connsiteY3" fmla="*/ 1977389 h 3383278"/>
                  <a:gd name="connsiteX4" fmla="*/ 2831288 w 3338027"/>
                  <a:gd name="connsiteY4" fmla="*/ 3383278 h 3383278"/>
                  <a:gd name="connsiteX5" fmla="*/ 606266 w 3338027"/>
                  <a:gd name="connsiteY5" fmla="*/ 3383278 h 3383278"/>
                  <a:gd name="connsiteX6" fmla="*/ 99527 w 3338027"/>
                  <a:gd name="connsiteY6" fmla="*/ 1977389 h 3383278"/>
                  <a:gd name="connsiteX0" fmla="*/ 97146 w 3335646"/>
                  <a:gd name="connsiteY0" fmla="*/ 1977389 h 3383278"/>
                  <a:gd name="connsiteX1" fmla="*/ 0 w 3335646"/>
                  <a:gd name="connsiteY1" fmla="*/ 146686 h 3383278"/>
                  <a:gd name="connsiteX2" fmla="*/ 1909744 w 3335646"/>
                  <a:gd name="connsiteY2" fmla="*/ 0 h 3383278"/>
                  <a:gd name="connsiteX3" fmla="*/ 3335646 w 3335646"/>
                  <a:gd name="connsiteY3" fmla="*/ 1977389 h 3383278"/>
                  <a:gd name="connsiteX4" fmla="*/ 2828907 w 3335646"/>
                  <a:gd name="connsiteY4" fmla="*/ 3383278 h 3383278"/>
                  <a:gd name="connsiteX5" fmla="*/ 603885 w 3335646"/>
                  <a:gd name="connsiteY5" fmla="*/ 3383278 h 3383278"/>
                  <a:gd name="connsiteX6" fmla="*/ 97146 w 3335646"/>
                  <a:gd name="connsiteY6" fmla="*/ 1977389 h 3383278"/>
                  <a:gd name="connsiteX0" fmla="*/ 97146 w 3347085"/>
                  <a:gd name="connsiteY0" fmla="*/ 1977389 h 4750165"/>
                  <a:gd name="connsiteX1" fmla="*/ 0 w 3347085"/>
                  <a:gd name="connsiteY1" fmla="*/ 146686 h 4750165"/>
                  <a:gd name="connsiteX2" fmla="*/ 1909744 w 3347085"/>
                  <a:gd name="connsiteY2" fmla="*/ 0 h 4750165"/>
                  <a:gd name="connsiteX3" fmla="*/ 3335646 w 3347085"/>
                  <a:gd name="connsiteY3" fmla="*/ 1977389 h 4750165"/>
                  <a:gd name="connsiteX4" fmla="*/ 2828907 w 3347085"/>
                  <a:gd name="connsiteY4" fmla="*/ 3383278 h 4750165"/>
                  <a:gd name="connsiteX5" fmla="*/ 3347085 w 3347085"/>
                  <a:gd name="connsiteY5" fmla="*/ 4750165 h 4750165"/>
                  <a:gd name="connsiteX6" fmla="*/ 97146 w 3347085"/>
                  <a:gd name="connsiteY6" fmla="*/ 1977389 h 4750165"/>
                  <a:gd name="connsiteX0" fmla="*/ 954986 w 3347085"/>
                  <a:gd name="connsiteY0" fmla="*/ 4456639 h 4750165"/>
                  <a:gd name="connsiteX1" fmla="*/ 0 w 3347085"/>
                  <a:gd name="connsiteY1" fmla="*/ 146686 h 4750165"/>
                  <a:gd name="connsiteX2" fmla="*/ 1909744 w 3347085"/>
                  <a:gd name="connsiteY2" fmla="*/ 0 h 4750165"/>
                  <a:gd name="connsiteX3" fmla="*/ 3335646 w 3347085"/>
                  <a:gd name="connsiteY3" fmla="*/ 1977389 h 4750165"/>
                  <a:gd name="connsiteX4" fmla="*/ 2828907 w 3347085"/>
                  <a:gd name="connsiteY4" fmla="*/ 3383278 h 4750165"/>
                  <a:gd name="connsiteX5" fmla="*/ 3347085 w 3347085"/>
                  <a:gd name="connsiteY5" fmla="*/ 4750165 h 4750165"/>
                  <a:gd name="connsiteX6" fmla="*/ 954986 w 3347085"/>
                  <a:gd name="connsiteY6" fmla="*/ 4456639 h 4750165"/>
                  <a:gd name="connsiteX0" fmla="*/ 954986 w 3337560"/>
                  <a:gd name="connsiteY0" fmla="*/ 4456639 h 4702540"/>
                  <a:gd name="connsiteX1" fmla="*/ 0 w 3337560"/>
                  <a:gd name="connsiteY1" fmla="*/ 146686 h 4702540"/>
                  <a:gd name="connsiteX2" fmla="*/ 1909744 w 3337560"/>
                  <a:gd name="connsiteY2" fmla="*/ 0 h 4702540"/>
                  <a:gd name="connsiteX3" fmla="*/ 3335646 w 3337560"/>
                  <a:gd name="connsiteY3" fmla="*/ 1977389 h 4702540"/>
                  <a:gd name="connsiteX4" fmla="*/ 2828907 w 3337560"/>
                  <a:gd name="connsiteY4" fmla="*/ 3383278 h 4702540"/>
                  <a:gd name="connsiteX5" fmla="*/ 3337560 w 3337560"/>
                  <a:gd name="connsiteY5" fmla="*/ 4702540 h 4702540"/>
                  <a:gd name="connsiteX6" fmla="*/ 954986 w 3337560"/>
                  <a:gd name="connsiteY6" fmla="*/ 4456639 h 4702540"/>
                  <a:gd name="connsiteX0" fmla="*/ 954986 w 3337560"/>
                  <a:gd name="connsiteY0" fmla="*/ 4456639 h 4702540"/>
                  <a:gd name="connsiteX1" fmla="*/ 0 w 3337560"/>
                  <a:gd name="connsiteY1" fmla="*/ 146686 h 4702540"/>
                  <a:gd name="connsiteX2" fmla="*/ 1909744 w 3337560"/>
                  <a:gd name="connsiteY2" fmla="*/ 0 h 4702540"/>
                  <a:gd name="connsiteX3" fmla="*/ 3335646 w 3337560"/>
                  <a:gd name="connsiteY3" fmla="*/ 1977389 h 4702540"/>
                  <a:gd name="connsiteX4" fmla="*/ 3038457 w 3337560"/>
                  <a:gd name="connsiteY4" fmla="*/ 2913378 h 4702540"/>
                  <a:gd name="connsiteX5" fmla="*/ 3337560 w 3337560"/>
                  <a:gd name="connsiteY5" fmla="*/ 4702540 h 4702540"/>
                  <a:gd name="connsiteX6" fmla="*/ 954986 w 3337560"/>
                  <a:gd name="connsiteY6" fmla="*/ 4456639 h 4702540"/>
                  <a:gd name="connsiteX0" fmla="*/ 954986 w 3337560"/>
                  <a:gd name="connsiteY0" fmla="*/ 4456639 h 4702540"/>
                  <a:gd name="connsiteX1" fmla="*/ 0 w 3337560"/>
                  <a:gd name="connsiteY1" fmla="*/ 146686 h 4702540"/>
                  <a:gd name="connsiteX2" fmla="*/ 1909744 w 3337560"/>
                  <a:gd name="connsiteY2" fmla="*/ 0 h 4702540"/>
                  <a:gd name="connsiteX3" fmla="*/ 1576696 w 3337560"/>
                  <a:gd name="connsiteY3" fmla="*/ 3482339 h 4702540"/>
                  <a:gd name="connsiteX4" fmla="*/ 3038457 w 3337560"/>
                  <a:gd name="connsiteY4" fmla="*/ 2913378 h 4702540"/>
                  <a:gd name="connsiteX5" fmla="*/ 3337560 w 3337560"/>
                  <a:gd name="connsiteY5" fmla="*/ 4702540 h 4702540"/>
                  <a:gd name="connsiteX6" fmla="*/ 954986 w 3337560"/>
                  <a:gd name="connsiteY6" fmla="*/ 4456639 h 4702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37560" h="4702540">
                    <a:moveTo>
                      <a:pt x="954986" y="4456639"/>
                    </a:moveTo>
                    <a:lnTo>
                      <a:pt x="0" y="146686"/>
                    </a:lnTo>
                    <a:lnTo>
                      <a:pt x="1909744" y="0"/>
                    </a:lnTo>
                    <a:lnTo>
                      <a:pt x="1576696" y="3482339"/>
                    </a:lnTo>
                    <a:lnTo>
                      <a:pt x="3038457" y="2913378"/>
                    </a:lnTo>
                    <a:lnTo>
                      <a:pt x="3337560" y="4702540"/>
                    </a:lnTo>
                    <a:lnTo>
                      <a:pt x="954986" y="4456639"/>
                    </a:lnTo>
                    <a:close/>
                  </a:path>
                </a:pathLst>
              </a:custGeom>
              <a:solidFill>
                <a:schemeClr val="bg1">
                  <a:alpha val="9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2581EA-4648-6246-950D-F903D004E992}"/>
                </a:ext>
              </a:extLst>
            </p:cNvPr>
            <p:cNvSpPr txBox="1"/>
            <p:nvPr/>
          </p:nvSpPr>
          <p:spPr>
            <a:xfrm>
              <a:off x="4498575" y="1920895"/>
              <a:ext cx="5102679" cy="3016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9000" b="1" dirty="0" err="1">
                  <a:solidFill>
                    <a:srgbClr val="542CB7"/>
                  </a:solidFill>
                  <a:latin typeface="DaytonaW01-Bold" panose="020B0804030503040204" pitchFamily="34" charset="0"/>
                </a:rPr>
                <a:t>larn</a:t>
              </a:r>
              <a:endParaRPr lang="en-IN" sz="19000" b="1" dirty="0">
                <a:solidFill>
                  <a:srgbClr val="542CB7"/>
                </a:solidFill>
                <a:latin typeface="DaytonaW01-Bold" panose="020B0804030503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3760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29BF626-41D2-96F0-34D6-5823E8EA3BD7}"/>
              </a:ext>
            </a:extLst>
          </p:cNvPr>
          <p:cNvGrpSpPr/>
          <p:nvPr/>
        </p:nvGrpSpPr>
        <p:grpSpPr>
          <a:xfrm>
            <a:off x="2615950" y="1920895"/>
            <a:ext cx="6985304" cy="3016210"/>
            <a:chOff x="2615950" y="1920895"/>
            <a:chExt cx="6985304" cy="3016210"/>
          </a:xfrm>
          <a:solidFill>
            <a:srgbClr val="542CB7"/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CC658AF-67DF-6AAB-1E7E-3194445CD53D}"/>
                </a:ext>
              </a:extLst>
            </p:cNvPr>
            <p:cNvGrpSpPr/>
            <p:nvPr/>
          </p:nvGrpSpPr>
          <p:grpSpPr>
            <a:xfrm>
              <a:off x="2615950" y="2316708"/>
              <a:ext cx="1770753" cy="1770753"/>
              <a:chOff x="1672521" y="947047"/>
              <a:chExt cx="5400000" cy="5400000"/>
            </a:xfrm>
            <a:grpFill/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E894C8F9-BB87-8F77-6662-C1DABD777AC6}"/>
                  </a:ext>
                </a:extLst>
              </p:cNvPr>
              <p:cNvSpPr/>
              <p:nvPr/>
            </p:nvSpPr>
            <p:spPr>
              <a:xfrm>
                <a:off x="1672521" y="947047"/>
                <a:ext cx="5400000" cy="5400000"/>
              </a:xfrm>
              <a:prstGeom prst="roundRect">
                <a:avLst>
                  <a:gd name="adj" fmla="val 626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" name="Hexagon 10">
                <a:extLst>
                  <a:ext uri="{FF2B5EF4-FFF2-40B4-BE49-F238E27FC236}">
                    <a16:creationId xmlns:a16="http://schemas.microsoft.com/office/drawing/2014/main" id="{6D8DFE21-E14B-2C49-31EC-E2153929BC18}"/>
                  </a:ext>
                </a:extLst>
              </p:cNvPr>
              <p:cNvSpPr/>
              <p:nvPr/>
            </p:nvSpPr>
            <p:spPr>
              <a:xfrm>
                <a:off x="2703741" y="1295777"/>
                <a:ext cx="3337560" cy="4702540"/>
              </a:xfrm>
              <a:custGeom>
                <a:avLst/>
                <a:gdLst>
                  <a:gd name="connsiteX0" fmla="*/ 0 w 3238500"/>
                  <a:gd name="connsiteY0" fmla="*/ 1405890 h 2811780"/>
                  <a:gd name="connsiteX1" fmla="*/ 506739 w 3238500"/>
                  <a:gd name="connsiteY1" fmla="*/ 1 h 2811780"/>
                  <a:gd name="connsiteX2" fmla="*/ 2731761 w 3238500"/>
                  <a:gd name="connsiteY2" fmla="*/ 1 h 2811780"/>
                  <a:gd name="connsiteX3" fmla="*/ 3238500 w 3238500"/>
                  <a:gd name="connsiteY3" fmla="*/ 1405890 h 2811780"/>
                  <a:gd name="connsiteX4" fmla="*/ 2731761 w 3238500"/>
                  <a:gd name="connsiteY4" fmla="*/ 2811779 h 2811780"/>
                  <a:gd name="connsiteX5" fmla="*/ 506739 w 3238500"/>
                  <a:gd name="connsiteY5" fmla="*/ 2811779 h 2811780"/>
                  <a:gd name="connsiteX6" fmla="*/ 0 w 3238500"/>
                  <a:gd name="connsiteY6" fmla="*/ 1405890 h 2811780"/>
                  <a:gd name="connsiteX0" fmla="*/ 87621 w 3326121"/>
                  <a:gd name="connsiteY0" fmla="*/ 1802129 h 3208018"/>
                  <a:gd name="connsiteX1" fmla="*/ 0 w 3326121"/>
                  <a:gd name="connsiteY1" fmla="*/ 0 h 3208018"/>
                  <a:gd name="connsiteX2" fmla="*/ 2819382 w 3326121"/>
                  <a:gd name="connsiteY2" fmla="*/ 396240 h 3208018"/>
                  <a:gd name="connsiteX3" fmla="*/ 3326121 w 3326121"/>
                  <a:gd name="connsiteY3" fmla="*/ 1802129 h 3208018"/>
                  <a:gd name="connsiteX4" fmla="*/ 2819382 w 3326121"/>
                  <a:gd name="connsiteY4" fmla="*/ 3208018 h 3208018"/>
                  <a:gd name="connsiteX5" fmla="*/ 594360 w 3326121"/>
                  <a:gd name="connsiteY5" fmla="*/ 3208018 h 3208018"/>
                  <a:gd name="connsiteX6" fmla="*/ 87621 w 3326121"/>
                  <a:gd name="connsiteY6" fmla="*/ 1802129 h 3208018"/>
                  <a:gd name="connsiteX0" fmla="*/ 94765 w 3333265"/>
                  <a:gd name="connsiteY0" fmla="*/ 1823560 h 3229449"/>
                  <a:gd name="connsiteX1" fmla="*/ 0 w 3333265"/>
                  <a:gd name="connsiteY1" fmla="*/ 0 h 3229449"/>
                  <a:gd name="connsiteX2" fmla="*/ 2826526 w 3333265"/>
                  <a:gd name="connsiteY2" fmla="*/ 417671 h 3229449"/>
                  <a:gd name="connsiteX3" fmla="*/ 3333265 w 3333265"/>
                  <a:gd name="connsiteY3" fmla="*/ 1823560 h 3229449"/>
                  <a:gd name="connsiteX4" fmla="*/ 2826526 w 3333265"/>
                  <a:gd name="connsiteY4" fmla="*/ 3229449 h 3229449"/>
                  <a:gd name="connsiteX5" fmla="*/ 601504 w 3333265"/>
                  <a:gd name="connsiteY5" fmla="*/ 3229449 h 3229449"/>
                  <a:gd name="connsiteX6" fmla="*/ 94765 w 3333265"/>
                  <a:gd name="connsiteY6" fmla="*/ 1823560 h 3229449"/>
                  <a:gd name="connsiteX0" fmla="*/ 99527 w 3338027"/>
                  <a:gd name="connsiteY0" fmla="*/ 1828322 h 3234211"/>
                  <a:gd name="connsiteX1" fmla="*/ 0 w 3338027"/>
                  <a:gd name="connsiteY1" fmla="*/ 0 h 3234211"/>
                  <a:gd name="connsiteX2" fmla="*/ 2831288 w 3338027"/>
                  <a:gd name="connsiteY2" fmla="*/ 422433 h 3234211"/>
                  <a:gd name="connsiteX3" fmla="*/ 3338027 w 3338027"/>
                  <a:gd name="connsiteY3" fmla="*/ 1828322 h 3234211"/>
                  <a:gd name="connsiteX4" fmla="*/ 2831288 w 3338027"/>
                  <a:gd name="connsiteY4" fmla="*/ 3234211 h 3234211"/>
                  <a:gd name="connsiteX5" fmla="*/ 606266 w 3338027"/>
                  <a:gd name="connsiteY5" fmla="*/ 3234211 h 3234211"/>
                  <a:gd name="connsiteX6" fmla="*/ 99527 w 3338027"/>
                  <a:gd name="connsiteY6" fmla="*/ 1828322 h 3234211"/>
                  <a:gd name="connsiteX0" fmla="*/ 99527 w 3338027"/>
                  <a:gd name="connsiteY0" fmla="*/ 1977389 h 3383278"/>
                  <a:gd name="connsiteX1" fmla="*/ 0 w 3338027"/>
                  <a:gd name="connsiteY1" fmla="*/ 149067 h 3383278"/>
                  <a:gd name="connsiteX2" fmla="*/ 1912125 w 3338027"/>
                  <a:gd name="connsiteY2" fmla="*/ 0 h 3383278"/>
                  <a:gd name="connsiteX3" fmla="*/ 3338027 w 3338027"/>
                  <a:gd name="connsiteY3" fmla="*/ 1977389 h 3383278"/>
                  <a:gd name="connsiteX4" fmla="*/ 2831288 w 3338027"/>
                  <a:gd name="connsiteY4" fmla="*/ 3383278 h 3383278"/>
                  <a:gd name="connsiteX5" fmla="*/ 606266 w 3338027"/>
                  <a:gd name="connsiteY5" fmla="*/ 3383278 h 3383278"/>
                  <a:gd name="connsiteX6" fmla="*/ 99527 w 3338027"/>
                  <a:gd name="connsiteY6" fmla="*/ 1977389 h 3383278"/>
                  <a:gd name="connsiteX0" fmla="*/ 97146 w 3335646"/>
                  <a:gd name="connsiteY0" fmla="*/ 1977389 h 3383278"/>
                  <a:gd name="connsiteX1" fmla="*/ 0 w 3335646"/>
                  <a:gd name="connsiteY1" fmla="*/ 146686 h 3383278"/>
                  <a:gd name="connsiteX2" fmla="*/ 1909744 w 3335646"/>
                  <a:gd name="connsiteY2" fmla="*/ 0 h 3383278"/>
                  <a:gd name="connsiteX3" fmla="*/ 3335646 w 3335646"/>
                  <a:gd name="connsiteY3" fmla="*/ 1977389 h 3383278"/>
                  <a:gd name="connsiteX4" fmla="*/ 2828907 w 3335646"/>
                  <a:gd name="connsiteY4" fmla="*/ 3383278 h 3383278"/>
                  <a:gd name="connsiteX5" fmla="*/ 603885 w 3335646"/>
                  <a:gd name="connsiteY5" fmla="*/ 3383278 h 3383278"/>
                  <a:gd name="connsiteX6" fmla="*/ 97146 w 3335646"/>
                  <a:gd name="connsiteY6" fmla="*/ 1977389 h 3383278"/>
                  <a:gd name="connsiteX0" fmla="*/ 97146 w 3347085"/>
                  <a:gd name="connsiteY0" fmla="*/ 1977389 h 4750165"/>
                  <a:gd name="connsiteX1" fmla="*/ 0 w 3347085"/>
                  <a:gd name="connsiteY1" fmla="*/ 146686 h 4750165"/>
                  <a:gd name="connsiteX2" fmla="*/ 1909744 w 3347085"/>
                  <a:gd name="connsiteY2" fmla="*/ 0 h 4750165"/>
                  <a:gd name="connsiteX3" fmla="*/ 3335646 w 3347085"/>
                  <a:gd name="connsiteY3" fmla="*/ 1977389 h 4750165"/>
                  <a:gd name="connsiteX4" fmla="*/ 2828907 w 3347085"/>
                  <a:gd name="connsiteY4" fmla="*/ 3383278 h 4750165"/>
                  <a:gd name="connsiteX5" fmla="*/ 3347085 w 3347085"/>
                  <a:gd name="connsiteY5" fmla="*/ 4750165 h 4750165"/>
                  <a:gd name="connsiteX6" fmla="*/ 97146 w 3347085"/>
                  <a:gd name="connsiteY6" fmla="*/ 1977389 h 4750165"/>
                  <a:gd name="connsiteX0" fmla="*/ 954986 w 3347085"/>
                  <a:gd name="connsiteY0" fmla="*/ 4456639 h 4750165"/>
                  <a:gd name="connsiteX1" fmla="*/ 0 w 3347085"/>
                  <a:gd name="connsiteY1" fmla="*/ 146686 h 4750165"/>
                  <a:gd name="connsiteX2" fmla="*/ 1909744 w 3347085"/>
                  <a:gd name="connsiteY2" fmla="*/ 0 h 4750165"/>
                  <a:gd name="connsiteX3" fmla="*/ 3335646 w 3347085"/>
                  <a:gd name="connsiteY3" fmla="*/ 1977389 h 4750165"/>
                  <a:gd name="connsiteX4" fmla="*/ 2828907 w 3347085"/>
                  <a:gd name="connsiteY4" fmla="*/ 3383278 h 4750165"/>
                  <a:gd name="connsiteX5" fmla="*/ 3347085 w 3347085"/>
                  <a:gd name="connsiteY5" fmla="*/ 4750165 h 4750165"/>
                  <a:gd name="connsiteX6" fmla="*/ 954986 w 3347085"/>
                  <a:gd name="connsiteY6" fmla="*/ 4456639 h 4750165"/>
                  <a:gd name="connsiteX0" fmla="*/ 954986 w 3337560"/>
                  <a:gd name="connsiteY0" fmla="*/ 4456639 h 4702540"/>
                  <a:gd name="connsiteX1" fmla="*/ 0 w 3337560"/>
                  <a:gd name="connsiteY1" fmla="*/ 146686 h 4702540"/>
                  <a:gd name="connsiteX2" fmla="*/ 1909744 w 3337560"/>
                  <a:gd name="connsiteY2" fmla="*/ 0 h 4702540"/>
                  <a:gd name="connsiteX3" fmla="*/ 3335646 w 3337560"/>
                  <a:gd name="connsiteY3" fmla="*/ 1977389 h 4702540"/>
                  <a:gd name="connsiteX4" fmla="*/ 2828907 w 3337560"/>
                  <a:gd name="connsiteY4" fmla="*/ 3383278 h 4702540"/>
                  <a:gd name="connsiteX5" fmla="*/ 3337560 w 3337560"/>
                  <a:gd name="connsiteY5" fmla="*/ 4702540 h 4702540"/>
                  <a:gd name="connsiteX6" fmla="*/ 954986 w 3337560"/>
                  <a:gd name="connsiteY6" fmla="*/ 4456639 h 4702540"/>
                  <a:gd name="connsiteX0" fmla="*/ 954986 w 3337560"/>
                  <a:gd name="connsiteY0" fmla="*/ 4456639 h 4702540"/>
                  <a:gd name="connsiteX1" fmla="*/ 0 w 3337560"/>
                  <a:gd name="connsiteY1" fmla="*/ 146686 h 4702540"/>
                  <a:gd name="connsiteX2" fmla="*/ 1909744 w 3337560"/>
                  <a:gd name="connsiteY2" fmla="*/ 0 h 4702540"/>
                  <a:gd name="connsiteX3" fmla="*/ 3335646 w 3337560"/>
                  <a:gd name="connsiteY3" fmla="*/ 1977389 h 4702540"/>
                  <a:gd name="connsiteX4" fmla="*/ 3038457 w 3337560"/>
                  <a:gd name="connsiteY4" fmla="*/ 2913378 h 4702540"/>
                  <a:gd name="connsiteX5" fmla="*/ 3337560 w 3337560"/>
                  <a:gd name="connsiteY5" fmla="*/ 4702540 h 4702540"/>
                  <a:gd name="connsiteX6" fmla="*/ 954986 w 3337560"/>
                  <a:gd name="connsiteY6" fmla="*/ 4456639 h 4702540"/>
                  <a:gd name="connsiteX0" fmla="*/ 954986 w 3337560"/>
                  <a:gd name="connsiteY0" fmla="*/ 4456639 h 4702540"/>
                  <a:gd name="connsiteX1" fmla="*/ 0 w 3337560"/>
                  <a:gd name="connsiteY1" fmla="*/ 146686 h 4702540"/>
                  <a:gd name="connsiteX2" fmla="*/ 1909744 w 3337560"/>
                  <a:gd name="connsiteY2" fmla="*/ 0 h 4702540"/>
                  <a:gd name="connsiteX3" fmla="*/ 1576696 w 3337560"/>
                  <a:gd name="connsiteY3" fmla="*/ 3482339 h 4702540"/>
                  <a:gd name="connsiteX4" fmla="*/ 3038457 w 3337560"/>
                  <a:gd name="connsiteY4" fmla="*/ 2913378 h 4702540"/>
                  <a:gd name="connsiteX5" fmla="*/ 3337560 w 3337560"/>
                  <a:gd name="connsiteY5" fmla="*/ 4702540 h 4702540"/>
                  <a:gd name="connsiteX6" fmla="*/ 954986 w 3337560"/>
                  <a:gd name="connsiteY6" fmla="*/ 4456639 h 4702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37560" h="4702540">
                    <a:moveTo>
                      <a:pt x="954986" y="4456639"/>
                    </a:moveTo>
                    <a:lnTo>
                      <a:pt x="0" y="146686"/>
                    </a:lnTo>
                    <a:lnTo>
                      <a:pt x="1909744" y="0"/>
                    </a:lnTo>
                    <a:lnTo>
                      <a:pt x="1576696" y="3482339"/>
                    </a:lnTo>
                    <a:lnTo>
                      <a:pt x="3038457" y="2913378"/>
                    </a:lnTo>
                    <a:lnTo>
                      <a:pt x="3337560" y="4702540"/>
                    </a:lnTo>
                    <a:lnTo>
                      <a:pt x="954986" y="4456639"/>
                    </a:lnTo>
                    <a:close/>
                  </a:path>
                </a:pathLst>
              </a:custGeom>
              <a:solidFill>
                <a:schemeClr val="tx1">
                  <a:alpha val="9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2581EA-4648-6246-950D-F903D004E992}"/>
                </a:ext>
              </a:extLst>
            </p:cNvPr>
            <p:cNvSpPr txBox="1"/>
            <p:nvPr/>
          </p:nvSpPr>
          <p:spPr>
            <a:xfrm>
              <a:off x="4498575" y="1920895"/>
              <a:ext cx="5102679" cy="3016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9000" b="1" dirty="0" err="1">
                  <a:solidFill>
                    <a:schemeClr val="bg1"/>
                  </a:solidFill>
                  <a:latin typeface="DaytonaW01-Bold" panose="020B0804030503040204" pitchFamily="34" charset="0"/>
                </a:rPr>
                <a:t>larn</a:t>
              </a:r>
              <a:endParaRPr lang="en-IN" sz="19000" b="1" dirty="0">
                <a:solidFill>
                  <a:schemeClr val="bg1"/>
                </a:solidFill>
                <a:latin typeface="DaytonaW01-Bold" panose="020B0804030503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3471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23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DaytonaW01-Bold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3137</dc:creator>
  <cp:lastModifiedBy>3137</cp:lastModifiedBy>
  <cp:revision>4</cp:revision>
  <dcterms:created xsi:type="dcterms:W3CDTF">2023-02-05T13:26:28Z</dcterms:created>
  <dcterms:modified xsi:type="dcterms:W3CDTF">2023-02-10T03:58:31Z</dcterms:modified>
</cp:coreProperties>
</file>