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E93"/>
    <a:srgbClr val="8155BA"/>
    <a:srgbClr val="BEAFC2"/>
    <a:srgbClr val="281C2D"/>
    <a:srgbClr val="FEC8A7"/>
    <a:srgbClr val="FCECA5"/>
    <a:srgbClr val="B5EECB"/>
    <a:srgbClr val="CBC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1C2C-EFF6-B127-9B7D-4FB36F1F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32472-994A-1D43-0F4B-20B22815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8F25-F47D-446F-06D0-4B68F9D2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F0F9-F9E4-2E95-5078-9FD9B74B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D218-39C0-7DCF-B725-A4373EA5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DE61-5B81-D8D2-0E21-4EAD7E7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93FAC-CE97-8564-093E-E6ACF03B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1FDB-3ACE-0A8E-C416-38CCF2F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2B27-D1CE-1B87-95C6-225BDE78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B53A-40A8-1E33-3389-A8033E83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F1166-E2C3-0BE7-F41E-9FBC7898D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7FCD-4579-2A25-B711-C63205B5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09E3-A501-20CD-41E7-7B364341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66C7-DEE6-CC3C-2AD0-6AEA6C12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D739-177F-8B5B-2B32-D0026D91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7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52FF-182A-2E60-2687-0B9DDBC9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43BD-4AFE-56C1-D36B-14DF7C7F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D3C3-DC83-D154-A14B-8E091999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C50B-0940-3D38-5ABD-FA173C47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5AAD-8AEA-EF93-3C06-07426F72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AB2-0AC4-3A61-5291-EEBF3929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F1A38-93E7-EE45-FBAB-2D4F72F8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1183-DF4E-A472-821B-C95426E8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1C22-4070-DC18-7530-899DC900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36D4-25A6-41A3-5BDE-AE0763E9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9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B720-A495-FB30-A71C-17B85B8B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5FF6-CF93-2489-00F2-FF2175283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476E2-0F8D-CDCB-5E77-866C3AE2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65A8-F3B1-437E-3FBC-CC07EF6F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6D582-9C5E-21AB-3956-E1F88CFE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BFB9-4CDE-205F-8321-5385A186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94A9-FF85-935A-B9A9-D6AF2C75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489D2-D5D4-3F58-F747-FFBF5AE6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2331D-DBFF-58A8-4360-1FC4ADDB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6B863-1B05-62B5-B02A-E59DAA58A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4A8DC-713E-0DF6-65FF-83748F2BD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B38FF-A9E3-91C4-D9CA-7819FFFA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36AEB-2AC8-FD6B-78A9-FF9F2E7C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4DB54-9416-87F6-D015-6B201755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D2FF-CB07-B03D-3EAB-55CEA4BE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D39B8-E890-DDD7-1F04-6B543992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5B766-5D35-A02A-60F2-F28F9581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132F9-3FEB-2638-3718-BFDF2693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571C7-1C70-B9ED-1DE2-8D80905E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8EB6B-CE79-A3EC-BE20-A085CAEB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1F710-EE71-3CB2-85DE-87D1967F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3BFA-DCFB-CDCF-1322-ED0AB182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AE30-89AA-D9F6-DD86-DBB3B66F6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4AED-23B4-8DC0-5E1A-6B0A863F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00EFA-BE33-5CF0-62F6-8A26756B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44EA-DF93-EB60-68F0-0999CEC1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9201C-61DA-088D-1337-16581E4B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FD32-4EC2-7061-5899-61D73170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1B726-F67C-88FB-2CDB-9C52F7C46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C5DBD-8D7B-A168-9D56-0377C89F9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EC2D3-71F6-715C-B3E9-A31F0C15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E9FB5-B86E-BD4C-D690-99483B58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1C69-CBE0-270B-9B74-D484D387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1C0F2-C739-8158-D6EA-C4403300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2492-1FE5-84CA-3C52-BB16476F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7DA0-417A-B366-B117-FB4254B65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65CE-27BD-412E-A7F0-FAEA5B9D466E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1236-78C2-B7F6-6264-638C6B3FD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DD7B-22A2-1835-A36F-534B04F4D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C002-389E-45B1-989E-FDAB48545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66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97511E-8048-D50C-25EA-B8AE88C10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302" r="19044" b="41891"/>
          <a:stretch/>
        </p:blipFill>
        <p:spPr>
          <a:xfrm>
            <a:off x="1894789" y="2166887"/>
            <a:ext cx="8952882" cy="25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97511E-8048-D50C-25EA-B8AE88C10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16" t="17899" r="17999" b="39879"/>
          <a:stretch/>
        </p:blipFill>
        <p:spPr>
          <a:xfrm>
            <a:off x="1704975" y="1933575"/>
            <a:ext cx="9258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F6C3FE6-85F5-5D89-4049-281F9D02DABF}"/>
              </a:ext>
            </a:extLst>
          </p:cNvPr>
          <p:cNvSpPr/>
          <p:nvPr/>
        </p:nvSpPr>
        <p:spPr>
          <a:xfrm>
            <a:off x="8118418" y="1382639"/>
            <a:ext cx="2880000" cy="28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CFD1B6-5337-9EA5-77BB-B90DFEB1A61E}"/>
              </a:ext>
            </a:extLst>
          </p:cNvPr>
          <p:cNvGrpSpPr/>
          <p:nvPr/>
        </p:nvGrpSpPr>
        <p:grpSpPr>
          <a:xfrm>
            <a:off x="1748203" y="2055451"/>
            <a:ext cx="1770753" cy="1770753"/>
            <a:chOff x="1748203" y="2055451"/>
            <a:chExt cx="1770753" cy="177075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4705726-8550-F9C2-705E-28BBB00A0333}"/>
                </a:ext>
              </a:extLst>
            </p:cNvPr>
            <p:cNvSpPr/>
            <p:nvPr/>
          </p:nvSpPr>
          <p:spPr>
            <a:xfrm>
              <a:off x="1748203" y="2055451"/>
              <a:ext cx="1770753" cy="177075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8155BA"/>
                </a:solidFill>
              </a:endParaRPr>
            </a:p>
          </p:txBody>
        </p:sp>
        <p:sp>
          <p:nvSpPr>
            <p:cNvPr id="3" name="Hexagon 10">
              <a:extLst>
                <a:ext uri="{FF2B5EF4-FFF2-40B4-BE49-F238E27FC236}">
                  <a16:creationId xmlns:a16="http://schemas.microsoft.com/office/drawing/2014/main" id="{8C427835-0FDD-7533-65BC-FE5F4D005AFD}"/>
                </a:ext>
              </a:extLst>
            </p:cNvPr>
            <p:cNvSpPr/>
            <p:nvPr/>
          </p:nvSpPr>
          <p:spPr>
            <a:xfrm>
              <a:off x="2188994" y="2281774"/>
              <a:ext cx="877139" cy="1235868"/>
            </a:xfrm>
            <a:custGeom>
              <a:avLst/>
              <a:gdLst>
                <a:gd name="connsiteX0" fmla="*/ 0 w 3238500"/>
                <a:gd name="connsiteY0" fmla="*/ 1405890 h 2811780"/>
                <a:gd name="connsiteX1" fmla="*/ 506739 w 3238500"/>
                <a:gd name="connsiteY1" fmla="*/ 1 h 2811780"/>
                <a:gd name="connsiteX2" fmla="*/ 2731761 w 3238500"/>
                <a:gd name="connsiteY2" fmla="*/ 1 h 2811780"/>
                <a:gd name="connsiteX3" fmla="*/ 3238500 w 3238500"/>
                <a:gd name="connsiteY3" fmla="*/ 1405890 h 2811780"/>
                <a:gd name="connsiteX4" fmla="*/ 2731761 w 3238500"/>
                <a:gd name="connsiteY4" fmla="*/ 2811779 h 2811780"/>
                <a:gd name="connsiteX5" fmla="*/ 506739 w 3238500"/>
                <a:gd name="connsiteY5" fmla="*/ 2811779 h 2811780"/>
                <a:gd name="connsiteX6" fmla="*/ 0 w 3238500"/>
                <a:gd name="connsiteY6" fmla="*/ 1405890 h 2811780"/>
                <a:gd name="connsiteX0" fmla="*/ 87621 w 3326121"/>
                <a:gd name="connsiteY0" fmla="*/ 1802129 h 3208018"/>
                <a:gd name="connsiteX1" fmla="*/ 0 w 3326121"/>
                <a:gd name="connsiteY1" fmla="*/ 0 h 3208018"/>
                <a:gd name="connsiteX2" fmla="*/ 2819382 w 3326121"/>
                <a:gd name="connsiteY2" fmla="*/ 396240 h 3208018"/>
                <a:gd name="connsiteX3" fmla="*/ 3326121 w 3326121"/>
                <a:gd name="connsiteY3" fmla="*/ 1802129 h 3208018"/>
                <a:gd name="connsiteX4" fmla="*/ 2819382 w 3326121"/>
                <a:gd name="connsiteY4" fmla="*/ 3208018 h 3208018"/>
                <a:gd name="connsiteX5" fmla="*/ 594360 w 3326121"/>
                <a:gd name="connsiteY5" fmla="*/ 3208018 h 3208018"/>
                <a:gd name="connsiteX6" fmla="*/ 87621 w 3326121"/>
                <a:gd name="connsiteY6" fmla="*/ 1802129 h 3208018"/>
                <a:gd name="connsiteX0" fmla="*/ 94765 w 3333265"/>
                <a:gd name="connsiteY0" fmla="*/ 1823560 h 3229449"/>
                <a:gd name="connsiteX1" fmla="*/ 0 w 3333265"/>
                <a:gd name="connsiteY1" fmla="*/ 0 h 3229449"/>
                <a:gd name="connsiteX2" fmla="*/ 2826526 w 3333265"/>
                <a:gd name="connsiteY2" fmla="*/ 417671 h 3229449"/>
                <a:gd name="connsiteX3" fmla="*/ 3333265 w 3333265"/>
                <a:gd name="connsiteY3" fmla="*/ 1823560 h 3229449"/>
                <a:gd name="connsiteX4" fmla="*/ 2826526 w 3333265"/>
                <a:gd name="connsiteY4" fmla="*/ 3229449 h 3229449"/>
                <a:gd name="connsiteX5" fmla="*/ 601504 w 3333265"/>
                <a:gd name="connsiteY5" fmla="*/ 3229449 h 3229449"/>
                <a:gd name="connsiteX6" fmla="*/ 94765 w 3333265"/>
                <a:gd name="connsiteY6" fmla="*/ 1823560 h 3229449"/>
                <a:gd name="connsiteX0" fmla="*/ 99527 w 3338027"/>
                <a:gd name="connsiteY0" fmla="*/ 1828322 h 3234211"/>
                <a:gd name="connsiteX1" fmla="*/ 0 w 3338027"/>
                <a:gd name="connsiteY1" fmla="*/ 0 h 3234211"/>
                <a:gd name="connsiteX2" fmla="*/ 2831288 w 3338027"/>
                <a:gd name="connsiteY2" fmla="*/ 422433 h 3234211"/>
                <a:gd name="connsiteX3" fmla="*/ 3338027 w 3338027"/>
                <a:gd name="connsiteY3" fmla="*/ 1828322 h 3234211"/>
                <a:gd name="connsiteX4" fmla="*/ 2831288 w 3338027"/>
                <a:gd name="connsiteY4" fmla="*/ 3234211 h 3234211"/>
                <a:gd name="connsiteX5" fmla="*/ 606266 w 3338027"/>
                <a:gd name="connsiteY5" fmla="*/ 3234211 h 3234211"/>
                <a:gd name="connsiteX6" fmla="*/ 99527 w 3338027"/>
                <a:gd name="connsiteY6" fmla="*/ 1828322 h 3234211"/>
                <a:gd name="connsiteX0" fmla="*/ 99527 w 3338027"/>
                <a:gd name="connsiteY0" fmla="*/ 1977389 h 3383278"/>
                <a:gd name="connsiteX1" fmla="*/ 0 w 3338027"/>
                <a:gd name="connsiteY1" fmla="*/ 149067 h 3383278"/>
                <a:gd name="connsiteX2" fmla="*/ 1912125 w 3338027"/>
                <a:gd name="connsiteY2" fmla="*/ 0 h 3383278"/>
                <a:gd name="connsiteX3" fmla="*/ 3338027 w 3338027"/>
                <a:gd name="connsiteY3" fmla="*/ 1977389 h 3383278"/>
                <a:gd name="connsiteX4" fmla="*/ 2831288 w 3338027"/>
                <a:gd name="connsiteY4" fmla="*/ 3383278 h 3383278"/>
                <a:gd name="connsiteX5" fmla="*/ 606266 w 3338027"/>
                <a:gd name="connsiteY5" fmla="*/ 3383278 h 3383278"/>
                <a:gd name="connsiteX6" fmla="*/ 99527 w 3338027"/>
                <a:gd name="connsiteY6" fmla="*/ 1977389 h 3383278"/>
                <a:gd name="connsiteX0" fmla="*/ 97146 w 3335646"/>
                <a:gd name="connsiteY0" fmla="*/ 1977389 h 3383278"/>
                <a:gd name="connsiteX1" fmla="*/ 0 w 3335646"/>
                <a:gd name="connsiteY1" fmla="*/ 146686 h 3383278"/>
                <a:gd name="connsiteX2" fmla="*/ 1909744 w 3335646"/>
                <a:gd name="connsiteY2" fmla="*/ 0 h 3383278"/>
                <a:gd name="connsiteX3" fmla="*/ 3335646 w 3335646"/>
                <a:gd name="connsiteY3" fmla="*/ 1977389 h 3383278"/>
                <a:gd name="connsiteX4" fmla="*/ 2828907 w 3335646"/>
                <a:gd name="connsiteY4" fmla="*/ 3383278 h 3383278"/>
                <a:gd name="connsiteX5" fmla="*/ 603885 w 3335646"/>
                <a:gd name="connsiteY5" fmla="*/ 3383278 h 3383278"/>
                <a:gd name="connsiteX6" fmla="*/ 97146 w 3335646"/>
                <a:gd name="connsiteY6" fmla="*/ 1977389 h 3383278"/>
                <a:gd name="connsiteX0" fmla="*/ 97146 w 3347085"/>
                <a:gd name="connsiteY0" fmla="*/ 197738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7146 w 3347085"/>
                <a:gd name="connsiteY6" fmla="*/ 1977389 h 4750165"/>
                <a:gd name="connsiteX0" fmla="*/ 954986 w 3347085"/>
                <a:gd name="connsiteY0" fmla="*/ 4456639 h 4750165"/>
                <a:gd name="connsiteX1" fmla="*/ 0 w 3347085"/>
                <a:gd name="connsiteY1" fmla="*/ 146686 h 4750165"/>
                <a:gd name="connsiteX2" fmla="*/ 1909744 w 3347085"/>
                <a:gd name="connsiteY2" fmla="*/ 0 h 4750165"/>
                <a:gd name="connsiteX3" fmla="*/ 3335646 w 3347085"/>
                <a:gd name="connsiteY3" fmla="*/ 1977389 h 4750165"/>
                <a:gd name="connsiteX4" fmla="*/ 2828907 w 3347085"/>
                <a:gd name="connsiteY4" fmla="*/ 3383278 h 4750165"/>
                <a:gd name="connsiteX5" fmla="*/ 3347085 w 3347085"/>
                <a:gd name="connsiteY5" fmla="*/ 4750165 h 4750165"/>
                <a:gd name="connsiteX6" fmla="*/ 954986 w 3347085"/>
                <a:gd name="connsiteY6" fmla="*/ 4456639 h 4750165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2828907 w 3337560"/>
                <a:gd name="connsiteY4" fmla="*/ 33832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3335646 w 3337560"/>
                <a:gd name="connsiteY3" fmla="*/ 197738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  <a:gd name="connsiteX0" fmla="*/ 954986 w 3337560"/>
                <a:gd name="connsiteY0" fmla="*/ 4456639 h 4702540"/>
                <a:gd name="connsiteX1" fmla="*/ 0 w 3337560"/>
                <a:gd name="connsiteY1" fmla="*/ 146686 h 4702540"/>
                <a:gd name="connsiteX2" fmla="*/ 1909744 w 3337560"/>
                <a:gd name="connsiteY2" fmla="*/ 0 h 4702540"/>
                <a:gd name="connsiteX3" fmla="*/ 1576696 w 3337560"/>
                <a:gd name="connsiteY3" fmla="*/ 3482339 h 4702540"/>
                <a:gd name="connsiteX4" fmla="*/ 3038457 w 3337560"/>
                <a:gd name="connsiteY4" fmla="*/ 2913378 h 4702540"/>
                <a:gd name="connsiteX5" fmla="*/ 3337560 w 3337560"/>
                <a:gd name="connsiteY5" fmla="*/ 4702540 h 4702540"/>
                <a:gd name="connsiteX6" fmla="*/ 954986 w 3337560"/>
                <a:gd name="connsiteY6" fmla="*/ 4456639 h 47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7560" h="4702540">
                  <a:moveTo>
                    <a:pt x="954986" y="4456639"/>
                  </a:moveTo>
                  <a:lnTo>
                    <a:pt x="0" y="146686"/>
                  </a:lnTo>
                  <a:lnTo>
                    <a:pt x="1909744" y="0"/>
                  </a:lnTo>
                  <a:lnTo>
                    <a:pt x="1576696" y="3482339"/>
                  </a:lnTo>
                  <a:lnTo>
                    <a:pt x="3038457" y="2913378"/>
                  </a:lnTo>
                  <a:lnTo>
                    <a:pt x="3337560" y="4702540"/>
                  </a:lnTo>
                  <a:lnTo>
                    <a:pt x="954986" y="4456639"/>
                  </a:lnTo>
                  <a:close/>
                </a:path>
              </a:pathLst>
            </a:custGeom>
            <a:solidFill>
              <a:srgbClr val="815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EBA8F8-3FF3-B96D-1B38-7A2A394D1A58}"/>
              </a:ext>
            </a:extLst>
          </p:cNvPr>
          <p:cNvGrpSpPr/>
          <p:nvPr/>
        </p:nvGrpSpPr>
        <p:grpSpPr>
          <a:xfrm>
            <a:off x="5595526" y="1937263"/>
            <a:ext cx="1770753" cy="1770753"/>
            <a:chOff x="5595526" y="1937263"/>
            <a:chExt cx="1770753" cy="17707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379B42-1877-1D1A-83C2-49D141523A35}"/>
                </a:ext>
              </a:extLst>
            </p:cNvPr>
            <p:cNvGrpSpPr/>
            <p:nvPr/>
          </p:nvGrpSpPr>
          <p:grpSpPr>
            <a:xfrm>
              <a:off x="5595526" y="1937263"/>
              <a:ext cx="1770753" cy="1770753"/>
              <a:chOff x="1748203" y="2055451"/>
              <a:chExt cx="1770753" cy="1770753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B1D24FA-4F1E-9451-015C-873EA9768592}"/>
                  </a:ext>
                </a:extLst>
              </p:cNvPr>
              <p:cNvSpPr/>
              <p:nvPr/>
            </p:nvSpPr>
            <p:spPr>
              <a:xfrm>
                <a:off x="1748203" y="2055451"/>
                <a:ext cx="1770753" cy="1770753"/>
              </a:xfrm>
              <a:prstGeom prst="roundRect">
                <a:avLst>
                  <a:gd name="adj" fmla="val 11065"/>
                </a:avLst>
              </a:prstGeom>
              <a:solidFill>
                <a:schemeClr val="bg1"/>
              </a:solidFill>
              <a:ln>
                <a:solidFill>
                  <a:srgbClr val="695E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8155BA"/>
                  </a:solidFill>
                </a:endParaRPr>
              </a:p>
            </p:txBody>
          </p:sp>
          <p:sp>
            <p:nvSpPr>
              <p:cNvPr id="7" name="Hexagon 10">
                <a:extLst>
                  <a:ext uri="{FF2B5EF4-FFF2-40B4-BE49-F238E27FC236}">
                    <a16:creationId xmlns:a16="http://schemas.microsoft.com/office/drawing/2014/main" id="{6428EE62-1660-BAFC-00C7-7D0AE0F4A282}"/>
                  </a:ext>
                </a:extLst>
              </p:cNvPr>
              <p:cNvSpPr/>
              <p:nvPr/>
            </p:nvSpPr>
            <p:spPr>
              <a:xfrm>
                <a:off x="2195008" y="2171395"/>
                <a:ext cx="877139" cy="1235868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C304CC-5E6F-6C72-37F1-784657ED5B4E}"/>
                </a:ext>
              </a:extLst>
            </p:cNvPr>
            <p:cNvSpPr txBox="1"/>
            <p:nvPr/>
          </p:nvSpPr>
          <p:spPr>
            <a:xfrm>
              <a:off x="5719313" y="3348365"/>
              <a:ext cx="1592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695E93"/>
                  </a:solidFill>
                  <a:latin typeface="Daytona" panose="020B0604030500040204" pitchFamily="34" charset="0"/>
                </a:rPr>
                <a:t>Larn</a:t>
              </a:r>
              <a:r>
                <a:rPr lang="en-US" sz="1600" dirty="0">
                  <a:solidFill>
                    <a:srgbClr val="695E93"/>
                  </a:solidFill>
                  <a:latin typeface="Daytona" panose="020B0604030500040204" pitchFamily="34" charset="0"/>
                </a:rPr>
                <a:t> Academy</a:t>
              </a:r>
              <a:endParaRPr lang="en-IN" sz="1600" dirty="0">
                <a:solidFill>
                  <a:srgbClr val="695E93"/>
                </a:solidFill>
                <a:latin typeface="Daytona" panose="020B060403050004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82BD2-1881-2F15-4CF2-98037BFF7474}"/>
              </a:ext>
            </a:extLst>
          </p:cNvPr>
          <p:cNvGrpSpPr/>
          <p:nvPr/>
        </p:nvGrpSpPr>
        <p:grpSpPr>
          <a:xfrm>
            <a:off x="8673044" y="1937263"/>
            <a:ext cx="1770753" cy="1770753"/>
            <a:chOff x="5595526" y="1937263"/>
            <a:chExt cx="1770753" cy="17707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F2594B-2D0C-38CA-BCEE-FD9B8148DCC1}"/>
                </a:ext>
              </a:extLst>
            </p:cNvPr>
            <p:cNvGrpSpPr/>
            <p:nvPr/>
          </p:nvGrpSpPr>
          <p:grpSpPr>
            <a:xfrm>
              <a:off x="5595526" y="1937263"/>
              <a:ext cx="1770753" cy="1770753"/>
              <a:chOff x="1748203" y="2055451"/>
              <a:chExt cx="1770753" cy="177075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5ADA67A-F4DA-D2EB-DAB7-460EF494CC9E}"/>
                  </a:ext>
                </a:extLst>
              </p:cNvPr>
              <p:cNvSpPr/>
              <p:nvPr/>
            </p:nvSpPr>
            <p:spPr>
              <a:xfrm>
                <a:off x="1748203" y="2055451"/>
                <a:ext cx="1770753" cy="1770753"/>
              </a:xfrm>
              <a:prstGeom prst="roundRect">
                <a:avLst>
                  <a:gd name="adj" fmla="val 11065"/>
                </a:avLst>
              </a:prstGeom>
              <a:solidFill>
                <a:schemeClr val="bg1"/>
              </a:solidFill>
              <a:ln>
                <a:solidFill>
                  <a:srgbClr val="695E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8155BA"/>
                  </a:solidFill>
                </a:endParaRPr>
              </a:p>
            </p:txBody>
          </p:sp>
          <p:sp>
            <p:nvSpPr>
              <p:cNvPr id="14" name="Hexagon 10">
                <a:extLst>
                  <a:ext uri="{FF2B5EF4-FFF2-40B4-BE49-F238E27FC236}">
                    <a16:creationId xmlns:a16="http://schemas.microsoft.com/office/drawing/2014/main" id="{4B72CC8C-FCFA-36BB-8DA1-E256F5F2BA09}"/>
                  </a:ext>
                </a:extLst>
              </p:cNvPr>
              <p:cNvSpPr/>
              <p:nvPr/>
            </p:nvSpPr>
            <p:spPr>
              <a:xfrm>
                <a:off x="2195008" y="2171395"/>
                <a:ext cx="877139" cy="1235868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3BA710-4540-044A-97D4-714BBFCE54CC}"/>
                </a:ext>
              </a:extLst>
            </p:cNvPr>
            <p:cNvSpPr txBox="1"/>
            <p:nvPr/>
          </p:nvSpPr>
          <p:spPr>
            <a:xfrm>
              <a:off x="5719313" y="3348365"/>
              <a:ext cx="1592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695E93"/>
                  </a:solidFill>
                  <a:latin typeface="Daytona" panose="020B0604030500040204" pitchFamily="34" charset="0"/>
                </a:rPr>
                <a:t>Larn</a:t>
              </a:r>
              <a:r>
                <a:rPr lang="en-US" sz="1600" dirty="0">
                  <a:solidFill>
                    <a:srgbClr val="695E93"/>
                  </a:solidFill>
                  <a:latin typeface="Daytona" panose="020B0604030500040204" pitchFamily="34" charset="0"/>
                </a:rPr>
                <a:t> Academy</a:t>
              </a:r>
              <a:endParaRPr lang="en-IN" sz="1600" dirty="0">
                <a:solidFill>
                  <a:srgbClr val="695E93"/>
                </a:solidFill>
                <a:latin typeface="Daytona" panose="020B0604030500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6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085-6946-20B6-583B-3D040FB4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17AA-FBE1-6D57-4FA0-8BEA4597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#8155BA -- violet</a:t>
            </a:r>
          </a:p>
          <a:p>
            <a:r>
              <a:rPr lang="en-IN" dirty="0"/>
              <a:t>#695E93 -- dark purple</a:t>
            </a:r>
          </a:p>
          <a:p>
            <a:r>
              <a:rPr lang="en-IN" dirty="0"/>
              <a:t>#BEAFC2 -- purple haze</a:t>
            </a:r>
          </a:p>
          <a:p>
            <a:r>
              <a:rPr lang="en-IN" dirty="0"/>
              <a:t>#281C2D -- ebony</a:t>
            </a:r>
          </a:p>
        </p:txBody>
      </p:sp>
    </p:spTree>
    <p:extLst>
      <p:ext uri="{BB962C8B-B14F-4D97-AF65-F5344CB8AC3E}">
        <p14:creationId xmlns:p14="http://schemas.microsoft.com/office/powerpoint/2010/main" val="50825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281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281C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2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695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695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7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815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94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0" y="0"/>
            <a:ext cx="12293600" cy="6858000"/>
          </a:xfrm>
          <a:prstGeom prst="rect">
            <a:avLst/>
          </a:prstGeom>
          <a:solidFill>
            <a:srgbClr val="BEA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rgbClr val="BEAF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chemeClr val="bg1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chemeClr val="bg1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78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1268962" y="849086"/>
            <a:ext cx="9134671" cy="489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rgbClr val="8155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8155BA"/>
                  </a:solidFill>
                </a:endParaRPr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1" y="1295777"/>
                <a:ext cx="3337560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rgbClr val="8155BA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rgbClr val="8155BA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03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1268962" y="849086"/>
            <a:ext cx="9134671" cy="489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228C-190A-0ABA-CA8C-41A02A8E315E}"/>
              </a:ext>
            </a:extLst>
          </p:cNvPr>
          <p:cNvGrpSpPr/>
          <p:nvPr/>
        </p:nvGrpSpPr>
        <p:grpSpPr>
          <a:xfrm>
            <a:off x="2615950" y="1920895"/>
            <a:ext cx="6985304" cy="3016210"/>
            <a:chOff x="2615950" y="1920895"/>
            <a:chExt cx="6985304" cy="30162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7CAE1D-7CCC-8742-8F79-FA2991BBA031}"/>
                </a:ext>
              </a:extLst>
            </p:cNvPr>
            <p:cNvGrpSpPr/>
            <p:nvPr/>
          </p:nvGrpSpPr>
          <p:grpSpPr>
            <a:xfrm>
              <a:off x="2615950" y="2316708"/>
              <a:ext cx="1770753" cy="1770753"/>
              <a:chOff x="1672521" y="947047"/>
              <a:chExt cx="5400000" cy="5400000"/>
            </a:xfrm>
            <a:solidFill>
              <a:schemeClr val="bg1"/>
            </a:soli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3A4A0F5-123E-A89F-1B24-B1B94128EDD2}"/>
                  </a:ext>
                </a:extLst>
              </p:cNvPr>
              <p:cNvSpPr/>
              <p:nvPr/>
            </p:nvSpPr>
            <p:spPr>
              <a:xfrm>
                <a:off x="1672521" y="947047"/>
                <a:ext cx="5400000" cy="5400000"/>
              </a:xfrm>
              <a:prstGeom prst="roundRect">
                <a:avLst>
                  <a:gd name="adj" fmla="val 6261"/>
                </a:avLst>
              </a:prstGeom>
              <a:solidFill>
                <a:srgbClr val="695E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8155BA"/>
                  </a:solidFill>
                </a:endParaRPr>
              </a:p>
            </p:txBody>
          </p:sp>
          <p:sp>
            <p:nvSpPr>
              <p:cNvPr id="9" name="Hexagon 10">
                <a:extLst>
                  <a:ext uri="{FF2B5EF4-FFF2-40B4-BE49-F238E27FC236}">
                    <a16:creationId xmlns:a16="http://schemas.microsoft.com/office/drawing/2014/main" id="{5C53A949-17B6-F877-7F42-E9B5C5AA07DC}"/>
                  </a:ext>
                </a:extLst>
              </p:cNvPr>
              <p:cNvSpPr/>
              <p:nvPr/>
            </p:nvSpPr>
            <p:spPr>
              <a:xfrm>
                <a:off x="2703742" y="1295778"/>
                <a:ext cx="3337559" cy="4702540"/>
              </a:xfrm>
              <a:custGeom>
                <a:avLst/>
                <a:gdLst>
                  <a:gd name="connsiteX0" fmla="*/ 0 w 3238500"/>
                  <a:gd name="connsiteY0" fmla="*/ 1405890 h 2811780"/>
                  <a:gd name="connsiteX1" fmla="*/ 506739 w 3238500"/>
                  <a:gd name="connsiteY1" fmla="*/ 1 h 2811780"/>
                  <a:gd name="connsiteX2" fmla="*/ 2731761 w 3238500"/>
                  <a:gd name="connsiteY2" fmla="*/ 1 h 2811780"/>
                  <a:gd name="connsiteX3" fmla="*/ 3238500 w 3238500"/>
                  <a:gd name="connsiteY3" fmla="*/ 1405890 h 2811780"/>
                  <a:gd name="connsiteX4" fmla="*/ 2731761 w 3238500"/>
                  <a:gd name="connsiteY4" fmla="*/ 2811779 h 2811780"/>
                  <a:gd name="connsiteX5" fmla="*/ 506739 w 3238500"/>
                  <a:gd name="connsiteY5" fmla="*/ 2811779 h 2811780"/>
                  <a:gd name="connsiteX6" fmla="*/ 0 w 3238500"/>
                  <a:gd name="connsiteY6" fmla="*/ 1405890 h 2811780"/>
                  <a:gd name="connsiteX0" fmla="*/ 87621 w 3326121"/>
                  <a:gd name="connsiteY0" fmla="*/ 1802129 h 3208018"/>
                  <a:gd name="connsiteX1" fmla="*/ 0 w 3326121"/>
                  <a:gd name="connsiteY1" fmla="*/ 0 h 3208018"/>
                  <a:gd name="connsiteX2" fmla="*/ 2819382 w 3326121"/>
                  <a:gd name="connsiteY2" fmla="*/ 396240 h 3208018"/>
                  <a:gd name="connsiteX3" fmla="*/ 3326121 w 3326121"/>
                  <a:gd name="connsiteY3" fmla="*/ 1802129 h 3208018"/>
                  <a:gd name="connsiteX4" fmla="*/ 2819382 w 3326121"/>
                  <a:gd name="connsiteY4" fmla="*/ 3208018 h 3208018"/>
                  <a:gd name="connsiteX5" fmla="*/ 594360 w 3326121"/>
                  <a:gd name="connsiteY5" fmla="*/ 3208018 h 3208018"/>
                  <a:gd name="connsiteX6" fmla="*/ 87621 w 3326121"/>
                  <a:gd name="connsiteY6" fmla="*/ 1802129 h 3208018"/>
                  <a:gd name="connsiteX0" fmla="*/ 94765 w 3333265"/>
                  <a:gd name="connsiteY0" fmla="*/ 1823560 h 3229449"/>
                  <a:gd name="connsiteX1" fmla="*/ 0 w 3333265"/>
                  <a:gd name="connsiteY1" fmla="*/ 0 h 3229449"/>
                  <a:gd name="connsiteX2" fmla="*/ 2826526 w 3333265"/>
                  <a:gd name="connsiteY2" fmla="*/ 417671 h 3229449"/>
                  <a:gd name="connsiteX3" fmla="*/ 3333265 w 3333265"/>
                  <a:gd name="connsiteY3" fmla="*/ 1823560 h 3229449"/>
                  <a:gd name="connsiteX4" fmla="*/ 2826526 w 3333265"/>
                  <a:gd name="connsiteY4" fmla="*/ 3229449 h 3229449"/>
                  <a:gd name="connsiteX5" fmla="*/ 601504 w 3333265"/>
                  <a:gd name="connsiteY5" fmla="*/ 3229449 h 3229449"/>
                  <a:gd name="connsiteX6" fmla="*/ 94765 w 3333265"/>
                  <a:gd name="connsiteY6" fmla="*/ 1823560 h 3229449"/>
                  <a:gd name="connsiteX0" fmla="*/ 99527 w 3338027"/>
                  <a:gd name="connsiteY0" fmla="*/ 1828322 h 3234211"/>
                  <a:gd name="connsiteX1" fmla="*/ 0 w 3338027"/>
                  <a:gd name="connsiteY1" fmla="*/ 0 h 3234211"/>
                  <a:gd name="connsiteX2" fmla="*/ 2831288 w 3338027"/>
                  <a:gd name="connsiteY2" fmla="*/ 422433 h 3234211"/>
                  <a:gd name="connsiteX3" fmla="*/ 3338027 w 3338027"/>
                  <a:gd name="connsiteY3" fmla="*/ 1828322 h 3234211"/>
                  <a:gd name="connsiteX4" fmla="*/ 2831288 w 3338027"/>
                  <a:gd name="connsiteY4" fmla="*/ 3234211 h 3234211"/>
                  <a:gd name="connsiteX5" fmla="*/ 606266 w 3338027"/>
                  <a:gd name="connsiteY5" fmla="*/ 3234211 h 3234211"/>
                  <a:gd name="connsiteX6" fmla="*/ 99527 w 3338027"/>
                  <a:gd name="connsiteY6" fmla="*/ 1828322 h 3234211"/>
                  <a:gd name="connsiteX0" fmla="*/ 99527 w 3338027"/>
                  <a:gd name="connsiteY0" fmla="*/ 1977389 h 3383278"/>
                  <a:gd name="connsiteX1" fmla="*/ 0 w 3338027"/>
                  <a:gd name="connsiteY1" fmla="*/ 149067 h 3383278"/>
                  <a:gd name="connsiteX2" fmla="*/ 1912125 w 3338027"/>
                  <a:gd name="connsiteY2" fmla="*/ 0 h 3383278"/>
                  <a:gd name="connsiteX3" fmla="*/ 3338027 w 3338027"/>
                  <a:gd name="connsiteY3" fmla="*/ 1977389 h 3383278"/>
                  <a:gd name="connsiteX4" fmla="*/ 2831288 w 3338027"/>
                  <a:gd name="connsiteY4" fmla="*/ 3383278 h 3383278"/>
                  <a:gd name="connsiteX5" fmla="*/ 606266 w 3338027"/>
                  <a:gd name="connsiteY5" fmla="*/ 3383278 h 3383278"/>
                  <a:gd name="connsiteX6" fmla="*/ 99527 w 3338027"/>
                  <a:gd name="connsiteY6" fmla="*/ 1977389 h 3383278"/>
                  <a:gd name="connsiteX0" fmla="*/ 97146 w 3335646"/>
                  <a:gd name="connsiteY0" fmla="*/ 1977389 h 3383278"/>
                  <a:gd name="connsiteX1" fmla="*/ 0 w 3335646"/>
                  <a:gd name="connsiteY1" fmla="*/ 146686 h 3383278"/>
                  <a:gd name="connsiteX2" fmla="*/ 1909744 w 3335646"/>
                  <a:gd name="connsiteY2" fmla="*/ 0 h 3383278"/>
                  <a:gd name="connsiteX3" fmla="*/ 3335646 w 3335646"/>
                  <a:gd name="connsiteY3" fmla="*/ 1977389 h 3383278"/>
                  <a:gd name="connsiteX4" fmla="*/ 2828907 w 3335646"/>
                  <a:gd name="connsiteY4" fmla="*/ 3383278 h 3383278"/>
                  <a:gd name="connsiteX5" fmla="*/ 603885 w 3335646"/>
                  <a:gd name="connsiteY5" fmla="*/ 3383278 h 3383278"/>
                  <a:gd name="connsiteX6" fmla="*/ 97146 w 3335646"/>
                  <a:gd name="connsiteY6" fmla="*/ 1977389 h 3383278"/>
                  <a:gd name="connsiteX0" fmla="*/ 97146 w 3347085"/>
                  <a:gd name="connsiteY0" fmla="*/ 197738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7146 w 3347085"/>
                  <a:gd name="connsiteY6" fmla="*/ 1977389 h 4750165"/>
                  <a:gd name="connsiteX0" fmla="*/ 954986 w 3347085"/>
                  <a:gd name="connsiteY0" fmla="*/ 4456639 h 4750165"/>
                  <a:gd name="connsiteX1" fmla="*/ 0 w 3347085"/>
                  <a:gd name="connsiteY1" fmla="*/ 146686 h 4750165"/>
                  <a:gd name="connsiteX2" fmla="*/ 1909744 w 3347085"/>
                  <a:gd name="connsiteY2" fmla="*/ 0 h 4750165"/>
                  <a:gd name="connsiteX3" fmla="*/ 3335646 w 3347085"/>
                  <a:gd name="connsiteY3" fmla="*/ 1977389 h 4750165"/>
                  <a:gd name="connsiteX4" fmla="*/ 2828907 w 3347085"/>
                  <a:gd name="connsiteY4" fmla="*/ 3383278 h 4750165"/>
                  <a:gd name="connsiteX5" fmla="*/ 3347085 w 3347085"/>
                  <a:gd name="connsiteY5" fmla="*/ 4750165 h 4750165"/>
                  <a:gd name="connsiteX6" fmla="*/ 954986 w 3347085"/>
                  <a:gd name="connsiteY6" fmla="*/ 4456639 h 4750165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2828907 w 3337560"/>
                  <a:gd name="connsiteY4" fmla="*/ 33832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3335646 w 3337560"/>
                  <a:gd name="connsiteY3" fmla="*/ 197738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  <a:gd name="connsiteX0" fmla="*/ 954986 w 3337560"/>
                  <a:gd name="connsiteY0" fmla="*/ 4456639 h 4702540"/>
                  <a:gd name="connsiteX1" fmla="*/ 0 w 3337560"/>
                  <a:gd name="connsiteY1" fmla="*/ 146686 h 4702540"/>
                  <a:gd name="connsiteX2" fmla="*/ 1909744 w 3337560"/>
                  <a:gd name="connsiteY2" fmla="*/ 0 h 4702540"/>
                  <a:gd name="connsiteX3" fmla="*/ 1576696 w 3337560"/>
                  <a:gd name="connsiteY3" fmla="*/ 3482339 h 4702540"/>
                  <a:gd name="connsiteX4" fmla="*/ 3038457 w 3337560"/>
                  <a:gd name="connsiteY4" fmla="*/ 2913378 h 4702540"/>
                  <a:gd name="connsiteX5" fmla="*/ 3337560 w 3337560"/>
                  <a:gd name="connsiteY5" fmla="*/ 4702540 h 4702540"/>
                  <a:gd name="connsiteX6" fmla="*/ 954986 w 3337560"/>
                  <a:gd name="connsiteY6" fmla="*/ 4456639 h 47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60" h="4702540">
                    <a:moveTo>
                      <a:pt x="954986" y="4456639"/>
                    </a:moveTo>
                    <a:lnTo>
                      <a:pt x="0" y="146686"/>
                    </a:lnTo>
                    <a:lnTo>
                      <a:pt x="1909744" y="0"/>
                    </a:lnTo>
                    <a:lnTo>
                      <a:pt x="1576696" y="3482339"/>
                    </a:lnTo>
                    <a:lnTo>
                      <a:pt x="3038457" y="2913378"/>
                    </a:lnTo>
                    <a:lnTo>
                      <a:pt x="3337560" y="4702540"/>
                    </a:lnTo>
                    <a:lnTo>
                      <a:pt x="954986" y="44566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EF380F-C333-CD6D-3F32-51413FE6378F}"/>
                </a:ext>
              </a:extLst>
            </p:cNvPr>
            <p:cNvSpPr txBox="1"/>
            <p:nvPr/>
          </p:nvSpPr>
          <p:spPr>
            <a:xfrm>
              <a:off x="4498575" y="1920895"/>
              <a:ext cx="5102679" cy="3016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9000" b="1" dirty="0" err="1">
                  <a:solidFill>
                    <a:srgbClr val="695E93"/>
                  </a:solidFill>
                  <a:latin typeface="DaytonaW01-Bold" panose="020B0804030503040204" pitchFamily="34" charset="0"/>
                </a:rPr>
                <a:t>larn</a:t>
              </a:r>
              <a:endParaRPr lang="en-IN" sz="19000" b="1" dirty="0">
                <a:solidFill>
                  <a:srgbClr val="695E93"/>
                </a:solidFill>
                <a:latin typeface="DaytonaW01-Bold" panose="020B0804030503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4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97A0F-F0A2-5323-553C-5CBA7D6614D1}"/>
              </a:ext>
            </a:extLst>
          </p:cNvPr>
          <p:cNvSpPr/>
          <p:nvPr/>
        </p:nvSpPr>
        <p:spPr>
          <a:xfrm>
            <a:off x="1268962" y="849086"/>
            <a:ext cx="9134671" cy="489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FA7C4F-E1A7-6EA4-D987-0CEDD57D98D1}"/>
              </a:ext>
            </a:extLst>
          </p:cNvPr>
          <p:cNvGrpSpPr/>
          <p:nvPr/>
        </p:nvGrpSpPr>
        <p:grpSpPr>
          <a:xfrm>
            <a:off x="2615950" y="1920895"/>
            <a:ext cx="6960100" cy="3016210"/>
            <a:chOff x="2615950" y="1920895"/>
            <a:chExt cx="6960100" cy="30162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5228C-190A-0ABA-CA8C-41A02A8E315E}"/>
                </a:ext>
              </a:extLst>
            </p:cNvPr>
            <p:cNvGrpSpPr/>
            <p:nvPr/>
          </p:nvGrpSpPr>
          <p:grpSpPr>
            <a:xfrm>
              <a:off x="2615950" y="1920895"/>
              <a:ext cx="6960100" cy="3016210"/>
              <a:chOff x="2615950" y="1920895"/>
              <a:chExt cx="6960100" cy="301621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7CAE1D-7CCC-8742-8F79-FA2991BBA031}"/>
                  </a:ext>
                </a:extLst>
              </p:cNvPr>
              <p:cNvGrpSpPr/>
              <p:nvPr/>
            </p:nvGrpSpPr>
            <p:grpSpPr>
              <a:xfrm>
                <a:off x="2615950" y="2316708"/>
                <a:ext cx="1770753" cy="1770753"/>
                <a:chOff x="1672521" y="947047"/>
                <a:chExt cx="5400000" cy="5400000"/>
              </a:xfrm>
              <a:solidFill>
                <a:schemeClr val="bg1"/>
              </a:solidFill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83A4A0F5-123E-A89F-1B24-B1B94128EDD2}"/>
                    </a:ext>
                  </a:extLst>
                </p:cNvPr>
                <p:cNvSpPr/>
                <p:nvPr/>
              </p:nvSpPr>
              <p:spPr>
                <a:xfrm>
                  <a:off x="1672521" y="947047"/>
                  <a:ext cx="5400000" cy="5400000"/>
                </a:xfrm>
                <a:prstGeom prst="roundRect">
                  <a:avLst>
                    <a:gd name="adj" fmla="val 6261"/>
                  </a:avLst>
                </a:prstGeom>
                <a:solidFill>
                  <a:srgbClr val="8155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rgbClr val="8155BA"/>
                    </a:solidFill>
                  </a:endParaRPr>
                </a:p>
              </p:txBody>
            </p:sp>
            <p:sp>
              <p:nvSpPr>
                <p:cNvPr id="9" name="Hexagon 10">
                  <a:extLst>
                    <a:ext uri="{FF2B5EF4-FFF2-40B4-BE49-F238E27FC236}">
                      <a16:creationId xmlns:a16="http://schemas.microsoft.com/office/drawing/2014/main" id="{5C53A949-17B6-F877-7F42-E9B5C5AA07DC}"/>
                    </a:ext>
                  </a:extLst>
                </p:cNvPr>
                <p:cNvSpPr/>
                <p:nvPr/>
              </p:nvSpPr>
              <p:spPr>
                <a:xfrm>
                  <a:off x="2703742" y="1295778"/>
                  <a:ext cx="3337559" cy="4702540"/>
                </a:xfrm>
                <a:custGeom>
                  <a:avLst/>
                  <a:gdLst>
                    <a:gd name="connsiteX0" fmla="*/ 0 w 3238500"/>
                    <a:gd name="connsiteY0" fmla="*/ 1405890 h 2811780"/>
                    <a:gd name="connsiteX1" fmla="*/ 506739 w 3238500"/>
                    <a:gd name="connsiteY1" fmla="*/ 1 h 2811780"/>
                    <a:gd name="connsiteX2" fmla="*/ 2731761 w 3238500"/>
                    <a:gd name="connsiteY2" fmla="*/ 1 h 2811780"/>
                    <a:gd name="connsiteX3" fmla="*/ 3238500 w 3238500"/>
                    <a:gd name="connsiteY3" fmla="*/ 1405890 h 2811780"/>
                    <a:gd name="connsiteX4" fmla="*/ 2731761 w 3238500"/>
                    <a:gd name="connsiteY4" fmla="*/ 2811779 h 2811780"/>
                    <a:gd name="connsiteX5" fmla="*/ 506739 w 3238500"/>
                    <a:gd name="connsiteY5" fmla="*/ 2811779 h 2811780"/>
                    <a:gd name="connsiteX6" fmla="*/ 0 w 3238500"/>
                    <a:gd name="connsiteY6" fmla="*/ 1405890 h 2811780"/>
                    <a:gd name="connsiteX0" fmla="*/ 87621 w 3326121"/>
                    <a:gd name="connsiteY0" fmla="*/ 1802129 h 3208018"/>
                    <a:gd name="connsiteX1" fmla="*/ 0 w 3326121"/>
                    <a:gd name="connsiteY1" fmla="*/ 0 h 3208018"/>
                    <a:gd name="connsiteX2" fmla="*/ 2819382 w 3326121"/>
                    <a:gd name="connsiteY2" fmla="*/ 396240 h 3208018"/>
                    <a:gd name="connsiteX3" fmla="*/ 3326121 w 3326121"/>
                    <a:gd name="connsiteY3" fmla="*/ 1802129 h 3208018"/>
                    <a:gd name="connsiteX4" fmla="*/ 2819382 w 3326121"/>
                    <a:gd name="connsiteY4" fmla="*/ 3208018 h 3208018"/>
                    <a:gd name="connsiteX5" fmla="*/ 594360 w 3326121"/>
                    <a:gd name="connsiteY5" fmla="*/ 3208018 h 3208018"/>
                    <a:gd name="connsiteX6" fmla="*/ 87621 w 3326121"/>
                    <a:gd name="connsiteY6" fmla="*/ 1802129 h 3208018"/>
                    <a:gd name="connsiteX0" fmla="*/ 94765 w 3333265"/>
                    <a:gd name="connsiteY0" fmla="*/ 1823560 h 3229449"/>
                    <a:gd name="connsiteX1" fmla="*/ 0 w 3333265"/>
                    <a:gd name="connsiteY1" fmla="*/ 0 h 3229449"/>
                    <a:gd name="connsiteX2" fmla="*/ 2826526 w 3333265"/>
                    <a:gd name="connsiteY2" fmla="*/ 417671 h 3229449"/>
                    <a:gd name="connsiteX3" fmla="*/ 3333265 w 3333265"/>
                    <a:gd name="connsiteY3" fmla="*/ 1823560 h 3229449"/>
                    <a:gd name="connsiteX4" fmla="*/ 2826526 w 3333265"/>
                    <a:gd name="connsiteY4" fmla="*/ 3229449 h 3229449"/>
                    <a:gd name="connsiteX5" fmla="*/ 601504 w 3333265"/>
                    <a:gd name="connsiteY5" fmla="*/ 3229449 h 3229449"/>
                    <a:gd name="connsiteX6" fmla="*/ 94765 w 3333265"/>
                    <a:gd name="connsiteY6" fmla="*/ 1823560 h 3229449"/>
                    <a:gd name="connsiteX0" fmla="*/ 99527 w 3338027"/>
                    <a:gd name="connsiteY0" fmla="*/ 1828322 h 3234211"/>
                    <a:gd name="connsiteX1" fmla="*/ 0 w 3338027"/>
                    <a:gd name="connsiteY1" fmla="*/ 0 h 3234211"/>
                    <a:gd name="connsiteX2" fmla="*/ 2831288 w 3338027"/>
                    <a:gd name="connsiteY2" fmla="*/ 422433 h 3234211"/>
                    <a:gd name="connsiteX3" fmla="*/ 3338027 w 3338027"/>
                    <a:gd name="connsiteY3" fmla="*/ 1828322 h 3234211"/>
                    <a:gd name="connsiteX4" fmla="*/ 2831288 w 3338027"/>
                    <a:gd name="connsiteY4" fmla="*/ 3234211 h 3234211"/>
                    <a:gd name="connsiteX5" fmla="*/ 606266 w 3338027"/>
                    <a:gd name="connsiteY5" fmla="*/ 3234211 h 3234211"/>
                    <a:gd name="connsiteX6" fmla="*/ 99527 w 3338027"/>
                    <a:gd name="connsiteY6" fmla="*/ 1828322 h 3234211"/>
                    <a:gd name="connsiteX0" fmla="*/ 99527 w 3338027"/>
                    <a:gd name="connsiteY0" fmla="*/ 1977389 h 3383278"/>
                    <a:gd name="connsiteX1" fmla="*/ 0 w 3338027"/>
                    <a:gd name="connsiteY1" fmla="*/ 149067 h 3383278"/>
                    <a:gd name="connsiteX2" fmla="*/ 1912125 w 3338027"/>
                    <a:gd name="connsiteY2" fmla="*/ 0 h 3383278"/>
                    <a:gd name="connsiteX3" fmla="*/ 3338027 w 3338027"/>
                    <a:gd name="connsiteY3" fmla="*/ 1977389 h 3383278"/>
                    <a:gd name="connsiteX4" fmla="*/ 2831288 w 3338027"/>
                    <a:gd name="connsiteY4" fmla="*/ 3383278 h 3383278"/>
                    <a:gd name="connsiteX5" fmla="*/ 606266 w 3338027"/>
                    <a:gd name="connsiteY5" fmla="*/ 3383278 h 3383278"/>
                    <a:gd name="connsiteX6" fmla="*/ 99527 w 3338027"/>
                    <a:gd name="connsiteY6" fmla="*/ 1977389 h 3383278"/>
                    <a:gd name="connsiteX0" fmla="*/ 97146 w 3335646"/>
                    <a:gd name="connsiteY0" fmla="*/ 1977389 h 3383278"/>
                    <a:gd name="connsiteX1" fmla="*/ 0 w 3335646"/>
                    <a:gd name="connsiteY1" fmla="*/ 146686 h 3383278"/>
                    <a:gd name="connsiteX2" fmla="*/ 1909744 w 3335646"/>
                    <a:gd name="connsiteY2" fmla="*/ 0 h 3383278"/>
                    <a:gd name="connsiteX3" fmla="*/ 3335646 w 3335646"/>
                    <a:gd name="connsiteY3" fmla="*/ 1977389 h 3383278"/>
                    <a:gd name="connsiteX4" fmla="*/ 2828907 w 3335646"/>
                    <a:gd name="connsiteY4" fmla="*/ 3383278 h 3383278"/>
                    <a:gd name="connsiteX5" fmla="*/ 603885 w 3335646"/>
                    <a:gd name="connsiteY5" fmla="*/ 3383278 h 3383278"/>
                    <a:gd name="connsiteX6" fmla="*/ 97146 w 3335646"/>
                    <a:gd name="connsiteY6" fmla="*/ 1977389 h 3383278"/>
                    <a:gd name="connsiteX0" fmla="*/ 97146 w 3347085"/>
                    <a:gd name="connsiteY0" fmla="*/ 1977389 h 4750165"/>
                    <a:gd name="connsiteX1" fmla="*/ 0 w 3347085"/>
                    <a:gd name="connsiteY1" fmla="*/ 146686 h 4750165"/>
                    <a:gd name="connsiteX2" fmla="*/ 1909744 w 3347085"/>
                    <a:gd name="connsiteY2" fmla="*/ 0 h 4750165"/>
                    <a:gd name="connsiteX3" fmla="*/ 3335646 w 3347085"/>
                    <a:gd name="connsiteY3" fmla="*/ 1977389 h 4750165"/>
                    <a:gd name="connsiteX4" fmla="*/ 2828907 w 3347085"/>
                    <a:gd name="connsiteY4" fmla="*/ 3383278 h 4750165"/>
                    <a:gd name="connsiteX5" fmla="*/ 3347085 w 3347085"/>
                    <a:gd name="connsiteY5" fmla="*/ 4750165 h 4750165"/>
                    <a:gd name="connsiteX6" fmla="*/ 97146 w 3347085"/>
                    <a:gd name="connsiteY6" fmla="*/ 1977389 h 4750165"/>
                    <a:gd name="connsiteX0" fmla="*/ 954986 w 3347085"/>
                    <a:gd name="connsiteY0" fmla="*/ 4456639 h 4750165"/>
                    <a:gd name="connsiteX1" fmla="*/ 0 w 3347085"/>
                    <a:gd name="connsiteY1" fmla="*/ 146686 h 4750165"/>
                    <a:gd name="connsiteX2" fmla="*/ 1909744 w 3347085"/>
                    <a:gd name="connsiteY2" fmla="*/ 0 h 4750165"/>
                    <a:gd name="connsiteX3" fmla="*/ 3335646 w 3347085"/>
                    <a:gd name="connsiteY3" fmla="*/ 1977389 h 4750165"/>
                    <a:gd name="connsiteX4" fmla="*/ 2828907 w 3347085"/>
                    <a:gd name="connsiteY4" fmla="*/ 3383278 h 4750165"/>
                    <a:gd name="connsiteX5" fmla="*/ 3347085 w 3347085"/>
                    <a:gd name="connsiteY5" fmla="*/ 4750165 h 4750165"/>
                    <a:gd name="connsiteX6" fmla="*/ 954986 w 3347085"/>
                    <a:gd name="connsiteY6" fmla="*/ 4456639 h 4750165"/>
                    <a:gd name="connsiteX0" fmla="*/ 954986 w 3337560"/>
                    <a:gd name="connsiteY0" fmla="*/ 4456639 h 4702540"/>
                    <a:gd name="connsiteX1" fmla="*/ 0 w 3337560"/>
                    <a:gd name="connsiteY1" fmla="*/ 146686 h 4702540"/>
                    <a:gd name="connsiteX2" fmla="*/ 1909744 w 3337560"/>
                    <a:gd name="connsiteY2" fmla="*/ 0 h 4702540"/>
                    <a:gd name="connsiteX3" fmla="*/ 3335646 w 3337560"/>
                    <a:gd name="connsiteY3" fmla="*/ 1977389 h 4702540"/>
                    <a:gd name="connsiteX4" fmla="*/ 2828907 w 3337560"/>
                    <a:gd name="connsiteY4" fmla="*/ 3383278 h 4702540"/>
                    <a:gd name="connsiteX5" fmla="*/ 3337560 w 3337560"/>
                    <a:gd name="connsiteY5" fmla="*/ 4702540 h 4702540"/>
                    <a:gd name="connsiteX6" fmla="*/ 954986 w 3337560"/>
                    <a:gd name="connsiteY6" fmla="*/ 4456639 h 4702540"/>
                    <a:gd name="connsiteX0" fmla="*/ 954986 w 3337560"/>
                    <a:gd name="connsiteY0" fmla="*/ 4456639 h 4702540"/>
                    <a:gd name="connsiteX1" fmla="*/ 0 w 3337560"/>
                    <a:gd name="connsiteY1" fmla="*/ 146686 h 4702540"/>
                    <a:gd name="connsiteX2" fmla="*/ 1909744 w 3337560"/>
                    <a:gd name="connsiteY2" fmla="*/ 0 h 4702540"/>
                    <a:gd name="connsiteX3" fmla="*/ 3335646 w 3337560"/>
                    <a:gd name="connsiteY3" fmla="*/ 1977389 h 4702540"/>
                    <a:gd name="connsiteX4" fmla="*/ 3038457 w 3337560"/>
                    <a:gd name="connsiteY4" fmla="*/ 2913378 h 4702540"/>
                    <a:gd name="connsiteX5" fmla="*/ 3337560 w 3337560"/>
                    <a:gd name="connsiteY5" fmla="*/ 4702540 h 4702540"/>
                    <a:gd name="connsiteX6" fmla="*/ 954986 w 3337560"/>
                    <a:gd name="connsiteY6" fmla="*/ 4456639 h 4702540"/>
                    <a:gd name="connsiteX0" fmla="*/ 954986 w 3337560"/>
                    <a:gd name="connsiteY0" fmla="*/ 4456639 h 4702540"/>
                    <a:gd name="connsiteX1" fmla="*/ 0 w 3337560"/>
                    <a:gd name="connsiteY1" fmla="*/ 146686 h 4702540"/>
                    <a:gd name="connsiteX2" fmla="*/ 1909744 w 3337560"/>
                    <a:gd name="connsiteY2" fmla="*/ 0 h 4702540"/>
                    <a:gd name="connsiteX3" fmla="*/ 1576696 w 3337560"/>
                    <a:gd name="connsiteY3" fmla="*/ 3482339 h 4702540"/>
                    <a:gd name="connsiteX4" fmla="*/ 3038457 w 3337560"/>
                    <a:gd name="connsiteY4" fmla="*/ 2913378 h 4702540"/>
                    <a:gd name="connsiteX5" fmla="*/ 3337560 w 3337560"/>
                    <a:gd name="connsiteY5" fmla="*/ 4702540 h 4702540"/>
                    <a:gd name="connsiteX6" fmla="*/ 954986 w 3337560"/>
                    <a:gd name="connsiteY6" fmla="*/ 4456639 h 47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37560" h="4702540">
                      <a:moveTo>
                        <a:pt x="954986" y="4456639"/>
                      </a:moveTo>
                      <a:lnTo>
                        <a:pt x="0" y="146686"/>
                      </a:lnTo>
                      <a:lnTo>
                        <a:pt x="1909744" y="0"/>
                      </a:lnTo>
                      <a:lnTo>
                        <a:pt x="1576696" y="3482339"/>
                      </a:lnTo>
                      <a:lnTo>
                        <a:pt x="3038457" y="2913378"/>
                      </a:lnTo>
                      <a:lnTo>
                        <a:pt x="3337560" y="4702540"/>
                      </a:lnTo>
                      <a:lnTo>
                        <a:pt x="954986" y="44566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EF380F-C333-CD6D-3F32-51413FE6378F}"/>
                  </a:ext>
                </a:extLst>
              </p:cNvPr>
              <p:cNvSpPr txBox="1"/>
              <p:nvPr/>
            </p:nvSpPr>
            <p:spPr>
              <a:xfrm>
                <a:off x="4473371" y="1920895"/>
                <a:ext cx="5102679" cy="301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rmAutofit/>
              </a:bodyPr>
              <a:lstStyle/>
              <a:p>
                <a:r>
                  <a:rPr lang="en-IN" sz="19000" b="1" dirty="0" err="1">
                    <a:solidFill>
                      <a:srgbClr val="8155BA"/>
                    </a:solidFill>
                    <a:latin typeface="DaytonaW01-Bold" panose="020B0804030503040204" pitchFamily="34" charset="0"/>
                  </a:rPr>
                  <a:t>larn</a:t>
                </a:r>
                <a:endParaRPr lang="en-IN" sz="19000" b="1" dirty="0">
                  <a:solidFill>
                    <a:srgbClr val="8155BA"/>
                  </a:solidFill>
                  <a:latin typeface="DaytonaW01-Bold" panose="020B0804030503040204" pitchFamily="34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036CD8-51D8-D797-B4FD-C58BA9F0D466}"/>
                </a:ext>
              </a:extLst>
            </p:cNvPr>
            <p:cNvSpPr txBox="1"/>
            <p:nvPr/>
          </p:nvSpPr>
          <p:spPr>
            <a:xfrm>
              <a:off x="6882497" y="2232187"/>
              <a:ext cx="2323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spc="600" dirty="0">
                  <a:solidFill>
                    <a:srgbClr val="695E93"/>
                  </a:solidFill>
                  <a:latin typeface="Daytona" panose="020B0604020202020204" pitchFamily="34" charset="0"/>
                </a:rPr>
                <a:t>Academy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63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Daytona</vt:lpstr>
      <vt:lpstr>DaytonaW01-Bold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9</cp:revision>
  <dcterms:created xsi:type="dcterms:W3CDTF">2023-02-10T16:17:29Z</dcterms:created>
  <dcterms:modified xsi:type="dcterms:W3CDTF">2023-02-11T07:09:12Z</dcterms:modified>
</cp:coreProperties>
</file>