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57" r:id="rId2"/>
    <p:sldId id="561" r:id="rId3"/>
    <p:sldId id="559" r:id="rId4"/>
    <p:sldId id="560" r:id="rId5"/>
    <p:sldId id="5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FF5657"/>
    <a:srgbClr val="EE707B"/>
    <a:srgbClr val="638FA9"/>
    <a:srgbClr val="F2D9BB"/>
    <a:srgbClr val="D34817"/>
    <a:srgbClr val="FFD700"/>
    <a:srgbClr val="E3AD6B"/>
    <a:srgbClr val="F0AD92"/>
    <a:srgbClr val="376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98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6E201-3ACE-4598-BEBA-FF75705585B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6990BA-185E-4B24-A4EE-F3E7133834EE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Plan</a:t>
          </a:r>
          <a:endParaRPr lang="en-IN" dirty="0"/>
        </a:p>
      </dgm:t>
    </dgm:pt>
    <dgm:pt modelId="{A8E53F49-86C8-46AC-A0B9-101989A5888F}" type="parTrans" cxnId="{0BEA7EB2-81FF-4197-B058-E2DB7B1450AD}">
      <dgm:prSet/>
      <dgm:spPr/>
      <dgm:t>
        <a:bodyPr/>
        <a:lstStyle/>
        <a:p>
          <a:endParaRPr lang="en-IN"/>
        </a:p>
      </dgm:t>
    </dgm:pt>
    <dgm:pt modelId="{AE296D04-1211-489E-83EE-01B7BAC5D7D4}" type="sibTrans" cxnId="{0BEA7EB2-81FF-4197-B058-E2DB7B1450AD}">
      <dgm:prSet/>
      <dgm:spPr>
        <a:ln>
          <a:solidFill>
            <a:srgbClr val="FF5657"/>
          </a:solidFill>
        </a:ln>
      </dgm:spPr>
      <dgm:t>
        <a:bodyPr/>
        <a:lstStyle/>
        <a:p>
          <a:endParaRPr lang="en-IN"/>
        </a:p>
      </dgm:t>
    </dgm:pt>
    <dgm:pt modelId="{073CD2E2-4E11-4164-9E84-55A19862CD44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Develop</a:t>
          </a:r>
          <a:endParaRPr lang="en-IN" dirty="0"/>
        </a:p>
      </dgm:t>
    </dgm:pt>
    <dgm:pt modelId="{FC6DB2DA-57C1-4D67-8239-FAC53D3EE54F}" type="parTrans" cxnId="{8BFE13A8-A690-4AB1-B8DB-0AE7F60314F0}">
      <dgm:prSet/>
      <dgm:spPr/>
      <dgm:t>
        <a:bodyPr/>
        <a:lstStyle/>
        <a:p>
          <a:endParaRPr lang="en-IN"/>
        </a:p>
      </dgm:t>
    </dgm:pt>
    <dgm:pt modelId="{4E57C3E1-5ECD-40DF-A120-4091BF926868}" type="sibTrans" cxnId="{8BFE13A8-A690-4AB1-B8DB-0AE7F60314F0}">
      <dgm:prSet/>
      <dgm:spPr>
        <a:ln>
          <a:solidFill>
            <a:srgbClr val="FF5657"/>
          </a:solidFill>
        </a:ln>
      </dgm:spPr>
      <dgm:t>
        <a:bodyPr/>
        <a:lstStyle/>
        <a:p>
          <a:endParaRPr lang="en-IN"/>
        </a:p>
      </dgm:t>
    </dgm:pt>
    <dgm:pt modelId="{B8589F84-65FF-446D-BB0D-627FE2A54889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Deploy</a:t>
          </a:r>
          <a:endParaRPr lang="en-IN" dirty="0"/>
        </a:p>
      </dgm:t>
    </dgm:pt>
    <dgm:pt modelId="{F3066D38-1872-4FD5-BCDF-A198BEC55652}" type="parTrans" cxnId="{A60CBF1C-FAC6-4066-AD59-C4403036F64A}">
      <dgm:prSet/>
      <dgm:spPr/>
      <dgm:t>
        <a:bodyPr/>
        <a:lstStyle/>
        <a:p>
          <a:endParaRPr lang="en-IN"/>
        </a:p>
      </dgm:t>
    </dgm:pt>
    <dgm:pt modelId="{E9446A76-B8FE-400E-A28F-46455343FE02}" type="sibTrans" cxnId="{A60CBF1C-FAC6-4066-AD59-C4403036F64A}">
      <dgm:prSet/>
      <dgm:spPr>
        <a:solidFill>
          <a:srgbClr val="FF4B4B"/>
        </a:solidFill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55A6D339-1448-49C5-95C9-E16DBA3855DB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Machine Learning Model</a:t>
          </a:r>
          <a:endParaRPr lang="en-IN" dirty="0"/>
        </a:p>
      </dgm:t>
    </dgm:pt>
    <dgm:pt modelId="{5C0532DD-9C9B-47A4-904D-435BBAB32C0C}" type="parTrans" cxnId="{3B00CD59-860C-48EE-A1E2-C61D683E6A5C}">
      <dgm:prSet/>
      <dgm:spPr/>
      <dgm:t>
        <a:bodyPr/>
        <a:lstStyle/>
        <a:p>
          <a:endParaRPr lang="en-IN"/>
        </a:p>
      </dgm:t>
    </dgm:pt>
    <dgm:pt modelId="{8B6FF0E0-1B50-4FBC-B556-CF584D7EF902}" type="sibTrans" cxnId="{3B00CD59-860C-48EE-A1E2-C61D683E6A5C}">
      <dgm:prSet/>
      <dgm:spPr/>
      <dgm:t>
        <a:bodyPr/>
        <a:lstStyle/>
        <a:p>
          <a:endParaRPr lang="en-IN"/>
        </a:p>
      </dgm:t>
    </dgm:pt>
    <dgm:pt modelId="{528DF69E-A80D-42F0-A496-BFC7DEA78310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 err="1"/>
            <a:t>Streamlit</a:t>
          </a:r>
          <a:r>
            <a:rPr lang="en-US" dirty="0"/>
            <a:t> Web App</a:t>
          </a:r>
          <a:endParaRPr lang="en-IN" dirty="0"/>
        </a:p>
      </dgm:t>
    </dgm:pt>
    <dgm:pt modelId="{D22B615C-473B-419C-9062-9C1121460CC3}" type="parTrans" cxnId="{489E8FA3-F381-4B3A-B043-B3CE81BEB681}">
      <dgm:prSet/>
      <dgm:spPr/>
      <dgm:t>
        <a:bodyPr/>
        <a:lstStyle/>
        <a:p>
          <a:endParaRPr lang="en-IN"/>
        </a:p>
      </dgm:t>
    </dgm:pt>
    <dgm:pt modelId="{5973F166-87B9-44AC-9213-652B5910144E}" type="sibTrans" cxnId="{489E8FA3-F381-4B3A-B043-B3CE81BEB681}">
      <dgm:prSet/>
      <dgm:spPr/>
      <dgm:t>
        <a:bodyPr/>
        <a:lstStyle/>
        <a:p>
          <a:endParaRPr lang="en-IN"/>
        </a:p>
      </dgm:t>
    </dgm:pt>
    <dgm:pt modelId="{61C855E4-5AE1-431D-A832-D64E3C5066BA}">
      <dgm:prSet phldrT="[Text]"/>
      <dgm:spPr>
        <a:solidFill>
          <a:srgbClr val="FF4B4B"/>
        </a:solidFill>
      </dgm:spPr>
      <dgm:t>
        <a:bodyPr/>
        <a:lstStyle/>
        <a:p>
          <a:r>
            <a:rPr lang="en-US" dirty="0"/>
            <a:t>App in Cloud</a:t>
          </a:r>
          <a:endParaRPr lang="en-IN" dirty="0"/>
        </a:p>
      </dgm:t>
    </dgm:pt>
    <dgm:pt modelId="{AADAD7E4-BF03-4A46-BDCC-2F704CACC439}" type="parTrans" cxnId="{ADC42EAA-C4EB-4C14-9022-D9C59CB4D8B5}">
      <dgm:prSet/>
      <dgm:spPr/>
      <dgm:t>
        <a:bodyPr/>
        <a:lstStyle/>
        <a:p>
          <a:endParaRPr lang="en-IN"/>
        </a:p>
      </dgm:t>
    </dgm:pt>
    <dgm:pt modelId="{03C4A7DF-23C9-4369-B39F-CCB25421F202}" type="sibTrans" cxnId="{ADC42EAA-C4EB-4C14-9022-D9C59CB4D8B5}">
      <dgm:prSet/>
      <dgm:spPr/>
      <dgm:t>
        <a:bodyPr/>
        <a:lstStyle/>
        <a:p>
          <a:endParaRPr lang="en-IN"/>
        </a:p>
      </dgm:t>
    </dgm:pt>
    <dgm:pt modelId="{F7B3B0A8-44A0-4104-B1C3-E234EDD356E9}">
      <dgm:prSet phldrT="[Text]"/>
      <dgm:spPr>
        <a:solidFill>
          <a:srgbClr val="FF4B4B"/>
        </a:solidFill>
      </dgm:spPr>
      <dgm:t>
        <a:bodyPr/>
        <a:lstStyle/>
        <a:p>
          <a:r>
            <a:rPr lang="en-US"/>
            <a:t>Train</a:t>
          </a:r>
          <a:endParaRPr lang="en-IN" dirty="0"/>
        </a:p>
      </dgm:t>
    </dgm:pt>
    <dgm:pt modelId="{E68EEDFA-CB90-4098-BD5B-EDFEBAC39401}" type="parTrans" cxnId="{D930EBA9-3910-4917-8B57-C11569A9798B}">
      <dgm:prSet/>
      <dgm:spPr/>
      <dgm:t>
        <a:bodyPr/>
        <a:lstStyle/>
        <a:p>
          <a:endParaRPr lang="en-IN"/>
        </a:p>
      </dgm:t>
    </dgm:pt>
    <dgm:pt modelId="{9B6F8FCE-4DCF-40FD-BFC9-09C2E7DF932F}" type="sibTrans" cxnId="{D930EBA9-3910-4917-8B57-C11569A9798B}">
      <dgm:prSet/>
      <dgm:spPr>
        <a:ln>
          <a:solidFill>
            <a:srgbClr val="FF0000"/>
          </a:solidFill>
        </a:ln>
      </dgm:spPr>
      <dgm:t>
        <a:bodyPr/>
        <a:lstStyle/>
        <a:p>
          <a:endParaRPr lang="en-IN"/>
        </a:p>
      </dgm:t>
    </dgm:pt>
    <dgm:pt modelId="{822A008A-A455-4E3D-82C8-A2B66BECAEDD}" type="pres">
      <dgm:prSet presAssocID="{03F6E201-3ACE-4598-BEBA-FF75705585B7}" presName="cycle" presStyleCnt="0">
        <dgm:presLayoutVars>
          <dgm:dir/>
          <dgm:resizeHandles val="exact"/>
        </dgm:presLayoutVars>
      </dgm:prSet>
      <dgm:spPr/>
    </dgm:pt>
    <dgm:pt modelId="{A836CADF-155E-49AE-BA57-689C9C803DF6}" type="pres">
      <dgm:prSet presAssocID="{416990BA-185E-4B24-A4EE-F3E7133834EE}" presName="node" presStyleLbl="node1" presStyleIdx="0" presStyleCnt="4">
        <dgm:presLayoutVars>
          <dgm:bulletEnabled val="1"/>
        </dgm:presLayoutVars>
      </dgm:prSet>
      <dgm:spPr/>
    </dgm:pt>
    <dgm:pt modelId="{6CAD651C-B80B-4559-B8CC-08A0B1356575}" type="pres">
      <dgm:prSet presAssocID="{416990BA-185E-4B24-A4EE-F3E7133834EE}" presName="spNode" presStyleCnt="0"/>
      <dgm:spPr/>
    </dgm:pt>
    <dgm:pt modelId="{5D33B559-DF88-45E1-B71E-9A14C4AE7960}" type="pres">
      <dgm:prSet presAssocID="{AE296D04-1211-489E-83EE-01B7BAC5D7D4}" presName="sibTrans" presStyleLbl="sibTrans1D1" presStyleIdx="0" presStyleCnt="4"/>
      <dgm:spPr/>
    </dgm:pt>
    <dgm:pt modelId="{14D7C7DD-6312-480D-9EA3-50E52A65B157}" type="pres">
      <dgm:prSet presAssocID="{F7B3B0A8-44A0-4104-B1C3-E234EDD356E9}" presName="node" presStyleLbl="node1" presStyleIdx="1" presStyleCnt="4">
        <dgm:presLayoutVars>
          <dgm:bulletEnabled val="1"/>
        </dgm:presLayoutVars>
      </dgm:prSet>
      <dgm:spPr/>
    </dgm:pt>
    <dgm:pt modelId="{2360125E-1B45-4459-843A-F2BD8966CE46}" type="pres">
      <dgm:prSet presAssocID="{F7B3B0A8-44A0-4104-B1C3-E234EDD356E9}" presName="spNode" presStyleCnt="0"/>
      <dgm:spPr/>
    </dgm:pt>
    <dgm:pt modelId="{0B4A4219-6407-49DA-A46B-F6F26B02D39A}" type="pres">
      <dgm:prSet presAssocID="{9B6F8FCE-4DCF-40FD-BFC9-09C2E7DF932F}" presName="sibTrans" presStyleLbl="sibTrans1D1" presStyleIdx="1" presStyleCnt="4"/>
      <dgm:spPr/>
    </dgm:pt>
    <dgm:pt modelId="{184AE7F1-B8B4-4864-A03D-CBE5D8BB6CBB}" type="pres">
      <dgm:prSet presAssocID="{073CD2E2-4E11-4164-9E84-55A19862CD44}" presName="node" presStyleLbl="node1" presStyleIdx="2" presStyleCnt="4">
        <dgm:presLayoutVars>
          <dgm:bulletEnabled val="1"/>
        </dgm:presLayoutVars>
      </dgm:prSet>
      <dgm:spPr/>
    </dgm:pt>
    <dgm:pt modelId="{D53B1650-C7B3-4AC1-A8C0-0CDBE83A55D1}" type="pres">
      <dgm:prSet presAssocID="{073CD2E2-4E11-4164-9E84-55A19862CD44}" presName="spNode" presStyleCnt="0"/>
      <dgm:spPr/>
    </dgm:pt>
    <dgm:pt modelId="{8A401E6F-4881-4ECB-AF38-12C36DEAFCE1}" type="pres">
      <dgm:prSet presAssocID="{4E57C3E1-5ECD-40DF-A120-4091BF926868}" presName="sibTrans" presStyleLbl="sibTrans1D1" presStyleIdx="2" presStyleCnt="4"/>
      <dgm:spPr/>
    </dgm:pt>
    <dgm:pt modelId="{0BBE1DAA-66AB-4EEE-81BE-8EC0FC8BFCE1}" type="pres">
      <dgm:prSet presAssocID="{B8589F84-65FF-446D-BB0D-627FE2A54889}" presName="node" presStyleLbl="node1" presStyleIdx="3" presStyleCnt="4">
        <dgm:presLayoutVars>
          <dgm:bulletEnabled val="1"/>
        </dgm:presLayoutVars>
      </dgm:prSet>
      <dgm:spPr/>
    </dgm:pt>
    <dgm:pt modelId="{8EE2F843-FF19-4BF2-ACDC-A242896E95C0}" type="pres">
      <dgm:prSet presAssocID="{B8589F84-65FF-446D-BB0D-627FE2A54889}" presName="spNode" presStyleCnt="0"/>
      <dgm:spPr/>
    </dgm:pt>
    <dgm:pt modelId="{1D61EB6B-CC69-4C8E-A771-96D9367A1923}" type="pres">
      <dgm:prSet presAssocID="{E9446A76-B8FE-400E-A28F-46455343FE02}" presName="sibTrans" presStyleLbl="sibTrans1D1" presStyleIdx="3" presStyleCnt="4"/>
      <dgm:spPr/>
    </dgm:pt>
  </dgm:ptLst>
  <dgm:cxnLst>
    <dgm:cxn modelId="{E5415407-CC4C-4CDC-ADE1-95691C22756E}" type="presOf" srcId="{9B6F8FCE-4DCF-40FD-BFC9-09C2E7DF932F}" destId="{0B4A4219-6407-49DA-A46B-F6F26B02D39A}" srcOrd="0" destOrd="0" presId="urn:microsoft.com/office/officeart/2005/8/layout/cycle6"/>
    <dgm:cxn modelId="{B162CD0F-F59B-4AB2-B66B-D0F7B80F9F96}" type="presOf" srcId="{4E57C3E1-5ECD-40DF-A120-4091BF926868}" destId="{8A401E6F-4881-4ECB-AF38-12C36DEAFCE1}" srcOrd="0" destOrd="0" presId="urn:microsoft.com/office/officeart/2005/8/layout/cycle6"/>
    <dgm:cxn modelId="{F4A50011-8BED-460B-96F2-C339D6A9DB3C}" type="presOf" srcId="{528DF69E-A80D-42F0-A496-BFC7DEA78310}" destId="{184AE7F1-B8B4-4864-A03D-CBE5D8BB6CBB}" srcOrd="0" destOrd="1" presId="urn:microsoft.com/office/officeart/2005/8/layout/cycle6"/>
    <dgm:cxn modelId="{3FF27B13-F2D2-437D-93A6-BD6E54F49F32}" type="presOf" srcId="{E9446A76-B8FE-400E-A28F-46455343FE02}" destId="{1D61EB6B-CC69-4C8E-A771-96D9367A1923}" srcOrd="0" destOrd="0" presId="urn:microsoft.com/office/officeart/2005/8/layout/cycle6"/>
    <dgm:cxn modelId="{A60CBF1C-FAC6-4066-AD59-C4403036F64A}" srcId="{03F6E201-3ACE-4598-BEBA-FF75705585B7}" destId="{B8589F84-65FF-446D-BB0D-627FE2A54889}" srcOrd="3" destOrd="0" parTransId="{F3066D38-1872-4FD5-BCDF-A198BEC55652}" sibTransId="{E9446A76-B8FE-400E-A28F-46455343FE02}"/>
    <dgm:cxn modelId="{E92BC34A-A861-4F1E-88A6-4279EF22E6AF}" type="presOf" srcId="{073CD2E2-4E11-4164-9E84-55A19862CD44}" destId="{184AE7F1-B8B4-4864-A03D-CBE5D8BB6CBB}" srcOrd="0" destOrd="0" presId="urn:microsoft.com/office/officeart/2005/8/layout/cycle6"/>
    <dgm:cxn modelId="{545D9670-83E1-4733-95F3-552AD092BA76}" type="presOf" srcId="{61C855E4-5AE1-431D-A832-D64E3C5066BA}" destId="{0BBE1DAA-66AB-4EEE-81BE-8EC0FC8BFCE1}" srcOrd="0" destOrd="1" presId="urn:microsoft.com/office/officeart/2005/8/layout/cycle6"/>
    <dgm:cxn modelId="{3B00CD59-860C-48EE-A1E2-C61D683E6A5C}" srcId="{F7B3B0A8-44A0-4104-B1C3-E234EDD356E9}" destId="{55A6D339-1448-49C5-95C9-E16DBA3855DB}" srcOrd="0" destOrd="0" parTransId="{5C0532DD-9C9B-47A4-904D-435BBAB32C0C}" sibTransId="{8B6FF0E0-1B50-4FBC-B556-CF584D7EF902}"/>
    <dgm:cxn modelId="{4BC6DB80-3996-4FF6-BBEC-8509893AFCD3}" type="presOf" srcId="{F7B3B0A8-44A0-4104-B1C3-E234EDD356E9}" destId="{14D7C7DD-6312-480D-9EA3-50E52A65B157}" srcOrd="0" destOrd="0" presId="urn:microsoft.com/office/officeart/2005/8/layout/cycle6"/>
    <dgm:cxn modelId="{AB4BAD97-BAA3-488E-98D0-F8E7B96EBCB7}" type="presOf" srcId="{03F6E201-3ACE-4598-BEBA-FF75705585B7}" destId="{822A008A-A455-4E3D-82C8-A2B66BECAEDD}" srcOrd="0" destOrd="0" presId="urn:microsoft.com/office/officeart/2005/8/layout/cycle6"/>
    <dgm:cxn modelId="{489E8FA3-F381-4B3A-B043-B3CE81BEB681}" srcId="{073CD2E2-4E11-4164-9E84-55A19862CD44}" destId="{528DF69E-A80D-42F0-A496-BFC7DEA78310}" srcOrd="0" destOrd="0" parTransId="{D22B615C-473B-419C-9062-9C1121460CC3}" sibTransId="{5973F166-87B9-44AC-9213-652B5910144E}"/>
    <dgm:cxn modelId="{8BFE13A8-A690-4AB1-B8DB-0AE7F60314F0}" srcId="{03F6E201-3ACE-4598-BEBA-FF75705585B7}" destId="{073CD2E2-4E11-4164-9E84-55A19862CD44}" srcOrd="2" destOrd="0" parTransId="{FC6DB2DA-57C1-4D67-8239-FAC53D3EE54F}" sibTransId="{4E57C3E1-5ECD-40DF-A120-4091BF926868}"/>
    <dgm:cxn modelId="{D930EBA9-3910-4917-8B57-C11569A9798B}" srcId="{03F6E201-3ACE-4598-BEBA-FF75705585B7}" destId="{F7B3B0A8-44A0-4104-B1C3-E234EDD356E9}" srcOrd="1" destOrd="0" parTransId="{E68EEDFA-CB90-4098-BD5B-EDFEBAC39401}" sibTransId="{9B6F8FCE-4DCF-40FD-BFC9-09C2E7DF932F}"/>
    <dgm:cxn modelId="{ADC42EAA-C4EB-4C14-9022-D9C59CB4D8B5}" srcId="{B8589F84-65FF-446D-BB0D-627FE2A54889}" destId="{61C855E4-5AE1-431D-A832-D64E3C5066BA}" srcOrd="0" destOrd="0" parTransId="{AADAD7E4-BF03-4A46-BDCC-2F704CACC439}" sibTransId="{03C4A7DF-23C9-4369-B39F-CCB25421F202}"/>
    <dgm:cxn modelId="{E15499AE-0A73-4EA6-BA25-E18F3AC10848}" type="presOf" srcId="{AE296D04-1211-489E-83EE-01B7BAC5D7D4}" destId="{5D33B559-DF88-45E1-B71E-9A14C4AE7960}" srcOrd="0" destOrd="0" presId="urn:microsoft.com/office/officeart/2005/8/layout/cycle6"/>
    <dgm:cxn modelId="{0BEA7EB2-81FF-4197-B058-E2DB7B1450AD}" srcId="{03F6E201-3ACE-4598-BEBA-FF75705585B7}" destId="{416990BA-185E-4B24-A4EE-F3E7133834EE}" srcOrd="0" destOrd="0" parTransId="{A8E53F49-86C8-46AC-A0B9-101989A5888F}" sibTransId="{AE296D04-1211-489E-83EE-01B7BAC5D7D4}"/>
    <dgm:cxn modelId="{E6379FDC-F786-4182-A192-72FF0090D4E5}" type="presOf" srcId="{B8589F84-65FF-446D-BB0D-627FE2A54889}" destId="{0BBE1DAA-66AB-4EEE-81BE-8EC0FC8BFCE1}" srcOrd="0" destOrd="0" presId="urn:microsoft.com/office/officeart/2005/8/layout/cycle6"/>
    <dgm:cxn modelId="{19466CEF-9005-4B5B-B22E-2D9B6F898C3C}" type="presOf" srcId="{416990BA-185E-4B24-A4EE-F3E7133834EE}" destId="{A836CADF-155E-49AE-BA57-689C9C803DF6}" srcOrd="0" destOrd="0" presId="urn:microsoft.com/office/officeart/2005/8/layout/cycle6"/>
    <dgm:cxn modelId="{3804BCFE-C825-459E-A1A2-E08FAD737CA9}" type="presOf" srcId="{55A6D339-1448-49C5-95C9-E16DBA3855DB}" destId="{14D7C7DD-6312-480D-9EA3-50E52A65B157}" srcOrd="0" destOrd="1" presId="urn:microsoft.com/office/officeart/2005/8/layout/cycle6"/>
    <dgm:cxn modelId="{1CF7109D-9B90-4791-9BB5-4D8393E3ECD6}" type="presParOf" srcId="{822A008A-A455-4E3D-82C8-A2B66BECAEDD}" destId="{A836CADF-155E-49AE-BA57-689C9C803DF6}" srcOrd="0" destOrd="0" presId="urn:microsoft.com/office/officeart/2005/8/layout/cycle6"/>
    <dgm:cxn modelId="{7329AB73-6B3F-400D-A4B9-81518A5188CF}" type="presParOf" srcId="{822A008A-A455-4E3D-82C8-A2B66BECAEDD}" destId="{6CAD651C-B80B-4559-B8CC-08A0B1356575}" srcOrd="1" destOrd="0" presId="urn:microsoft.com/office/officeart/2005/8/layout/cycle6"/>
    <dgm:cxn modelId="{3665E4FD-0099-437E-BFC8-B6476EE377A8}" type="presParOf" srcId="{822A008A-A455-4E3D-82C8-A2B66BECAEDD}" destId="{5D33B559-DF88-45E1-B71E-9A14C4AE7960}" srcOrd="2" destOrd="0" presId="urn:microsoft.com/office/officeart/2005/8/layout/cycle6"/>
    <dgm:cxn modelId="{172E75EF-BCA8-4CD8-B232-00A640ED75AE}" type="presParOf" srcId="{822A008A-A455-4E3D-82C8-A2B66BECAEDD}" destId="{14D7C7DD-6312-480D-9EA3-50E52A65B157}" srcOrd="3" destOrd="0" presId="urn:microsoft.com/office/officeart/2005/8/layout/cycle6"/>
    <dgm:cxn modelId="{449CC3F6-A8A0-411E-8F4C-6EC1721A7DBC}" type="presParOf" srcId="{822A008A-A455-4E3D-82C8-A2B66BECAEDD}" destId="{2360125E-1B45-4459-843A-F2BD8966CE46}" srcOrd="4" destOrd="0" presId="urn:microsoft.com/office/officeart/2005/8/layout/cycle6"/>
    <dgm:cxn modelId="{2CA48170-4EF6-4A48-83D9-23853B67BE5C}" type="presParOf" srcId="{822A008A-A455-4E3D-82C8-A2B66BECAEDD}" destId="{0B4A4219-6407-49DA-A46B-F6F26B02D39A}" srcOrd="5" destOrd="0" presId="urn:microsoft.com/office/officeart/2005/8/layout/cycle6"/>
    <dgm:cxn modelId="{0F4EDC70-740A-484E-A704-AAC8F1088F83}" type="presParOf" srcId="{822A008A-A455-4E3D-82C8-A2B66BECAEDD}" destId="{184AE7F1-B8B4-4864-A03D-CBE5D8BB6CBB}" srcOrd="6" destOrd="0" presId="urn:microsoft.com/office/officeart/2005/8/layout/cycle6"/>
    <dgm:cxn modelId="{3D1FE462-FF5B-408C-87B9-CD0DAD8A3F80}" type="presParOf" srcId="{822A008A-A455-4E3D-82C8-A2B66BECAEDD}" destId="{D53B1650-C7B3-4AC1-A8C0-0CDBE83A55D1}" srcOrd="7" destOrd="0" presId="urn:microsoft.com/office/officeart/2005/8/layout/cycle6"/>
    <dgm:cxn modelId="{172F68DB-9D14-476D-9CC8-A282FBF33CD2}" type="presParOf" srcId="{822A008A-A455-4E3D-82C8-A2B66BECAEDD}" destId="{8A401E6F-4881-4ECB-AF38-12C36DEAFCE1}" srcOrd="8" destOrd="0" presId="urn:microsoft.com/office/officeart/2005/8/layout/cycle6"/>
    <dgm:cxn modelId="{7766F706-BC1F-432E-9EA0-1CC3BB6809C4}" type="presParOf" srcId="{822A008A-A455-4E3D-82C8-A2B66BECAEDD}" destId="{0BBE1DAA-66AB-4EEE-81BE-8EC0FC8BFCE1}" srcOrd="9" destOrd="0" presId="urn:microsoft.com/office/officeart/2005/8/layout/cycle6"/>
    <dgm:cxn modelId="{3D5B7B3A-0903-4270-B55C-1F7A22ABDCAF}" type="presParOf" srcId="{822A008A-A455-4E3D-82C8-A2B66BECAEDD}" destId="{8EE2F843-FF19-4BF2-ACDC-A242896E95C0}" srcOrd="10" destOrd="0" presId="urn:microsoft.com/office/officeart/2005/8/layout/cycle6"/>
    <dgm:cxn modelId="{86FA29FE-DF09-46A6-A1DC-CDE76CFBCE05}" type="presParOf" srcId="{822A008A-A455-4E3D-82C8-A2B66BECAEDD}" destId="{1D61EB6B-CC69-4C8E-A771-96D9367A1923}" srcOrd="11" destOrd="0" presId="urn:microsoft.com/office/officeart/2005/8/layout/cycle6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F7436-D1AE-4DB3-A0B6-D6396EE03783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F91AA0C6-6C00-4CA4-9934-7E5C0F8448A6}">
      <dgm:prSet/>
      <dgm:spPr>
        <a:solidFill>
          <a:schemeClr val="bg1">
            <a:lumMod val="95000"/>
            <a:alpha val="7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Foundations</a:t>
          </a:r>
          <a:endParaRPr lang="en-IN" dirty="0">
            <a:solidFill>
              <a:schemeClr val="tx1"/>
            </a:solidFill>
          </a:endParaRPr>
        </a:p>
      </dgm:t>
    </dgm:pt>
    <dgm:pt modelId="{67AD6083-37FD-43BB-89B9-6E16DC0100CA}" type="parTrans" cxnId="{9C621B84-E4A4-4B86-ACD2-78631CF6E5B8}">
      <dgm:prSet/>
      <dgm:spPr/>
      <dgm:t>
        <a:bodyPr/>
        <a:lstStyle/>
        <a:p>
          <a:endParaRPr lang="en-IN"/>
        </a:p>
      </dgm:t>
    </dgm:pt>
    <dgm:pt modelId="{1B2A5A8A-B637-4E95-8042-DDFF35F8F3C9}" type="sibTrans" cxnId="{9C621B84-E4A4-4B86-ACD2-78631CF6E5B8}">
      <dgm:prSet/>
      <dgm:spPr/>
      <dgm:t>
        <a:bodyPr/>
        <a:lstStyle/>
        <a:p>
          <a:endParaRPr lang="en-IN"/>
        </a:p>
      </dgm:t>
    </dgm:pt>
    <dgm:pt modelId="{41E9C0B9-132A-41AD-B841-9B6D4EE1B916}">
      <dgm:prSet/>
      <dgm:spPr>
        <a:solidFill>
          <a:schemeClr val="bg1">
            <a:lumMod val="85000"/>
            <a:alpha val="50000"/>
          </a:schemeClr>
        </a:solidFill>
      </dgm:spPr>
      <dgm:t>
        <a:bodyPr/>
        <a:lstStyle/>
        <a:p>
          <a:r>
            <a:rPr lang="en-US" dirty="0" err="1">
              <a:solidFill>
                <a:schemeClr val="tx1"/>
              </a:solidFill>
            </a:rPr>
            <a:t>Streamlit</a:t>
          </a:r>
          <a:r>
            <a:rPr lang="en-US" dirty="0">
              <a:solidFill>
                <a:schemeClr val="tx1"/>
              </a:solidFill>
            </a:rPr>
            <a:t> API</a:t>
          </a:r>
          <a:endParaRPr lang="en-IN" dirty="0">
            <a:solidFill>
              <a:schemeClr val="tx1"/>
            </a:solidFill>
          </a:endParaRPr>
        </a:p>
      </dgm:t>
    </dgm:pt>
    <dgm:pt modelId="{9C45A473-884E-4565-AB80-7F2C8B3F4921}" type="sibTrans" cxnId="{9973D04A-89D8-4FA0-86DE-EA77D0A8E4F4}">
      <dgm:prSet/>
      <dgm:spPr/>
      <dgm:t>
        <a:bodyPr/>
        <a:lstStyle/>
        <a:p>
          <a:endParaRPr lang="en-IN"/>
        </a:p>
      </dgm:t>
    </dgm:pt>
    <dgm:pt modelId="{CE2E7B7D-5994-42BC-A412-3734F7AB297B}" type="parTrans" cxnId="{9973D04A-89D8-4FA0-86DE-EA77D0A8E4F4}">
      <dgm:prSet/>
      <dgm:spPr/>
      <dgm:t>
        <a:bodyPr/>
        <a:lstStyle/>
        <a:p>
          <a:endParaRPr lang="en-IN"/>
        </a:p>
      </dgm:t>
    </dgm:pt>
    <dgm:pt modelId="{440732A2-CB06-4AE4-AE37-E2D4F4409320}">
      <dgm:prSet/>
      <dgm:spPr>
        <a:solidFill>
          <a:schemeClr val="bg1">
            <a:lumMod val="75000"/>
            <a:alpha val="3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Layouts and Widgets</a:t>
          </a:r>
          <a:endParaRPr lang="en-IN" dirty="0">
            <a:solidFill>
              <a:schemeClr val="tx1"/>
            </a:solidFill>
          </a:endParaRPr>
        </a:p>
      </dgm:t>
    </dgm:pt>
    <dgm:pt modelId="{C9126B21-51EB-453C-8D22-B89906A8EAFE}" type="sibTrans" cxnId="{8FFE121E-82B7-4CE2-A5BD-AAAD67A506A3}">
      <dgm:prSet/>
      <dgm:spPr/>
      <dgm:t>
        <a:bodyPr/>
        <a:lstStyle/>
        <a:p>
          <a:endParaRPr lang="en-IN"/>
        </a:p>
      </dgm:t>
    </dgm:pt>
    <dgm:pt modelId="{8F582F62-B67D-4E70-9B6E-1D003E628661}" type="parTrans" cxnId="{8FFE121E-82B7-4CE2-A5BD-AAAD67A506A3}">
      <dgm:prSet/>
      <dgm:spPr/>
      <dgm:t>
        <a:bodyPr/>
        <a:lstStyle/>
        <a:p>
          <a:endParaRPr lang="en-IN"/>
        </a:p>
      </dgm:t>
    </dgm:pt>
    <dgm:pt modelId="{3092AB12-5BA9-4B36-A35A-02FF1EE192A0}">
      <dgm:prSet/>
      <dgm:spPr>
        <a:solidFill>
          <a:srgbClr val="FF4B4B">
            <a:alpha val="3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Data Visualizations</a:t>
          </a:r>
          <a:endParaRPr lang="en-IN" dirty="0">
            <a:solidFill>
              <a:schemeClr val="tx1"/>
            </a:solidFill>
          </a:endParaRPr>
        </a:p>
      </dgm:t>
    </dgm:pt>
    <dgm:pt modelId="{EBCDA940-25EF-4A68-A839-63F6C6F94586}" type="sibTrans" cxnId="{4CFB5A03-0F5A-46E2-BE98-0E3DB99ECE99}">
      <dgm:prSet/>
      <dgm:spPr/>
      <dgm:t>
        <a:bodyPr/>
        <a:lstStyle/>
        <a:p>
          <a:endParaRPr lang="en-IN"/>
        </a:p>
      </dgm:t>
    </dgm:pt>
    <dgm:pt modelId="{8EC9AF56-6F3F-422A-B79D-351E17EDA50C}" type="parTrans" cxnId="{4CFB5A03-0F5A-46E2-BE98-0E3DB99ECE99}">
      <dgm:prSet/>
      <dgm:spPr/>
      <dgm:t>
        <a:bodyPr/>
        <a:lstStyle/>
        <a:p>
          <a:endParaRPr lang="en-IN"/>
        </a:p>
      </dgm:t>
    </dgm:pt>
    <dgm:pt modelId="{E6E38BC4-8EB3-4EFD-9219-F3AF98FB5472}">
      <dgm:prSet/>
      <dgm:spPr>
        <a:solidFill>
          <a:srgbClr val="FF4B4B">
            <a:alpha val="5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Data Science Project</a:t>
          </a:r>
          <a:endParaRPr lang="en-IN" dirty="0">
            <a:solidFill>
              <a:schemeClr val="tx1"/>
            </a:solidFill>
          </a:endParaRPr>
        </a:p>
      </dgm:t>
    </dgm:pt>
    <dgm:pt modelId="{AD847912-E549-4908-B6FD-4D8B616D9301}" type="sibTrans" cxnId="{6CBD4EC9-994A-44DA-A02A-595E88078868}">
      <dgm:prSet/>
      <dgm:spPr/>
      <dgm:t>
        <a:bodyPr/>
        <a:lstStyle/>
        <a:p>
          <a:endParaRPr lang="en-IN"/>
        </a:p>
      </dgm:t>
    </dgm:pt>
    <dgm:pt modelId="{D6609EFA-353D-4D44-A8DB-087230932619}" type="parTrans" cxnId="{6CBD4EC9-994A-44DA-A02A-595E88078868}">
      <dgm:prSet/>
      <dgm:spPr/>
      <dgm:t>
        <a:bodyPr/>
        <a:lstStyle/>
        <a:p>
          <a:endParaRPr lang="en-IN"/>
        </a:p>
      </dgm:t>
    </dgm:pt>
    <dgm:pt modelId="{D5FEBBF0-3F83-45FF-B70E-30F4D51F2E8D}">
      <dgm:prSet/>
      <dgm:spPr>
        <a:solidFill>
          <a:srgbClr val="FF4B4B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 in Cloud</a:t>
          </a:r>
          <a:endParaRPr lang="en-IN" dirty="0">
            <a:solidFill>
              <a:schemeClr val="tx1"/>
            </a:solidFill>
          </a:endParaRPr>
        </a:p>
      </dgm:t>
    </dgm:pt>
    <dgm:pt modelId="{45A712E6-261E-4D9A-AE36-E0A125BB3C88}" type="sibTrans" cxnId="{7B8BA3DE-80E7-4C29-B56E-16A4D7FFB63F}">
      <dgm:prSet/>
      <dgm:spPr/>
      <dgm:t>
        <a:bodyPr/>
        <a:lstStyle/>
        <a:p>
          <a:endParaRPr lang="en-IN"/>
        </a:p>
      </dgm:t>
    </dgm:pt>
    <dgm:pt modelId="{EBE81407-6493-49A0-885C-9B34C5C4853F}" type="parTrans" cxnId="{7B8BA3DE-80E7-4C29-B56E-16A4D7FFB63F}">
      <dgm:prSet/>
      <dgm:spPr/>
      <dgm:t>
        <a:bodyPr/>
        <a:lstStyle/>
        <a:p>
          <a:endParaRPr lang="en-IN"/>
        </a:p>
      </dgm:t>
    </dgm:pt>
    <dgm:pt modelId="{12E2282D-22CE-4B8F-8D94-DE897E96F0B3}" type="pres">
      <dgm:prSet presAssocID="{622F7436-D1AE-4DB3-A0B6-D6396EE03783}" presName="Name0" presStyleCnt="0">
        <dgm:presLayoutVars>
          <dgm:dir/>
          <dgm:resizeHandles val="exact"/>
        </dgm:presLayoutVars>
      </dgm:prSet>
      <dgm:spPr/>
    </dgm:pt>
    <dgm:pt modelId="{E7A1AAF3-BCC8-4970-A70E-95EEAB0B5369}" type="pres">
      <dgm:prSet presAssocID="{622F7436-D1AE-4DB3-A0B6-D6396EE03783}" presName="bkgdShp" presStyleLbl="alignAccFollowNode1" presStyleIdx="0" presStyleCnt="1"/>
      <dgm:spPr>
        <a:solidFill>
          <a:schemeClr val="bg1">
            <a:lumMod val="75000"/>
            <a:alpha val="90000"/>
          </a:schemeClr>
        </a:solidFill>
      </dgm:spPr>
    </dgm:pt>
    <dgm:pt modelId="{2E9CB8C2-BEDB-46A7-9DE0-8AB01513B82B}" type="pres">
      <dgm:prSet presAssocID="{622F7436-D1AE-4DB3-A0B6-D6396EE03783}" presName="linComp" presStyleCnt="0"/>
      <dgm:spPr/>
    </dgm:pt>
    <dgm:pt modelId="{D9825F5B-BEE8-45EB-9AD9-D90FFDCBF420}" type="pres">
      <dgm:prSet presAssocID="{F91AA0C6-6C00-4CA4-9934-7E5C0F8448A6}" presName="compNode" presStyleCnt="0"/>
      <dgm:spPr/>
    </dgm:pt>
    <dgm:pt modelId="{8D65D18E-CAF4-42CC-BF54-124C7B0893DB}" type="pres">
      <dgm:prSet presAssocID="{F91AA0C6-6C00-4CA4-9934-7E5C0F8448A6}" presName="node" presStyleLbl="node1" presStyleIdx="0" presStyleCnt="6">
        <dgm:presLayoutVars>
          <dgm:bulletEnabled val="1"/>
        </dgm:presLayoutVars>
      </dgm:prSet>
      <dgm:spPr/>
    </dgm:pt>
    <dgm:pt modelId="{03A3A766-AE1C-4335-8216-9234D89DD85F}" type="pres">
      <dgm:prSet presAssocID="{F91AA0C6-6C00-4CA4-9934-7E5C0F8448A6}" presName="invisiNode" presStyleLbl="node1" presStyleIdx="0" presStyleCnt="6"/>
      <dgm:spPr/>
    </dgm:pt>
    <dgm:pt modelId="{EE368F5D-4BEC-460C-9576-E8F22980B39B}" type="pres">
      <dgm:prSet presAssocID="{F91AA0C6-6C00-4CA4-9934-7E5C0F8448A6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5A0923BF-1E8C-46EC-BF8E-59809774815D}" type="pres">
      <dgm:prSet presAssocID="{1B2A5A8A-B637-4E95-8042-DDFF35F8F3C9}" presName="sibTrans" presStyleLbl="sibTrans2D1" presStyleIdx="0" presStyleCnt="0"/>
      <dgm:spPr/>
    </dgm:pt>
    <dgm:pt modelId="{5C5BDEDC-CA4C-4C20-8870-E846DCEB87D5}" type="pres">
      <dgm:prSet presAssocID="{41E9C0B9-132A-41AD-B841-9B6D4EE1B916}" presName="compNode" presStyleCnt="0"/>
      <dgm:spPr/>
    </dgm:pt>
    <dgm:pt modelId="{E2EDF156-7D42-4430-AAD6-3D0390617C8C}" type="pres">
      <dgm:prSet presAssocID="{41E9C0B9-132A-41AD-B841-9B6D4EE1B916}" presName="node" presStyleLbl="node1" presStyleIdx="1" presStyleCnt="6">
        <dgm:presLayoutVars>
          <dgm:bulletEnabled val="1"/>
        </dgm:presLayoutVars>
      </dgm:prSet>
      <dgm:spPr/>
    </dgm:pt>
    <dgm:pt modelId="{1419ADC4-2AA6-4A8E-9F0D-AA891D39F270}" type="pres">
      <dgm:prSet presAssocID="{41E9C0B9-132A-41AD-B841-9B6D4EE1B916}" presName="invisiNode" presStyleLbl="node1" presStyleIdx="1" presStyleCnt="6"/>
      <dgm:spPr/>
    </dgm:pt>
    <dgm:pt modelId="{9BFCC1BE-F499-4474-9F5E-5D14778E4D80}" type="pres">
      <dgm:prSet presAssocID="{41E9C0B9-132A-41AD-B841-9B6D4EE1B916}" presName="imagNode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63460CF1-5F30-42EA-882F-E02DB81F637D}" type="pres">
      <dgm:prSet presAssocID="{9C45A473-884E-4565-AB80-7F2C8B3F4921}" presName="sibTrans" presStyleLbl="sibTrans2D1" presStyleIdx="0" presStyleCnt="0"/>
      <dgm:spPr/>
    </dgm:pt>
    <dgm:pt modelId="{190FCB70-C6D4-47D9-932D-83ECBDA4EEB5}" type="pres">
      <dgm:prSet presAssocID="{440732A2-CB06-4AE4-AE37-E2D4F4409320}" presName="compNode" presStyleCnt="0"/>
      <dgm:spPr/>
    </dgm:pt>
    <dgm:pt modelId="{C02E980F-38C9-4E92-BB44-8BFF7FFCEE1F}" type="pres">
      <dgm:prSet presAssocID="{440732A2-CB06-4AE4-AE37-E2D4F4409320}" presName="node" presStyleLbl="node1" presStyleIdx="2" presStyleCnt="6">
        <dgm:presLayoutVars>
          <dgm:bulletEnabled val="1"/>
        </dgm:presLayoutVars>
      </dgm:prSet>
      <dgm:spPr/>
    </dgm:pt>
    <dgm:pt modelId="{D376AB88-0008-4E6B-8462-38A8FE13B07D}" type="pres">
      <dgm:prSet presAssocID="{440732A2-CB06-4AE4-AE37-E2D4F4409320}" presName="invisiNode" presStyleLbl="node1" presStyleIdx="2" presStyleCnt="6"/>
      <dgm:spPr/>
    </dgm:pt>
    <dgm:pt modelId="{8761DA50-6FEB-462B-885B-70CA3C0D9C7D}" type="pres">
      <dgm:prSet presAssocID="{440732A2-CB06-4AE4-AE37-E2D4F4409320}" presName="imagNode" presStyleLbl="fgImgPlac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Ui Ux outline"/>
        </a:ext>
      </dgm:extLst>
    </dgm:pt>
    <dgm:pt modelId="{0E146355-1444-41D9-9205-E7D2B17A9B71}" type="pres">
      <dgm:prSet presAssocID="{C9126B21-51EB-453C-8D22-B89906A8EAFE}" presName="sibTrans" presStyleLbl="sibTrans2D1" presStyleIdx="0" presStyleCnt="0"/>
      <dgm:spPr/>
    </dgm:pt>
    <dgm:pt modelId="{24785993-C823-4B1D-9C57-0FF9F2A77046}" type="pres">
      <dgm:prSet presAssocID="{3092AB12-5BA9-4B36-A35A-02FF1EE192A0}" presName="compNode" presStyleCnt="0"/>
      <dgm:spPr/>
    </dgm:pt>
    <dgm:pt modelId="{64B1DB69-AADC-4085-9564-DC282D624136}" type="pres">
      <dgm:prSet presAssocID="{3092AB12-5BA9-4B36-A35A-02FF1EE192A0}" presName="node" presStyleLbl="node1" presStyleIdx="3" presStyleCnt="6">
        <dgm:presLayoutVars>
          <dgm:bulletEnabled val="1"/>
        </dgm:presLayoutVars>
      </dgm:prSet>
      <dgm:spPr/>
    </dgm:pt>
    <dgm:pt modelId="{A2ACEF96-71E5-4843-93F1-837173B9AE9A}" type="pres">
      <dgm:prSet presAssocID="{3092AB12-5BA9-4B36-A35A-02FF1EE192A0}" presName="invisiNode" presStyleLbl="node1" presStyleIdx="3" presStyleCnt="6"/>
      <dgm:spPr/>
    </dgm:pt>
    <dgm:pt modelId="{22AEE262-B531-4772-9C6F-95BE97253BA4}" type="pres">
      <dgm:prSet presAssocID="{3092AB12-5BA9-4B36-A35A-02FF1EE192A0}" presName="imagNode" presStyleLbl="fgImgPlac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916F877C-40F0-4C5D-A938-7B08E7E0E02C}" type="pres">
      <dgm:prSet presAssocID="{EBCDA940-25EF-4A68-A839-63F6C6F94586}" presName="sibTrans" presStyleLbl="sibTrans2D1" presStyleIdx="0" presStyleCnt="0"/>
      <dgm:spPr/>
    </dgm:pt>
    <dgm:pt modelId="{1F61518F-1226-44CF-8ACE-4E86D8C143B1}" type="pres">
      <dgm:prSet presAssocID="{E6E38BC4-8EB3-4EFD-9219-F3AF98FB5472}" presName="compNode" presStyleCnt="0"/>
      <dgm:spPr/>
    </dgm:pt>
    <dgm:pt modelId="{BA984FCB-6212-4982-803D-60E293374C25}" type="pres">
      <dgm:prSet presAssocID="{E6E38BC4-8EB3-4EFD-9219-F3AF98FB5472}" presName="node" presStyleLbl="node1" presStyleIdx="4" presStyleCnt="6">
        <dgm:presLayoutVars>
          <dgm:bulletEnabled val="1"/>
        </dgm:presLayoutVars>
      </dgm:prSet>
      <dgm:spPr/>
    </dgm:pt>
    <dgm:pt modelId="{FCBBE25B-7484-45B2-A667-CED11B15036D}" type="pres">
      <dgm:prSet presAssocID="{E6E38BC4-8EB3-4EFD-9219-F3AF98FB5472}" presName="invisiNode" presStyleLbl="node1" presStyleIdx="4" presStyleCnt="6"/>
      <dgm:spPr/>
    </dgm:pt>
    <dgm:pt modelId="{817E9362-C327-4338-8364-DBE532AA1F5A}" type="pres">
      <dgm:prSet presAssocID="{E6E38BC4-8EB3-4EFD-9219-F3AF98FB5472}" presName="imagNode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tom outline"/>
        </a:ext>
      </dgm:extLst>
    </dgm:pt>
    <dgm:pt modelId="{89247B32-02F2-4FD4-AFD6-3232E94DD930}" type="pres">
      <dgm:prSet presAssocID="{AD847912-E549-4908-B6FD-4D8B616D9301}" presName="sibTrans" presStyleLbl="sibTrans2D1" presStyleIdx="0" presStyleCnt="0"/>
      <dgm:spPr/>
    </dgm:pt>
    <dgm:pt modelId="{F6CD85AE-99F4-4AE8-94AA-AAB9CCBBABA8}" type="pres">
      <dgm:prSet presAssocID="{D5FEBBF0-3F83-45FF-B70E-30F4D51F2E8D}" presName="compNode" presStyleCnt="0"/>
      <dgm:spPr/>
    </dgm:pt>
    <dgm:pt modelId="{644425DB-0329-4417-ADF4-A56D866C0DB8}" type="pres">
      <dgm:prSet presAssocID="{D5FEBBF0-3F83-45FF-B70E-30F4D51F2E8D}" presName="node" presStyleLbl="node1" presStyleIdx="5" presStyleCnt="6">
        <dgm:presLayoutVars>
          <dgm:bulletEnabled val="1"/>
        </dgm:presLayoutVars>
      </dgm:prSet>
      <dgm:spPr/>
    </dgm:pt>
    <dgm:pt modelId="{0E30581A-EA8E-4D5D-86CC-142022079FBD}" type="pres">
      <dgm:prSet presAssocID="{D5FEBBF0-3F83-45FF-B70E-30F4D51F2E8D}" presName="invisiNode" presStyleLbl="node1" presStyleIdx="5" presStyleCnt="6"/>
      <dgm:spPr/>
    </dgm:pt>
    <dgm:pt modelId="{BEBCA4EB-7172-4AC2-85FD-E09C8612B811}" type="pres">
      <dgm:prSet presAssocID="{D5FEBBF0-3F83-45FF-B70E-30F4D51F2E8D}" presName="imagNode" presStyleLbl="fgImgPlac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Upload with solid fill"/>
        </a:ext>
      </dgm:extLst>
    </dgm:pt>
  </dgm:ptLst>
  <dgm:cxnLst>
    <dgm:cxn modelId="{843B6B03-FEFC-424F-B568-0F41DA4927A8}" type="presOf" srcId="{9C45A473-884E-4565-AB80-7F2C8B3F4921}" destId="{63460CF1-5F30-42EA-882F-E02DB81F637D}" srcOrd="0" destOrd="0" presId="urn:microsoft.com/office/officeart/2005/8/layout/pList2"/>
    <dgm:cxn modelId="{4CFB5A03-0F5A-46E2-BE98-0E3DB99ECE99}" srcId="{622F7436-D1AE-4DB3-A0B6-D6396EE03783}" destId="{3092AB12-5BA9-4B36-A35A-02FF1EE192A0}" srcOrd="3" destOrd="0" parTransId="{8EC9AF56-6F3F-422A-B79D-351E17EDA50C}" sibTransId="{EBCDA940-25EF-4A68-A839-63F6C6F94586}"/>
    <dgm:cxn modelId="{6E5FB615-23C0-414E-A1BF-EEB778C8CE86}" type="presOf" srcId="{C9126B21-51EB-453C-8D22-B89906A8EAFE}" destId="{0E146355-1444-41D9-9205-E7D2B17A9B71}" srcOrd="0" destOrd="0" presId="urn:microsoft.com/office/officeart/2005/8/layout/pList2"/>
    <dgm:cxn modelId="{C696611A-513B-4815-AE78-8CDFFE9BF977}" type="presOf" srcId="{F91AA0C6-6C00-4CA4-9934-7E5C0F8448A6}" destId="{8D65D18E-CAF4-42CC-BF54-124C7B0893DB}" srcOrd="0" destOrd="0" presId="urn:microsoft.com/office/officeart/2005/8/layout/pList2"/>
    <dgm:cxn modelId="{8FFE121E-82B7-4CE2-A5BD-AAAD67A506A3}" srcId="{622F7436-D1AE-4DB3-A0B6-D6396EE03783}" destId="{440732A2-CB06-4AE4-AE37-E2D4F4409320}" srcOrd="2" destOrd="0" parTransId="{8F582F62-B67D-4E70-9B6E-1D003E628661}" sibTransId="{C9126B21-51EB-453C-8D22-B89906A8EAFE}"/>
    <dgm:cxn modelId="{9973D04A-89D8-4FA0-86DE-EA77D0A8E4F4}" srcId="{622F7436-D1AE-4DB3-A0B6-D6396EE03783}" destId="{41E9C0B9-132A-41AD-B841-9B6D4EE1B916}" srcOrd="1" destOrd="0" parTransId="{CE2E7B7D-5994-42BC-A412-3734F7AB297B}" sibTransId="{9C45A473-884E-4565-AB80-7F2C8B3F4921}"/>
    <dgm:cxn modelId="{74B3FC4E-A57C-4278-9FD1-E562E83DD89D}" type="presOf" srcId="{440732A2-CB06-4AE4-AE37-E2D4F4409320}" destId="{C02E980F-38C9-4E92-BB44-8BFF7FFCEE1F}" srcOrd="0" destOrd="0" presId="urn:microsoft.com/office/officeart/2005/8/layout/pList2"/>
    <dgm:cxn modelId="{9C621B84-E4A4-4B86-ACD2-78631CF6E5B8}" srcId="{622F7436-D1AE-4DB3-A0B6-D6396EE03783}" destId="{F91AA0C6-6C00-4CA4-9934-7E5C0F8448A6}" srcOrd="0" destOrd="0" parTransId="{67AD6083-37FD-43BB-89B9-6E16DC0100CA}" sibTransId="{1B2A5A8A-B637-4E95-8042-DDFF35F8F3C9}"/>
    <dgm:cxn modelId="{6AF270B5-1D34-4BA5-990E-41D7D106CEA9}" type="presOf" srcId="{AD847912-E549-4908-B6FD-4D8B616D9301}" destId="{89247B32-02F2-4FD4-AFD6-3232E94DD930}" srcOrd="0" destOrd="0" presId="urn:microsoft.com/office/officeart/2005/8/layout/pList2"/>
    <dgm:cxn modelId="{6CBD4EC9-994A-44DA-A02A-595E88078868}" srcId="{622F7436-D1AE-4DB3-A0B6-D6396EE03783}" destId="{E6E38BC4-8EB3-4EFD-9219-F3AF98FB5472}" srcOrd="4" destOrd="0" parTransId="{D6609EFA-353D-4D44-A8DB-087230932619}" sibTransId="{AD847912-E549-4908-B6FD-4D8B616D9301}"/>
    <dgm:cxn modelId="{9E21B3D2-4BBB-404B-9CA7-8A41A198E54F}" type="presOf" srcId="{1B2A5A8A-B637-4E95-8042-DDFF35F8F3C9}" destId="{5A0923BF-1E8C-46EC-BF8E-59809774815D}" srcOrd="0" destOrd="0" presId="urn:microsoft.com/office/officeart/2005/8/layout/pList2"/>
    <dgm:cxn modelId="{68B28DD5-25BC-4362-ACCA-E38FE0B50A24}" type="presOf" srcId="{41E9C0B9-132A-41AD-B841-9B6D4EE1B916}" destId="{E2EDF156-7D42-4430-AAD6-3D0390617C8C}" srcOrd="0" destOrd="0" presId="urn:microsoft.com/office/officeart/2005/8/layout/pList2"/>
    <dgm:cxn modelId="{7ACA04D7-8170-4E90-87FF-E736928DA8BB}" type="presOf" srcId="{EBCDA940-25EF-4A68-A839-63F6C6F94586}" destId="{916F877C-40F0-4C5D-A938-7B08E7E0E02C}" srcOrd="0" destOrd="0" presId="urn:microsoft.com/office/officeart/2005/8/layout/pList2"/>
    <dgm:cxn modelId="{070718D8-0F17-4DC8-A7D3-0E0F724905F7}" type="presOf" srcId="{3092AB12-5BA9-4B36-A35A-02FF1EE192A0}" destId="{64B1DB69-AADC-4085-9564-DC282D624136}" srcOrd="0" destOrd="0" presId="urn:microsoft.com/office/officeart/2005/8/layout/pList2"/>
    <dgm:cxn modelId="{2981BCDC-F874-44FB-88BD-4B706AFE101F}" type="presOf" srcId="{622F7436-D1AE-4DB3-A0B6-D6396EE03783}" destId="{12E2282D-22CE-4B8F-8D94-DE897E96F0B3}" srcOrd="0" destOrd="0" presId="urn:microsoft.com/office/officeart/2005/8/layout/pList2"/>
    <dgm:cxn modelId="{7B8BA3DE-80E7-4C29-B56E-16A4D7FFB63F}" srcId="{622F7436-D1AE-4DB3-A0B6-D6396EE03783}" destId="{D5FEBBF0-3F83-45FF-B70E-30F4D51F2E8D}" srcOrd="5" destOrd="0" parTransId="{EBE81407-6493-49A0-885C-9B34C5C4853F}" sibTransId="{45A712E6-261E-4D9A-AE36-E0A125BB3C88}"/>
    <dgm:cxn modelId="{5000A1E2-FC28-4743-8565-60FCFEFE3B4C}" type="presOf" srcId="{D5FEBBF0-3F83-45FF-B70E-30F4D51F2E8D}" destId="{644425DB-0329-4417-ADF4-A56D866C0DB8}" srcOrd="0" destOrd="0" presId="urn:microsoft.com/office/officeart/2005/8/layout/pList2"/>
    <dgm:cxn modelId="{C6DD7CEC-668D-4C37-9C22-748DC5E33CDE}" type="presOf" srcId="{E6E38BC4-8EB3-4EFD-9219-F3AF98FB5472}" destId="{BA984FCB-6212-4982-803D-60E293374C25}" srcOrd="0" destOrd="0" presId="urn:microsoft.com/office/officeart/2005/8/layout/pList2"/>
    <dgm:cxn modelId="{7D6519E6-7D28-4E81-B456-5A2F82475C4D}" type="presParOf" srcId="{12E2282D-22CE-4B8F-8D94-DE897E96F0B3}" destId="{E7A1AAF3-BCC8-4970-A70E-95EEAB0B5369}" srcOrd="0" destOrd="0" presId="urn:microsoft.com/office/officeart/2005/8/layout/pList2"/>
    <dgm:cxn modelId="{1D236926-E130-486B-8FA3-99A067F6CD66}" type="presParOf" srcId="{12E2282D-22CE-4B8F-8D94-DE897E96F0B3}" destId="{2E9CB8C2-BEDB-46A7-9DE0-8AB01513B82B}" srcOrd="1" destOrd="0" presId="urn:microsoft.com/office/officeart/2005/8/layout/pList2"/>
    <dgm:cxn modelId="{34182C99-88BE-4CB6-ADBC-EB019D0BDD75}" type="presParOf" srcId="{2E9CB8C2-BEDB-46A7-9DE0-8AB01513B82B}" destId="{D9825F5B-BEE8-45EB-9AD9-D90FFDCBF420}" srcOrd="0" destOrd="0" presId="urn:microsoft.com/office/officeart/2005/8/layout/pList2"/>
    <dgm:cxn modelId="{41190BAC-5F80-4983-B140-C2F9EB63284E}" type="presParOf" srcId="{D9825F5B-BEE8-45EB-9AD9-D90FFDCBF420}" destId="{8D65D18E-CAF4-42CC-BF54-124C7B0893DB}" srcOrd="0" destOrd="0" presId="urn:microsoft.com/office/officeart/2005/8/layout/pList2"/>
    <dgm:cxn modelId="{33B22B9A-70A6-4198-9673-D4A956443AF7}" type="presParOf" srcId="{D9825F5B-BEE8-45EB-9AD9-D90FFDCBF420}" destId="{03A3A766-AE1C-4335-8216-9234D89DD85F}" srcOrd="1" destOrd="0" presId="urn:microsoft.com/office/officeart/2005/8/layout/pList2"/>
    <dgm:cxn modelId="{3BECCB66-1CF0-4F91-AC32-30EA2B272498}" type="presParOf" srcId="{D9825F5B-BEE8-45EB-9AD9-D90FFDCBF420}" destId="{EE368F5D-4BEC-460C-9576-E8F22980B39B}" srcOrd="2" destOrd="0" presId="urn:microsoft.com/office/officeart/2005/8/layout/pList2"/>
    <dgm:cxn modelId="{9EEE3360-EFCA-4C04-A42F-99FC6B41C3A6}" type="presParOf" srcId="{2E9CB8C2-BEDB-46A7-9DE0-8AB01513B82B}" destId="{5A0923BF-1E8C-46EC-BF8E-59809774815D}" srcOrd="1" destOrd="0" presId="urn:microsoft.com/office/officeart/2005/8/layout/pList2"/>
    <dgm:cxn modelId="{F9EE4120-1F88-449C-A6A2-863BB4567DD0}" type="presParOf" srcId="{2E9CB8C2-BEDB-46A7-9DE0-8AB01513B82B}" destId="{5C5BDEDC-CA4C-4C20-8870-E846DCEB87D5}" srcOrd="2" destOrd="0" presId="urn:microsoft.com/office/officeart/2005/8/layout/pList2"/>
    <dgm:cxn modelId="{484ED0E2-F52C-4C28-A08B-DDAC61B62F6D}" type="presParOf" srcId="{5C5BDEDC-CA4C-4C20-8870-E846DCEB87D5}" destId="{E2EDF156-7D42-4430-AAD6-3D0390617C8C}" srcOrd="0" destOrd="0" presId="urn:microsoft.com/office/officeart/2005/8/layout/pList2"/>
    <dgm:cxn modelId="{D0F42A95-465B-4497-BC9F-56B2D008FC3D}" type="presParOf" srcId="{5C5BDEDC-CA4C-4C20-8870-E846DCEB87D5}" destId="{1419ADC4-2AA6-4A8E-9F0D-AA891D39F270}" srcOrd="1" destOrd="0" presId="urn:microsoft.com/office/officeart/2005/8/layout/pList2"/>
    <dgm:cxn modelId="{87C7135E-445A-4117-A87B-B74ED0E6023E}" type="presParOf" srcId="{5C5BDEDC-CA4C-4C20-8870-E846DCEB87D5}" destId="{9BFCC1BE-F499-4474-9F5E-5D14778E4D80}" srcOrd="2" destOrd="0" presId="urn:microsoft.com/office/officeart/2005/8/layout/pList2"/>
    <dgm:cxn modelId="{A42C4A49-4260-47A0-AFB8-3E40CC97E8A4}" type="presParOf" srcId="{2E9CB8C2-BEDB-46A7-9DE0-8AB01513B82B}" destId="{63460CF1-5F30-42EA-882F-E02DB81F637D}" srcOrd="3" destOrd="0" presId="urn:microsoft.com/office/officeart/2005/8/layout/pList2"/>
    <dgm:cxn modelId="{06B3E761-27E4-4769-9BB1-8471D644887A}" type="presParOf" srcId="{2E9CB8C2-BEDB-46A7-9DE0-8AB01513B82B}" destId="{190FCB70-C6D4-47D9-932D-83ECBDA4EEB5}" srcOrd="4" destOrd="0" presId="urn:microsoft.com/office/officeart/2005/8/layout/pList2"/>
    <dgm:cxn modelId="{AD44C8E3-24A5-4EF3-9B0B-721E1A7CF3F3}" type="presParOf" srcId="{190FCB70-C6D4-47D9-932D-83ECBDA4EEB5}" destId="{C02E980F-38C9-4E92-BB44-8BFF7FFCEE1F}" srcOrd="0" destOrd="0" presId="urn:microsoft.com/office/officeart/2005/8/layout/pList2"/>
    <dgm:cxn modelId="{60FD3BFC-EFE3-4D3B-9193-8D92DE689F63}" type="presParOf" srcId="{190FCB70-C6D4-47D9-932D-83ECBDA4EEB5}" destId="{D376AB88-0008-4E6B-8462-38A8FE13B07D}" srcOrd="1" destOrd="0" presId="urn:microsoft.com/office/officeart/2005/8/layout/pList2"/>
    <dgm:cxn modelId="{19F8BD41-B3D1-4E0E-9104-BD4127B4284A}" type="presParOf" srcId="{190FCB70-C6D4-47D9-932D-83ECBDA4EEB5}" destId="{8761DA50-6FEB-462B-885B-70CA3C0D9C7D}" srcOrd="2" destOrd="0" presId="urn:microsoft.com/office/officeart/2005/8/layout/pList2"/>
    <dgm:cxn modelId="{FA55DB5F-8C0B-49CF-BE46-DEA09AA7A95C}" type="presParOf" srcId="{2E9CB8C2-BEDB-46A7-9DE0-8AB01513B82B}" destId="{0E146355-1444-41D9-9205-E7D2B17A9B71}" srcOrd="5" destOrd="0" presId="urn:microsoft.com/office/officeart/2005/8/layout/pList2"/>
    <dgm:cxn modelId="{C5EC9338-B069-46E0-8258-57858134859D}" type="presParOf" srcId="{2E9CB8C2-BEDB-46A7-9DE0-8AB01513B82B}" destId="{24785993-C823-4B1D-9C57-0FF9F2A77046}" srcOrd="6" destOrd="0" presId="urn:microsoft.com/office/officeart/2005/8/layout/pList2"/>
    <dgm:cxn modelId="{27E04598-76AF-4828-ABFB-D16283B2158D}" type="presParOf" srcId="{24785993-C823-4B1D-9C57-0FF9F2A77046}" destId="{64B1DB69-AADC-4085-9564-DC282D624136}" srcOrd="0" destOrd="0" presId="urn:microsoft.com/office/officeart/2005/8/layout/pList2"/>
    <dgm:cxn modelId="{F8A60BC7-7C4B-49D3-AE75-1405997CF459}" type="presParOf" srcId="{24785993-C823-4B1D-9C57-0FF9F2A77046}" destId="{A2ACEF96-71E5-4843-93F1-837173B9AE9A}" srcOrd="1" destOrd="0" presId="urn:microsoft.com/office/officeart/2005/8/layout/pList2"/>
    <dgm:cxn modelId="{9D15AF25-1B9C-44D5-A9FD-D0BCDD1CEBE3}" type="presParOf" srcId="{24785993-C823-4B1D-9C57-0FF9F2A77046}" destId="{22AEE262-B531-4772-9C6F-95BE97253BA4}" srcOrd="2" destOrd="0" presId="urn:microsoft.com/office/officeart/2005/8/layout/pList2"/>
    <dgm:cxn modelId="{6AD99A13-AAE9-4C77-A129-E8A130AEA879}" type="presParOf" srcId="{2E9CB8C2-BEDB-46A7-9DE0-8AB01513B82B}" destId="{916F877C-40F0-4C5D-A938-7B08E7E0E02C}" srcOrd="7" destOrd="0" presId="urn:microsoft.com/office/officeart/2005/8/layout/pList2"/>
    <dgm:cxn modelId="{69164ECA-89BB-468F-BE6C-C673469ACE41}" type="presParOf" srcId="{2E9CB8C2-BEDB-46A7-9DE0-8AB01513B82B}" destId="{1F61518F-1226-44CF-8ACE-4E86D8C143B1}" srcOrd="8" destOrd="0" presId="urn:microsoft.com/office/officeart/2005/8/layout/pList2"/>
    <dgm:cxn modelId="{67DF4E0D-5E7B-4603-8201-79E243D17584}" type="presParOf" srcId="{1F61518F-1226-44CF-8ACE-4E86D8C143B1}" destId="{BA984FCB-6212-4982-803D-60E293374C25}" srcOrd="0" destOrd="0" presId="urn:microsoft.com/office/officeart/2005/8/layout/pList2"/>
    <dgm:cxn modelId="{136C79B5-B106-483D-9E21-74760CBCBFA0}" type="presParOf" srcId="{1F61518F-1226-44CF-8ACE-4E86D8C143B1}" destId="{FCBBE25B-7484-45B2-A667-CED11B15036D}" srcOrd="1" destOrd="0" presId="urn:microsoft.com/office/officeart/2005/8/layout/pList2"/>
    <dgm:cxn modelId="{DAE0A974-E26C-4FF9-B67B-2E3FA6B7B10D}" type="presParOf" srcId="{1F61518F-1226-44CF-8ACE-4E86D8C143B1}" destId="{817E9362-C327-4338-8364-DBE532AA1F5A}" srcOrd="2" destOrd="0" presId="urn:microsoft.com/office/officeart/2005/8/layout/pList2"/>
    <dgm:cxn modelId="{AFD4F587-41AF-4599-AFB4-CCF8CD5D7847}" type="presParOf" srcId="{2E9CB8C2-BEDB-46A7-9DE0-8AB01513B82B}" destId="{89247B32-02F2-4FD4-AFD6-3232E94DD930}" srcOrd="9" destOrd="0" presId="urn:microsoft.com/office/officeart/2005/8/layout/pList2"/>
    <dgm:cxn modelId="{C520B3B9-C0AC-4287-AFBA-EF76F1231860}" type="presParOf" srcId="{2E9CB8C2-BEDB-46A7-9DE0-8AB01513B82B}" destId="{F6CD85AE-99F4-4AE8-94AA-AAB9CCBBABA8}" srcOrd="10" destOrd="0" presId="urn:microsoft.com/office/officeart/2005/8/layout/pList2"/>
    <dgm:cxn modelId="{D89420F1-BE67-4482-A70F-EA33E498FD7C}" type="presParOf" srcId="{F6CD85AE-99F4-4AE8-94AA-AAB9CCBBABA8}" destId="{644425DB-0329-4417-ADF4-A56D866C0DB8}" srcOrd="0" destOrd="0" presId="urn:microsoft.com/office/officeart/2005/8/layout/pList2"/>
    <dgm:cxn modelId="{D5EB5C5C-E822-46B9-A18B-DF29DAD5F18D}" type="presParOf" srcId="{F6CD85AE-99F4-4AE8-94AA-AAB9CCBBABA8}" destId="{0E30581A-EA8E-4D5D-86CC-142022079FBD}" srcOrd="1" destOrd="0" presId="urn:microsoft.com/office/officeart/2005/8/layout/pList2"/>
    <dgm:cxn modelId="{0EFFBF8F-370A-40F6-A688-612A2461B595}" type="presParOf" srcId="{F6CD85AE-99F4-4AE8-94AA-AAB9CCBBABA8}" destId="{BEBCA4EB-7172-4AC2-85FD-E09C8612B81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6CADF-155E-49AE-BA57-689C9C803DF6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Plan</a:t>
          </a:r>
          <a:endParaRPr lang="en-IN" sz="2300" kern="1200" dirty="0"/>
        </a:p>
      </dsp:txBody>
      <dsp:txXfrm>
        <a:off x="3157078" y="61686"/>
        <a:ext cx="1813842" cy="1135979"/>
      </dsp:txXfrm>
    </dsp:sp>
    <dsp:sp modelId="{5D33B559-DF88-45E1-B71E-9A14C4AE796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061980" y="246622"/>
              </a:moveTo>
              <a:arcTo wR="2079657" hR="2079657" stAng="17891212" swAng="2625610"/>
            </a:path>
          </a:pathLst>
        </a:custGeom>
        <a:noFill/>
        <a:ln w="6350" cap="flat" cmpd="sng" algn="ctr">
          <a:solidFill>
            <a:srgbClr val="FF565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7C7DD-6312-480D-9EA3-50E52A65B157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Machine Learning Model</a:t>
          </a:r>
          <a:endParaRPr lang="en-IN" sz="1800" kern="1200" dirty="0"/>
        </a:p>
      </dsp:txBody>
      <dsp:txXfrm>
        <a:off x="5236736" y="2141343"/>
        <a:ext cx="1813842" cy="1135979"/>
      </dsp:txXfrm>
    </dsp:sp>
    <dsp:sp modelId="{0B4A4219-6407-49DA-A46B-F6F26B02D39A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4056933" y="2724134"/>
              </a:moveTo>
              <a:arcTo wR="2079657" hR="2079657" stAng="1083178" swAng="2625610"/>
            </a:path>
          </a:pathLst>
        </a:custGeom>
        <a:noFill/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4AE7F1-B8B4-4864-A03D-CBE5D8BB6CBB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Develop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Streamlit</a:t>
          </a:r>
          <a:r>
            <a:rPr lang="en-US" sz="1800" kern="1200" dirty="0"/>
            <a:t> Web App</a:t>
          </a:r>
          <a:endParaRPr lang="en-IN" sz="1800" kern="1200" dirty="0"/>
        </a:p>
      </dsp:txBody>
      <dsp:txXfrm>
        <a:off x="3157079" y="4221000"/>
        <a:ext cx="1813842" cy="1135979"/>
      </dsp:txXfrm>
    </dsp:sp>
    <dsp:sp modelId="{8A401E6F-4881-4ECB-AF38-12C36DEAFCE1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97333" y="3912691"/>
              </a:moveTo>
              <a:arcTo wR="2079657" hR="2079657" stAng="7091212" swAng="2625610"/>
            </a:path>
          </a:pathLst>
        </a:custGeom>
        <a:noFill/>
        <a:ln w="6350" cap="flat" cmpd="sng" algn="ctr">
          <a:solidFill>
            <a:srgbClr val="FF5657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E1DAA-66AB-4EEE-81BE-8EC0FC8BFCE1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Deploy</a:t>
          </a:r>
          <a:endParaRPr lang="en-IN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App in Cloud</a:t>
          </a:r>
          <a:endParaRPr lang="en-IN" sz="1800" kern="1200" dirty="0"/>
        </a:p>
      </dsp:txBody>
      <dsp:txXfrm>
        <a:off x="1077421" y="2141343"/>
        <a:ext cx="1813842" cy="1135979"/>
      </dsp:txXfrm>
    </dsp:sp>
    <dsp:sp modelId="{1D61EB6B-CC69-4C8E-A771-96D9367A192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102380" y="1435179"/>
              </a:moveTo>
              <a:arcTo wR="2079657" hR="2079657" stAng="11883178" swAng="2625610"/>
            </a:path>
          </a:pathLst>
        </a:custGeom>
        <a:noFill/>
        <a:ln w="63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1AAF3-BCC8-4970-A70E-95EEAB0B5369}">
      <dsp:nvSpPr>
        <dsp:cNvPr id="0" name=""/>
        <dsp:cNvSpPr/>
      </dsp:nvSpPr>
      <dsp:spPr>
        <a:xfrm>
          <a:off x="0" y="0"/>
          <a:ext cx="9029577" cy="1801723"/>
        </a:xfrm>
        <a:prstGeom prst="roundRect">
          <a:avLst>
            <a:gd name="adj" fmla="val 10000"/>
          </a:avLst>
        </a:prstGeom>
        <a:solidFill>
          <a:schemeClr val="bg1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68F5D-4BEC-460C-9576-E8F22980B39B}">
      <dsp:nvSpPr>
        <dsp:cNvPr id="0" name=""/>
        <dsp:cNvSpPr/>
      </dsp:nvSpPr>
      <dsp:spPr>
        <a:xfrm>
          <a:off x="271923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5D18E-CAF4-42CC-BF54-124C7B0893DB}">
      <dsp:nvSpPr>
        <dsp:cNvPr id="0" name=""/>
        <dsp:cNvSpPr/>
      </dsp:nvSpPr>
      <dsp:spPr>
        <a:xfrm rot="10800000">
          <a:off x="271923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9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Foundations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312072" y="1801723"/>
        <a:ext cx="1225198" cy="2161956"/>
      </dsp:txXfrm>
    </dsp:sp>
    <dsp:sp modelId="{9BFCC1BE-F499-4474-9F5E-5D14778E4D80}">
      <dsp:nvSpPr>
        <dsp:cNvPr id="0" name=""/>
        <dsp:cNvSpPr/>
      </dsp:nvSpPr>
      <dsp:spPr>
        <a:xfrm>
          <a:off x="1707970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DF156-7D42-4430-AAD6-3D0390617C8C}">
      <dsp:nvSpPr>
        <dsp:cNvPr id="0" name=""/>
        <dsp:cNvSpPr/>
      </dsp:nvSpPr>
      <dsp:spPr>
        <a:xfrm rot="10800000">
          <a:off x="1707970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8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chemeClr val="tx1"/>
              </a:solidFill>
            </a:rPr>
            <a:t>Streamlit</a:t>
          </a:r>
          <a:r>
            <a:rPr lang="en-US" sz="1400" kern="1200" dirty="0">
              <a:solidFill>
                <a:schemeClr val="tx1"/>
              </a:solidFill>
            </a:rPr>
            <a:t> API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1748119" y="1801723"/>
        <a:ext cx="1225198" cy="2161956"/>
      </dsp:txXfrm>
    </dsp:sp>
    <dsp:sp modelId="{8761DA50-6FEB-462B-885B-70CA3C0D9C7D}">
      <dsp:nvSpPr>
        <dsp:cNvPr id="0" name=""/>
        <dsp:cNvSpPr/>
      </dsp:nvSpPr>
      <dsp:spPr>
        <a:xfrm>
          <a:off x="3144016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E980F-38C9-4E92-BB44-8BFF7FFCEE1F}">
      <dsp:nvSpPr>
        <dsp:cNvPr id="0" name=""/>
        <dsp:cNvSpPr/>
      </dsp:nvSpPr>
      <dsp:spPr>
        <a:xfrm rot="10800000">
          <a:off x="3144016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chemeClr val="bg1">
            <a:lumMod val="75000"/>
            <a:alpha val="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Layouts and Widgets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3184165" y="1801723"/>
        <a:ext cx="1225198" cy="2161956"/>
      </dsp:txXfrm>
    </dsp:sp>
    <dsp:sp modelId="{22AEE262-B531-4772-9C6F-95BE97253BA4}">
      <dsp:nvSpPr>
        <dsp:cNvPr id="0" name=""/>
        <dsp:cNvSpPr/>
      </dsp:nvSpPr>
      <dsp:spPr>
        <a:xfrm>
          <a:off x="4580063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1DB69-AADC-4085-9564-DC282D624136}">
      <dsp:nvSpPr>
        <dsp:cNvPr id="0" name=""/>
        <dsp:cNvSpPr/>
      </dsp:nvSpPr>
      <dsp:spPr>
        <a:xfrm rot="10800000">
          <a:off x="4580063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rgbClr val="FF4B4B">
            <a:alpha val="3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Data Visualizations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4620212" y="1801723"/>
        <a:ext cx="1225198" cy="2161956"/>
      </dsp:txXfrm>
    </dsp:sp>
    <dsp:sp modelId="{817E9362-C327-4338-8364-DBE532AA1F5A}">
      <dsp:nvSpPr>
        <dsp:cNvPr id="0" name=""/>
        <dsp:cNvSpPr/>
      </dsp:nvSpPr>
      <dsp:spPr>
        <a:xfrm>
          <a:off x="6016109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84FCB-6212-4982-803D-60E293374C25}">
      <dsp:nvSpPr>
        <dsp:cNvPr id="0" name=""/>
        <dsp:cNvSpPr/>
      </dsp:nvSpPr>
      <dsp:spPr>
        <a:xfrm rot="10800000">
          <a:off x="6016109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rgbClr val="FF4B4B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Data Science Project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6056258" y="1801723"/>
        <a:ext cx="1225198" cy="2161956"/>
      </dsp:txXfrm>
    </dsp:sp>
    <dsp:sp modelId="{BEBCA4EB-7172-4AC2-85FD-E09C8612B811}">
      <dsp:nvSpPr>
        <dsp:cNvPr id="0" name=""/>
        <dsp:cNvSpPr/>
      </dsp:nvSpPr>
      <dsp:spPr>
        <a:xfrm>
          <a:off x="7452156" y="240229"/>
          <a:ext cx="1305496" cy="132126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425DB-0329-4417-ADF4-A56D866C0DB8}">
      <dsp:nvSpPr>
        <dsp:cNvPr id="0" name=""/>
        <dsp:cNvSpPr/>
      </dsp:nvSpPr>
      <dsp:spPr>
        <a:xfrm rot="10800000">
          <a:off x="7452156" y="1801723"/>
          <a:ext cx="1305496" cy="2202105"/>
        </a:xfrm>
        <a:prstGeom prst="round2SameRect">
          <a:avLst>
            <a:gd name="adj1" fmla="val 10500"/>
            <a:gd name="adj2" fmla="val 0"/>
          </a:avLst>
        </a:prstGeom>
        <a:solidFill>
          <a:srgbClr val="FF4B4B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Deploy in Cloud</a:t>
          </a:r>
          <a:endParaRPr lang="en-IN" sz="1400" kern="1200" dirty="0">
            <a:solidFill>
              <a:schemeClr val="tx1"/>
            </a:solidFill>
          </a:endParaRPr>
        </a:p>
      </dsp:txBody>
      <dsp:txXfrm rot="10800000">
        <a:off x="7492305" y="1801723"/>
        <a:ext cx="1225198" cy="2161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25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E70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93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2" r:id="rId3"/>
    <p:sldLayoutId id="2147483650" r:id="rId4"/>
    <p:sldLayoutId id="2147483668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70" r:id="rId11"/>
    <p:sldLayoutId id="2147483664" r:id="rId12"/>
    <p:sldLayoutId id="2147483661" r:id="rId13"/>
    <p:sldLayoutId id="2147483665" r:id="rId14"/>
    <p:sldLayoutId id="2147483666" r:id="rId15"/>
    <p:sldLayoutId id="2147483667" r:id="rId16"/>
    <p:sldLayoutId id="2147483663" r:id="rId17"/>
    <p:sldLayoutId id="2147483656" r:id="rId18"/>
    <p:sldLayoutId id="2147483657" r:id="rId19"/>
    <p:sldLayoutId id="2147483658" r:id="rId20"/>
    <p:sldLayoutId id="214748365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FF5A2C-6372-43D6-9A35-2166C27A0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2063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EE707B"/>
                </a:solidFill>
                <a:latin typeface="Script MT Bold" panose="03040602040607080904" pitchFamily="66" charset="0"/>
                <a:ea typeface="Segoe UI Black" panose="020B0A02040204020203" pitchFamily="34" charset="0"/>
              </a:rPr>
              <a:t>For Data Science</a:t>
            </a:r>
            <a:endParaRPr lang="en-IN" sz="3200" b="1" dirty="0">
              <a:solidFill>
                <a:srgbClr val="EE707B"/>
              </a:solidFill>
              <a:latin typeface="Script MT Bold" panose="03040602040607080904" pitchFamily="66" charset="0"/>
              <a:ea typeface="Segoe UI Black" panose="020B0A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4807A0-AAFC-453B-8B1F-FF83226F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469" y="2359901"/>
            <a:ext cx="4472412" cy="12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5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BAE780-556C-4B4F-9A32-79596385B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81209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479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F294C21-11E6-4A23-B32B-9AC1F8EF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183" y="177265"/>
            <a:ext cx="3141306" cy="8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5423-61CA-4936-9332-3A01AB555B08}"/>
              </a:ext>
            </a:extLst>
          </p:cNvPr>
          <p:cNvSpPr txBox="1">
            <a:spLocks/>
          </p:cNvSpPr>
          <p:nvPr/>
        </p:nvSpPr>
        <p:spPr>
          <a:xfrm>
            <a:off x="722790" y="2452501"/>
            <a:ext cx="5486400" cy="3387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Develop web app with Python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Complete Hands 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Course start from foundation to professional level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11382F-0167-4F97-9B48-341BA0F7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1CCB61C-CDE9-46BB-BF25-6CF69EC95E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270" y="165844"/>
            <a:ext cx="1097131" cy="10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4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8C33557-9E8E-4F8A-960F-0139499C36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981188"/>
              </p:ext>
            </p:extLst>
          </p:nvPr>
        </p:nvGraphicFramePr>
        <p:xfrm>
          <a:off x="1694647" y="1864309"/>
          <a:ext cx="9029577" cy="400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5032E2A-984E-4B2B-B917-69F6BA2A45E7}"/>
              </a:ext>
            </a:extLst>
          </p:cNvPr>
          <p:cNvSpPr txBox="1">
            <a:spLocks/>
          </p:cNvSpPr>
          <p:nvPr/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E70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Course Structure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79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0909-FF47-4344-9730-B08EF7C75E17}"/>
              </a:ext>
            </a:extLst>
          </p:cNvPr>
          <p:cNvSpPr txBox="1"/>
          <p:nvPr/>
        </p:nvSpPr>
        <p:spPr>
          <a:xfrm>
            <a:off x="3611633" y="3136612"/>
            <a:ext cx="3872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Let’s begin the course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2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Script MT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101</cp:revision>
  <dcterms:created xsi:type="dcterms:W3CDTF">2021-09-26T14:33:25Z</dcterms:created>
  <dcterms:modified xsi:type="dcterms:W3CDTF">2022-03-10T16:38:26Z</dcterms:modified>
</cp:coreProperties>
</file>