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MW_visuals/5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BFF2AE-FEA3-4B69-ADEC-2F48C9B888B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BMW_visuals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EA48BBD-5AB0-4DBA-9686-B3FAC4ABE2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11/8/2021 4:26:26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d BMW" id="10" name="slide10">
            <a:extLst>
              <a:ext uri="{FF2B5EF4-FFF2-40B4-BE49-F238E27FC236}">
                <a16:creationId xmlns:a16="http://schemas.microsoft.com/office/drawing/2014/main" id="{FAE77D9E-7B81-4E33-B926-A35B4F0FAA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418"/>
            <a:ext cx="12192000" cy="60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2" name="slide2">
            <a:extLst>
              <a:ext uri="{FF2B5EF4-FFF2-40B4-BE49-F238E27FC236}">
                <a16:creationId xmlns:a16="http://schemas.microsoft.com/office/drawing/2014/main" id="{C544205F-D0B5-40CD-9E15-6822AC4DC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479"/>
            <a:ext cx="12192000" cy="63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" id="3" name="slide3">
            <a:extLst>
              <a:ext uri="{FF2B5EF4-FFF2-40B4-BE49-F238E27FC236}">
                <a16:creationId xmlns:a16="http://schemas.microsoft.com/office/drawing/2014/main" id="{A20D3B94-4183-452E-A767-A6DFC1A2A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224"/>
            <a:ext cx="12192000" cy="59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" id="4" name="slide4">
            <a:extLst>
              <a:ext uri="{FF2B5EF4-FFF2-40B4-BE49-F238E27FC236}">
                <a16:creationId xmlns:a16="http://schemas.microsoft.com/office/drawing/2014/main" id="{1DF3F79A-727C-42E3-B1F2-A1BC61019A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9" y="0"/>
            <a:ext cx="1183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" id="5" name="slide5">
            <a:extLst>
              <a:ext uri="{FF2B5EF4-FFF2-40B4-BE49-F238E27FC236}">
                <a16:creationId xmlns:a16="http://schemas.microsoft.com/office/drawing/2014/main" id="{C68D8A84-524B-4013-849F-791508ECF6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78" y="0"/>
            <a:ext cx="7679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" id="6" name="slide6">
            <a:extLst>
              <a:ext uri="{FF2B5EF4-FFF2-40B4-BE49-F238E27FC236}">
                <a16:creationId xmlns:a16="http://schemas.microsoft.com/office/drawing/2014/main" id="{087007AC-26DE-4C57-A535-4515AF4942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94"/>
            <a:ext cx="12192000" cy="646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" id="7" name="slide7">
            <a:extLst>
              <a:ext uri="{FF2B5EF4-FFF2-40B4-BE49-F238E27FC236}">
                <a16:creationId xmlns:a16="http://schemas.microsoft.com/office/drawing/2014/main" id="{827F0374-D6BE-4A14-ADF2-4898CC0D4F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2567940"/>
            <a:ext cx="5059680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" id="8" name="slide8">
            <a:extLst>
              <a:ext uri="{FF2B5EF4-FFF2-40B4-BE49-F238E27FC236}">
                <a16:creationId xmlns:a16="http://schemas.microsoft.com/office/drawing/2014/main" id="{7A5CB6B1-3088-4E56-A334-0EB57AEF7C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20"/>
            <a:ext cx="12192000" cy="68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" id="9" name="slide9">
            <a:extLst>
              <a:ext uri="{FF2B5EF4-FFF2-40B4-BE49-F238E27FC236}">
                <a16:creationId xmlns:a16="http://schemas.microsoft.com/office/drawing/2014/main" id="{9A1C5A34-2716-4FE7-9D4D-FA4C331BF7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2148840"/>
            <a:ext cx="27813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2021-11-08T16:26:26Z</dcterms:created>
  <dcterms:modified xsi:type="dcterms:W3CDTF">2021-11-08T16:26:26Z</dcterms:modified>
</cp:coreProperties>
</file>