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7A8D-01FE-48D8-8318-82B8B50DCB3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075A-8BF9-4DE5-9915-A1969DC3B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4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7A8D-01FE-48D8-8318-82B8B50DCB3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075A-8BF9-4DE5-9915-A1969DC3B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90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7A8D-01FE-48D8-8318-82B8B50DCB3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075A-8BF9-4DE5-9915-A1969DC3B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93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7A8D-01FE-48D8-8318-82B8B50DCB3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075A-8BF9-4DE5-9915-A1969DC3B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81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7A8D-01FE-48D8-8318-82B8B50DCB3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075A-8BF9-4DE5-9915-A1969DC3B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68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7A8D-01FE-48D8-8318-82B8B50DCB3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075A-8BF9-4DE5-9915-A1969DC3B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7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7A8D-01FE-48D8-8318-82B8B50DCB3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075A-8BF9-4DE5-9915-A1969DC3B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54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7A8D-01FE-48D8-8318-82B8B50DCB3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075A-8BF9-4DE5-9915-A1969DC3B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94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7A8D-01FE-48D8-8318-82B8B50DCB3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075A-8BF9-4DE5-9915-A1969DC3B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64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7A8D-01FE-48D8-8318-82B8B50DCB3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075A-8BF9-4DE5-9915-A1969DC3B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45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7A8D-01FE-48D8-8318-82B8B50DCB3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075A-8BF9-4DE5-9915-A1969DC3B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87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A7A8D-01FE-48D8-8318-82B8B50DCB3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6075A-8BF9-4DE5-9915-A1969DC3B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73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STATISTICS &amp;NUMERICAL METHODS </a:t>
            </a:r>
            <a:b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PROJECT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3789040"/>
            <a:ext cx="6400800" cy="1752600"/>
          </a:xfrm>
        </p:spPr>
        <p:txBody>
          <a:bodyPr/>
          <a:lstStyle/>
          <a:p>
            <a:pPr algn="r"/>
            <a:r>
              <a:rPr lang="en-GB" b="1" dirty="0" smtClean="0"/>
              <a:t>BY </a:t>
            </a:r>
            <a:br>
              <a:rPr lang="en-GB" b="1" dirty="0" smtClean="0"/>
            </a:br>
            <a:r>
              <a:rPr lang="en-GB" b="1" dirty="0" smtClean="0"/>
              <a:t>Name</a:t>
            </a:r>
          </a:p>
          <a:p>
            <a:pPr algn="r"/>
            <a:r>
              <a:rPr lang="en-GB" b="1" dirty="0" err="1" smtClean="0"/>
              <a:t>Reg</a:t>
            </a:r>
            <a:r>
              <a:rPr lang="en-GB" b="1" dirty="0" smtClean="0"/>
              <a:t> no</a:t>
            </a:r>
            <a:endParaRPr lang="en-GB" b="1" dirty="0" smtClean="0"/>
          </a:p>
          <a:p>
            <a:pPr algn="r"/>
            <a:r>
              <a:rPr lang="en-GB" b="1" dirty="0" err="1" smtClean="0"/>
              <a:t>Branch,sec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8398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COVID-19 DATA ANALYSIS OF DISTRICT WISE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1700808"/>
            <a:ext cx="6286500" cy="3816424"/>
          </a:xfrm>
        </p:spPr>
      </p:pic>
    </p:spTree>
    <p:extLst>
      <p:ext uri="{BB962C8B-B14F-4D97-AF65-F5344CB8AC3E}">
        <p14:creationId xmlns:p14="http://schemas.microsoft.com/office/powerpoint/2010/main" val="51391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DETAILS of COVID 1</a:t>
            </a:r>
            <a:r>
              <a:rPr lang="en-GB" baseline="30000" dirty="0" smtClean="0"/>
              <a:t>st</a:t>
            </a:r>
            <a:r>
              <a:rPr lang="en-GB" dirty="0" smtClean="0"/>
              <a:t> WAVE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348880"/>
            <a:ext cx="7924800" cy="4114800"/>
          </a:xfrm>
        </p:spPr>
        <p:txBody>
          <a:bodyPr>
            <a:normAutofit/>
          </a:bodyPr>
          <a:lstStyle/>
          <a:p>
            <a:r>
              <a:rPr lang="en-GB" sz="4400" dirty="0" smtClean="0"/>
              <a:t>CASES:2,579</a:t>
            </a:r>
          </a:p>
          <a:p>
            <a:r>
              <a:rPr lang="en-GB" sz="4400" dirty="0" smtClean="0"/>
              <a:t>RECOVERED:1527</a:t>
            </a:r>
          </a:p>
          <a:p>
            <a:r>
              <a:rPr lang="en-GB" sz="4400" dirty="0" smtClean="0"/>
              <a:t>DEATH:19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74894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RANDOM SAMPLING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GB" dirty="0" smtClean="0"/>
              <a:t>The 10 samplings are :</a:t>
            </a:r>
          </a:p>
          <a:p>
            <a:r>
              <a:rPr lang="en-GB" dirty="0" smtClean="0"/>
              <a:t>123456</a:t>
            </a:r>
          </a:p>
          <a:p>
            <a:r>
              <a:rPr lang="en-GB" dirty="0" smtClean="0"/>
              <a:t>234579</a:t>
            </a:r>
          </a:p>
          <a:p>
            <a:r>
              <a:rPr lang="en-GB" dirty="0" smtClean="0"/>
              <a:t>546378</a:t>
            </a:r>
          </a:p>
          <a:p>
            <a:r>
              <a:rPr lang="en-GB" dirty="0" smtClean="0"/>
              <a:t>345267</a:t>
            </a:r>
          </a:p>
          <a:p>
            <a:r>
              <a:rPr lang="en-GB" dirty="0" smtClean="0"/>
              <a:t>987534</a:t>
            </a:r>
          </a:p>
          <a:p>
            <a:r>
              <a:rPr lang="en-GB" dirty="0" smtClean="0"/>
              <a:t>145890</a:t>
            </a:r>
          </a:p>
          <a:p>
            <a:r>
              <a:rPr lang="en-GB" dirty="0" smtClean="0"/>
              <a:t>325671</a:t>
            </a:r>
          </a:p>
          <a:p>
            <a:r>
              <a:rPr lang="en-GB" dirty="0" smtClean="0"/>
              <a:t>667890</a:t>
            </a:r>
          </a:p>
          <a:p>
            <a:r>
              <a:rPr lang="en-GB" dirty="0" smtClean="0"/>
              <a:t>468093</a:t>
            </a:r>
          </a:p>
          <a:p>
            <a:r>
              <a:rPr lang="en-GB" dirty="0" smtClean="0"/>
              <a:t>135790</a:t>
            </a:r>
          </a:p>
        </p:txBody>
      </p:sp>
    </p:spTree>
    <p:extLst>
      <p:ext uri="{BB962C8B-B14F-4D97-AF65-F5344CB8AC3E}">
        <p14:creationId xmlns:p14="http://schemas.microsoft.com/office/powerpoint/2010/main" val="194619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RANDOM SAMPLING AFTER GENERATING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3187" y="1867694"/>
            <a:ext cx="38576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988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***THANK YOU***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23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45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STATISTICS &amp;NUMERICAL METHODS  MINI PROJECT</vt:lpstr>
      <vt:lpstr>COVID-19 DATA ANALYSIS OF DISTRICT WISE</vt:lpstr>
      <vt:lpstr>DETAILS of COVID 1st WAVE</vt:lpstr>
      <vt:lpstr>SIMPLE RANDOM SAMPLING</vt:lpstr>
      <vt:lpstr>RANDOM SAMPLING AFTER GENERATING</vt:lpstr>
      <vt:lpstr>***THANK YOU***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METHODS MINI PROJECT-1</dc:title>
  <dc:creator>Admin</dc:creator>
  <cp:lastModifiedBy>SBI</cp:lastModifiedBy>
  <cp:revision>3</cp:revision>
  <dcterms:created xsi:type="dcterms:W3CDTF">2021-05-30T16:55:52Z</dcterms:created>
  <dcterms:modified xsi:type="dcterms:W3CDTF">2021-06-08T12:01:16Z</dcterms:modified>
</cp:coreProperties>
</file>