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281AF9-5361-4BF8-AB1E-591448FDB0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65FF36-5430-41CF-8C91-8EACE6ADA9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577903-3B46-4F8A-8594-2004183781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2CF7B3-6E95-401C-835A-21BA125446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7E7058-79BD-47E2-8FA9-F9ADBCFF12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DE0CEE-06FB-4B36-9BDF-37E27429E4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9CDAB7-8E3E-45AA-B527-B2E9344E0E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8F7D9F-F8D6-4EB6-B562-225657D407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ABE239-76C7-4F79-9206-9E0839E151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EF1A23-E375-411B-81A1-56B2238784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942B80-D499-45AD-9B50-75DE1DC693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ED0D3C-9AA4-4BDC-BC34-68D2512442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D75AAC6-03BC-4C3A-B579-C829A99B3B0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2972160" y="228600"/>
            <a:ext cx="48006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Cerrelation matrix among variables: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T2, connections, CG3, </a:t>
            </a:r>
            <a:r>
              <a:rPr b="0" lang="en-US" sz="1800" spc="-1" strike="noStrike">
                <a:latin typeface="Arial"/>
              </a:rPr>
              <a:t>gene expression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033000" y="846720"/>
            <a:ext cx="4800600" cy="480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5360" y="1415160"/>
            <a:ext cx="3285720" cy="338364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419640" y="1415160"/>
            <a:ext cx="3286080" cy="338364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6794280" y="1415160"/>
            <a:ext cx="3285720" cy="338364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2971800" y="228600"/>
            <a:ext cx="48006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3D scatter plot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x=T2, y=connections, z=</a:t>
            </a:r>
            <a:r>
              <a:rPr b="0" lang="en-US" sz="1800" spc="-1" strike="noStrike">
                <a:latin typeface="Arial"/>
              </a:rPr>
              <a:t>gene expression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5360" y="1379160"/>
            <a:ext cx="3285720" cy="338364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3419640" y="1379160"/>
            <a:ext cx="3286080" cy="338364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6794280" y="1379160"/>
            <a:ext cx="3285720" cy="338364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 txBox="1"/>
          <p:nvPr/>
        </p:nvSpPr>
        <p:spPr>
          <a:xfrm>
            <a:off x="2972160" y="228600"/>
            <a:ext cx="48006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3D scatter plot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x=T2, y=connections, z=average </a:t>
            </a:r>
            <a:r>
              <a:rPr b="0" lang="en-US" sz="1800" spc="-1" strike="noStrike">
                <a:latin typeface="Arial"/>
              </a:rPr>
              <a:t>gene expression (all samples)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83600" y="1469520"/>
            <a:ext cx="9435240" cy="377388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 txBox="1"/>
          <p:nvPr/>
        </p:nvSpPr>
        <p:spPr>
          <a:xfrm>
            <a:off x="2972160" y="228600"/>
            <a:ext cx="48006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Countour plot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x=T2, y=connections, z=</a:t>
            </a:r>
            <a:r>
              <a:rPr b="0" lang="en-US" sz="1800" spc="-1" strike="noStrike">
                <a:latin typeface="Arial"/>
              </a:rPr>
              <a:t>gene expression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28600" y="1577520"/>
            <a:ext cx="9435240" cy="377388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 txBox="1"/>
          <p:nvPr/>
        </p:nvSpPr>
        <p:spPr>
          <a:xfrm>
            <a:off x="2972520" y="228600"/>
            <a:ext cx="48006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Countour plot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x=T2, y=connections, z=average </a:t>
            </a:r>
            <a:r>
              <a:rPr b="0" lang="en-US" sz="1800" spc="-1" strike="noStrike">
                <a:latin typeface="Arial"/>
              </a:rPr>
              <a:t>gene expression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512280" y="1649520"/>
            <a:ext cx="8998560" cy="359928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 txBox="1"/>
          <p:nvPr/>
        </p:nvSpPr>
        <p:spPr>
          <a:xfrm>
            <a:off x="2972880" y="264960"/>
            <a:ext cx="48006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Countour plot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x=z-score T2, y=z-score connections, z=z-score average </a:t>
            </a:r>
            <a:r>
              <a:rPr b="0" lang="en-US" sz="1800" spc="-1" strike="noStrike">
                <a:latin typeface="Arial"/>
              </a:rPr>
              <a:t>gene expression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2024-10-07T08:40:16Z</dcterms:created>
  <dc:creator/>
  <dc:description/>
  <dc:language>en-US</dc:language>
  <cp:lastModifiedBy/>
  <dcterms:modified xsi:type="dcterms:W3CDTF">2024-10-07T13:48:49Z</dcterms:modified>
  <cp:revision>7</cp:revision>
  <dc:subject/>
  <dc:title/>
</cp:coreProperties>
</file>