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2709E2-E8EA-4D6D-A016-8F6709A44E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64869F-A75D-4D62-9C0C-01738BF2B9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D88264-1533-4757-9057-028FDC74AF3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1E7162-17FD-43BB-8FC6-5A73CB0329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1628E2-5172-4151-A4BC-CF08814618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166A85-8C44-4258-9DB2-0201B6CA3F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8ED1C5-DE38-4055-8E14-F29C6A870E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D98A4D-672A-4EA6-B0BE-E15D684F7C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669307-97D3-4300-BE96-CCE84791E6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72B9CD-B325-4280-973D-B9109EEB2F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64E6AA-CDBD-4293-A46B-0AE84E9E00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F363EC-36C0-43D3-A45C-E8749FF608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CF76AF-A04B-476C-A16D-FEA11CDCEE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E7E206-1204-4D91-9D3E-D1BC0F4D36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9A1D55-8C4E-45B9-B655-DB56319A41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882691-CACF-4FFD-B0B5-583245AEC4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30C93D-1C40-47EA-8F43-E74359BBE2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CED84B-505F-4F8E-BC09-AFC6F16DB8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E56435-4427-4458-B565-06FFF428CF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EBAF72-1904-4D41-8577-34854C796D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A711CA-1750-43D7-97BF-7D120366AB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96560D-3919-4D95-85B3-5B01C18867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3AAEBB-A0D6-4A6F-8C74-5C15FE5728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918F3F-D2D8-4E67-A08B-D5D484F62E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5D27F8-9B87-4272-A949-74AA615AA09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337B97-F5C2-4BB1-A624-B1A2F6CB45B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2972160" y="228600"/>
            <a:ext cx="48002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Cerrelation matrix among variables: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T2, connections, CG3, gene expression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033000" y="846720"/>
            <a:ext cx="4800240" cy="480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45360" y="1415160"/>
            <a:ext cx="3285360" cy="338328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3419640" y="1415160"/>
            <a:ext cx="3285720" cy="338328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6794280" y="1415160"/>
            <a:ext cx="3285360" cy="3383280"/>
          </a:xfrm>
          <a:prstGeom prst="rect">
            <a:avLst/>
          </a:prstGeom>
          <a:ln w="0">
            <a:noFill/>
          </a:ln>
        </p:spPr>
      </p:pic>
      <p:sp>
        <p:nvSpPr>
          <p:cNvPr id="87" name=""/>
          <p:cNvSpPr/>
          <p:nvPr/>
        </p:nvSpPr>
        <p:spPr>
          <a:xfrm>
            <a:off x="2971800" y="228600"/>
            <a:ext cx="48002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3D scatter plot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x=T2, y=connections, z=gene expression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5360" y="1379160"/>
            <a:ext cx="3285360" cy="338328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3419640" y="1379160"/>
            <a:ext cx="3285720" cy="338328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6794280" y="1379160"/>
            <a:ext cx="3285360" cy="338328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2972160" y="228600"/>
            <a:ext cx="48002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3D scatter plot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x=T2, y=connections, z=average gene expression (all samples)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83600" y="1469520"/>
            <a:ext cx="9434880" cy="3773520"/>
          </a:xfrm>
          <a:prstGeom prst="rect">
            <a:avLst/>
          </a:prstGeom>
          <a:ln w="0">
            <a:noFill/>
          </a:ln>
        </p:spPr>
      </p:pic>
      <p:sp>
        <p:nvSpPr>
          <p:cNvPr id="93" name=""/>
          <p:cNvSpPr/>
          <p:nvPr/>
        </p:nvSpPr>
        <p:spPr>
          <a:xfrm>
            <a:off x="2972160" y="228600"/>
            <a:ext cx="48002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Countour plot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x=T2, y=connections, z=gene expression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28600" y="1577520"/>
            <a:ext cx="9434880" cy="3773520"/>
          </a:xfrm>
          <a:prstGeom prst="rect">
            <a:avLst/>
          </a:prstGeom>
          <a:ln w="0">
            <a:noFill/>
          </a:ln>
        </p:spPr>
      </p:pic>
      <p:sp>
        <p:nvSpPr>
          <p:cNvPr id="95" name=""/>
          <p:cNvSpPr/>
          <p:nvPr/>
        </p:nvSpPr>
        <p:spPr>
          <a:xfrm>
            <a:off x="2972520" y="228600"/>
            <a:ext cx="48002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Countour plot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x=T2, y=connections, z=average gene expression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512280" y="1649520"/>
            <a:ext cx="8998200" cy="3598920"/>
          </a:xfrm>
          <a:prstGeom prst="rect">
            <a:avLst/>
          </a:prstGeom>
          <a:ln w="0">
            <a:noFill/>
          </a:ln>
        </p:spPr>
      </p:pic>
      <p:sp>
        <p:nvSpPr>
          <p:cNvPr id="97" name=""/>
          <p:cNvSpPr/>
          <p:nvPr/>
        </p:nvSpPr>
        <p:spPr>
          <a:xfrm>
            <a:off x="2972880" y="264960"/>
            <a:ext cx="48002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Countour plot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x=z-score T2, y=z-score connections, z=z-score average gene expression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2024-10-07T08:40:16Z</dcterms:created>
  <dc:creator/>
  <dc:description/>
  <dc:language>en-US</dc:language>
  <cp:lastModifiedBy/>
  <dcterms:modified xsi:type="dcterms:W3CDTF">2024-10-08T11:09:51Z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