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5588C-B8B0-48A4-BA57-ADA90296A4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303B70-FF49-44EA-9542-1CBDEACB12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07325F-9394-4FE3-9675-D47163299D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FB90F-8E86-4CC2-A273-6AE7F143D2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368A6-9053-4845-9CD5-BCDD78EE35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9A654-BA3F-43AE-AD0D-678E02D916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E4AD0-1A40-4E56-BB98-239FB9840F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E87A35-BFB6-488E-BE41-2624FD3F6B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D6D153-CEF1-47AE-A7A8-F8C64BCDB6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816ED-A0EE-43FA-B6A9-48F1F3BE9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58D2F-97F8-46D9-84CD-BFCAA2296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822070-A294-4048-A59D-FD33C99B35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528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591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ABCB9-0BB4-4EDE-9D66-77F7A3910F9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591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1666800" y="457200"/>
            <a:ext cx="21193200" cy="11590560"/>
            <a:chOff x="1666800" y="457200"/>
            <a:chExt cx="21193200" cy="11590560"/>
          </a:xfrm>
        </p:grpSpPr>
        <p:sp>
          <p:nvSpPr>
            <p:cNvPr id="42" name=""/>
            <p:cNvSpPr/>
            <p:nvPr/>
          </p:nvSpPr>
          <p:spPr>
            <a:xfrm>
              <a:off x="9768600" y="8211240"/>
              <a:ext cx="13055400" cy="136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9768600" y="10423080"/>
              <a:ext cx="4237560" cy="162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entropy per stage: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 : 4.774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: 4.082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 : 5.704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799920" y="3703320"/>
              <a:ext cx="433260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/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800280" y="1903680"/>
              <a:ext cx="364608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46" name="" descr=""/>
            <p:cNvPicPr/>
            <p:nvPr/>
          </p:nvPicPr>
          <p:blipFill>
            <a:blip r:embed="rId1"/>
            <a:stretch/>
          </p:blipFill>
          <p:spPr>
            <a:xfrm>
              <a:off x="8169120" y="3674160"/>
              <a:ext cx="922320" cy="922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" descr=""/>
            <p:cNvPicPr/>
            <p:nvPr/>
          </p:nvPicPr>
          <p:blipFill>
            <a:blip r:embed="rId2"/>
            <a:stretch/>
          </p:blipFill>
          <p:spPr>
            <a:xfrm>
              <a:off x="8002080" y="5970960"/>
              <a:ext cx="1256760" cy="125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" descr=""/>
            <p:cNvPicPr/>
            <p:nvPr/>
          </p:nvPicPr>
          <p:blipFill>
            <a:blip r:embed="rId3"/>
            <a:stretch/>
          </p:blipFill>
          <p:spPr>
            <a:xfrm>
              <a:off x="7881840" y="8229240"/>
              <a:ext cx="1496880" cy="126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" descr=""/>
            <p:cNvPicPr/>
            <p:nvPr/>
          </p:nvPicPr>
          <p:blipFill>
            <a:blip r:embed="rId4"/>
            <a:stretch/>
          </p:blipFill>
          <p:spPr>
            <a:xfrm>
              <a:off x="8173800" y="1868760"/>
              <a:ext cx="912960" cy="9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" descr=""/>
            <p:cNvPicPr/>
            <p:nvPr/>
          </p:nvPicPr>
          <p:blipFill>
            <a:blip r:embed="rId5"/>
            <a:stretch/>
          </p:blipFill>
          <p:spPr>
            <a:xfrm>
              <a:off x="7742880" y="10593360"/>
              <a:ext cx="1775160" cy="8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" name=""/>
            <p:cNvSpPr/>
            <p:nvPr/>
          </p:nvSpPr>
          <p:spPr>
            <a:xfrm>
              <a:off x="7720920" y="143928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7720920" y="5281920"/>
              <a:ext cx="3743280" cy="6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 positive per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7720920" y="7694280"/>
              <a:ext cx="3627000" cy="6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tumor samples differential pe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7720920" y="10286640"/>
              <a:ext cx="23371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7720920" y="331128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541000" y="300096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>
              <a:off x="8541000" y="483732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>
              <a:off x="8541000" y="732168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>
              <a:off x="8541000" y="991368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 txBox="1"/>
            <p:nvPr/>
          </p:nvSpPr>
          <p:spPr>
            <a:xfrm>
              <a:off x="1666800" y="1998720"/>
              <a:ext cx="3886200" cy="401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" name=""/>
            <p:cNvSpPr txBox="1"/>
            <p:nvPr/>
          </p:nvSpPr>
          <p:spPr>
            <a:xfrm>
              <a:off x="1667160" y="3690720"/>
              <a:ext cx="27428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LoadExpressionData.R</a:t>
              </a:r>
              <a:endParaRPr b="0" lang="en-US" sz="1800" spc="-1" strike="noStrike">
                <a:latin typeface="Arial"/>
              </a:endParaRPr>
            </a:p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RPKM_Normalization.R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" name=""/>
            <p:cNvSpPr txBox="1"/>
            <p:nvPr/>
          </p:nvSpPr>
          <p:spPr>
            <a:xfrm>
              <a:off x="1667160" y="6138720"/>
              <a:ext cx="54860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" name=""/>
            <p:cNvSpPr txBox="1"/>
            <p:nvPr/>
          </p:nvSpPr>
          <p:spPr>
            <a:xfrm>
              <a:off x="1667520" y="8623080"/>
              <a:ext cx="54068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CreateDEGenesPerStageMeansFromPairedUp.R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9799920" y="5963760"/>
              <a:ext cx="9133200" cy="15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log2folchange=log2[Expr(tumor in Stage i)]-log2[Expr(normal in Stage 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&gt;=0.58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5422 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5641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4913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7527600" y="45720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 txBox="1"/>
            <p:nvPr/>
          </p:nvSpPr>
          <p:spPr>
            <a:xfrm>
              <a:off x="1667880" y="10639440"/>
              <a:ext cx="54068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CalculateShannonE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ntropyMeansOfDiffR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9804600" y="8200440"/>
              <a:ext cx="13055400" cy="136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(Stage i)-Expr(Stages ii and iii)]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&gt;=1.58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46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112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2024-04-24T13:40:20Z</dcterms:modified>
  <cp:revision>128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