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D3DE2-C842-4A3A-B2BC-6DEBF0F92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C55A9-3FE2-48CC-8D84-BB41D4273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74958-26DE-4B58-ADEA-7235B3D4C3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76A1A-7608-4BA6-AD49-F9043CC67A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F30FAC-4BE0-4849-9198-AB6A313053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82131-60A3-42F7-A736-288DC5DE9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10D1F-8653-4226-BAE3-7B303A34C8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74122F-687F-47C9-9242-BB50114333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000"/>
            <a:ext cx="16458120" cy="1415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398029-2062-4828-A292-E8C3C87CA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1CF6B7-1D50-4202-B8B8-F88FB6348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D09187-AB3B-4494-BF92-4F04ED7E0E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2BC97-393C-4DBF-B28F-BFF9AF959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636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602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2E0E91-2604-4638-A217-ED26FDBE2F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602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073000" y="3560400"/>
            <a:ext cx="923400" cy="923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8069400" y="1325520"/>
            <a:ext cx="24458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153720" y="3589560"/>
            <a:ext cx="433368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53720" y="5850000"/>
            <a:ext cx="913428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log2folchange=log2(Exp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r(tumor)/Expr(normal))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log2fc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617960" y="5168160"/>
            <a:ext cx="2057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849800" y="5713200"/>
            <a:ext cx="1257840" cy="12578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7691040" y="7827480"/>
            <a:ext cx="1497960" cy="12628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5724360" y="8990280"/>
            <a:ext cx="5533200" cy="7135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7618320" y="7364520"/>
            <a:ext cx="17560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636160" y="8653680"/>
            <a:ext cx="13737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0064520" y="8654040"/>
            <a:ext cx="13737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501000" y="9681480"/>
            <a:ext cx="458028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 log2folchange &gt;= 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13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71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7034400" y="13379400"/>
            <a:ext cx="4238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gene expression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 of magnitude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PPI connectivity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 flipH="1" rot="10800000">
            <a:off x="5724720" y="10934640"/>
            <a:ext cx="5533200" cy="7135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8013600" y="175500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9154080" y="1789920"/>
            <a:ext cx="36471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7608600" y="12387600"/>
            <a:ext cx="1776240" cy="8600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7268040" y="12080880"/>
            <a:ext cx="2338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154080" y="9774360"/>
            <a:ext cx="57506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log2(mean stage i/mean stages ii and III)&gt;=0.58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201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81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215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069400" y="3197520"/>
            <a:ext cx="24458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9153720" y="7470000"/>
            <a:ext cx="639072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362800" y="288720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8362800" y="472356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8362800" y="699192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362800" y="1170792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2024-04-18T11:52:00Z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