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8288000" cy="1828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3A033-4808-48BC-B7E2-E6A0858E48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22E3DF-8918-4EBF-9AF5-8094FC4E77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4B888A-3487-4A4E-AD25-69A82F8EB6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427932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9819360"/>
            <a:ext cx="529956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2B3D2-3D5F-425B-A81F-1AA6054D70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98FC65-1AE3-4308-B7C6-1CBD5C59A6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ACC81-660D-456C-9584-A717E0B321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3BA48-8440-4D86-9FB1-3C020C3188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525A1-091C-4FF7-8EB6-281BE19B24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729360"/>
            <a:ext cx="16458840" cy="141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BC15F-AEAD-455E-A897-1A4BD65E98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EF6025-BFC9-4BB4-9022-5FC3E4B847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981936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D1A53-0BCD-4143-8B8D-EED2C6E6AD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4279320"/>
            <a:ext cx="803160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9819360"/>
            <a:ext cx="16458840" cy="50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5979E8-2DF7-44F6-8012-0773925CBC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6254280" y="16659720"/>
            <a:ext cx="5794920" cy="12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3112280" y="16659720"/>
            <a:ext cx="4258800" cy="12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86BEA6-BEB0-4FE9-8878-749518D059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914400" y="16659720"/>
            <a:ext cx="4258800" cy="12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729360"/>
            <a:ext cx="164588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4279320"/>
            <a:ext cx="164588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1666800" y="457200"/>
            <a:ext cx="21192840" cy="11590200"/>
            <a:chOff x="1666800" y="457200"/>
            <a:chExt cx="21192840" cy="11590200"/>
          </a:xfrm>
        </p:grpSpPr>
        <p:sp>
          <p:nvSpPr>
            <p:cNvPr id="42" name=""/>
            <p:cNvSpPr/>
            <p:nvPr/>
          </p:nvSpPr>
          <p:spPr>
            <a:xfrm>
              <a:off x="9768600" y="8211240"/>
              <a:ext cx="13055040" cy="136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9768600" y="10423080"/>
              <a:ext cx="4237200" cy="162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entropy per stage: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 : 4.774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 : 4.082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 : 5.704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9799920" y="3703320"/>
              <a:ext cx="433224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- 15208 genes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- 486 samples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- 45 samples paired/control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800280" y="1903680"/>
              <a:ext cx="3645720" cy="856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Squamous Cell Carcinoma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- 3 stages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46" name="" descr=""/>
            <p:cNvPicPr/>
            <p:nvPr/>
          </p:nvPicPr>
          <p:blipFill>
            <a:blip r:embed="rId1"/>
            <a:stretch/>
          </p:blipFill>
          <p:spPr>
            <a:xfrm>
              <a:off x="8169120" y="3674160"/>
              <a:ext cx="921960" cy="921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" descr=""/>
            <p:cNvPicPr/>
            <p:nvPr/>
          </p:nvPicPr>
          <p:blipFill>
            <a:blip r:embed="rId2"/>
            <a:stretch/>
          </p:blipFill>
          <p:spPr>
            <a:xfrm>
              <a:off x="8002080" y="5970960"/>
              <a:ext cx="1256400" cy="1256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" descr=""/>
            <p:cNvPicPr/>
            <p:nvPr/>
          </p:nvPicPr>
          <p:blipFill>
            <a:blip r:embed="rId3"/>
            <a:stretch/>
          </p:blipFill>
          <p:spPr>
            <a:xfrm>
              <a:off x="7881840" y="8229240"/>
              <a:ext cx="1496520" cy="126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" descr=""/>
            <p:cNvPicPr/>
            <p:nvPr/>
          </p:nvPicPr>
          <p:blipFill>
            <a:blip r:embed="rId4"/>
            <a:stretch/>
          </p:blipFill>
          <p:spPr>
            <a:xfrm>
              <a:off x="8173800" y="1868760"/>
              <a:ext cx="912600" cy="912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" descr=""/>
            <p:cNvPicPr/>
            <p:nvPr/>
          </p:nvPicPr>
          <p:blipFill>
            <a:blip r:embed="rId5"/>
            <a:stretch/>
          </p:blipFill>
          <p:spPr>
            <a:xfrm>
              <a:off x="7742880" y="10593360"/>
              <a:ext cx="1774800" cy="8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" name=""/>
            <p:cNvSpPr/>
            <p:nvPr/>
          </p:nvSpPr>
          <p:spPr>
            <a:xfrm>
              <a:off x="7720920" y="1439280"/>
              <a:ext cx="244440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Lung cancer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7720920" y="5281920"/>
              <a:ext cx="3742920" cy="60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Paired samples tumor/control positive per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7720920" y="7694280"/>
              <a:ext cx="3626640" cy="60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All tumor samples differential pe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7720920" y="10286640"/>
              <a:ext cx="2336760" cy="34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Entropy analysis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7720920" y="3311280"/>
              <a:ext cx="244440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Expression dataset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541000" y="300096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>
              <a:off x="8541000" y="483732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>
              <a:off x="8541000" y="732168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>
              <a:off x="8541000" y="991368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>
              <a:off x="1666800" y="1998720"/>
              <a:ext cx="3885840" cy="40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CreateMetadataFromGDCFiles.R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1667160" y="3690720"/>
              <a:ext cx="2742480" cy="60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LoadExpressionData.R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RPKM_Normalization.R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1667160" y="6138720"/>
              <a:ext cx="5485680" cy="60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CreateMetadataPairedSamplesRPKM.R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CalculateUregulatedfPairedSamplesRPKM.R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1667520" y="8623080"/>
              <a:ext cx="5406480" cy="60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CreateDEGenesPerStageMeansFromPairedUp.R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9799920" y="5963760"/>
              <a:ext cx="9132840" cy="15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log2folchange=log2[Expr(tumor in Stage i)]-log2[Expr(normal in Stage 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&gt;=0.58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5422 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5641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4913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7527600" y="457200"/>
              <a:ext cx="244440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1667880" y="10639440"/>
              <a:ext cx="5406480" cy="60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CalculateShannonEntropyMeansOfDiffRPKM.R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9804600" y="8200440"/>
              <a:ext cx="13055040" cy="136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log2folchange=log2[Expr(Stage i)-Expr(Stages ii and iii)]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&gt;=1.58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51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46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112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1666800" y="1998720"/>
            <a:ext cx="388584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CreateMetadataFrom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GDCFiles.R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667160" y="3690720"/>
            <a:ext cx="2742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_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667160" y="11322720"/>
            <a:ext cx="54856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667520" y="6499080"/>
            <a:ext cx="5406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CreateDEGenesPerS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tageMeansFromPair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edUp.R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1667880" y="8515440"/>
            <a:ext cx="5406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CalculateShannonEntropyMeansOfDiffRPKM.R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3" name=""/>
          <p:cNvGrpSpPr/>
          <p:nvPr/>
        </p:nvGrpSpPr>
        <p:grpSpPr>
          <a:xfrm>
            <a:off x="7527600" y="457200"/>
            <a:ext cx="15332040" cy="12288960"/>
            <a:chOff x="7527600" y="457200"/>
            <a:chExt cx="15332040" cy="12288960"/>
          </a:xfrm>
        </p:grpSpPr>
        <p:sp>
          <p:nvSpPr>
            <p:cNvPr id="74" name=""/>
            <p:cNvSpPr/>
            <p:nvPr/>
          </p:nvSpPr>
          <p:spPr>
            <a:xfrm>
              <a:off x="9768600" y="6087240"/>
              <a:ext cx="13055040" cy="136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9768600" y="8299080"/>
              <a:ext cx="4237200" cy="162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entropy per stage: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 : YY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 : YY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 : YY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9799920" y="3703320"/>
              <a:ext cx="433224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- 15208 genes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- 486 samples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- 45 samples paired/control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800280" y="1903680"/>
              <a:ext cx="3645720" cy="856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Squamous Cell Carcinoma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- 3 stages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78" name="" descr=""/>
            <p:cNvPicPr/>
            <p:nvPr/>
          </p:nvPicPr>
          <p:blipFill>
            <a:blip r:embed="rId1"/>
            <a:stretch/>
          </p:blipFill>
          <p:spPr>
            <a:xfrm>
              <a:off x="8169120" y="3674160"/>
              <a:ext cx="921960" cy="921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9" name="" descr=""/>
            <p:cNvPicPr/>
            <p:nvPr/>
          </p:nvPicPr>
          <p:blipFill>
            <a:blip r:embed="rId2"/>
            <a:stretch/>
          </p:blipFill>
          <p:spPr>
            <a:xfrm>
              <a:off x="8002080" y="11154960"/>
              <a:ext cx="1256400" cy="1256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0" name="" descr=""/>
            <p:cNvPicPr/>
            <p:nvPr/>
          </p:nvPicPr>
          <p:blipFill>
            <a:blip r:embed="rId3"/>
            <a:stretch/>
          </p:blipFill>
          <p:spPr>
            <a:xfrm>
              <a:off x="7881840" y="6105240"/>
              <a:ext cx="1496520" cy="126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1" name="" descr=""/>
            <p:cNvPicPr/>
            <p:nvPr/>
          </p:nvPicPr>
          <p:blipFill>
            <a:blip r:embed="rId4"/>
            <a:stretch/>
          </p:blipFill>
          <p:spPr>
            <a:xfrm>
              <a:off x="8173800" y="1868760"/>
              <a:ext cx="912600" cy="912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2" name="" descr=""/>
            <p:cNvPicPr/>
            <p:nvPr/>
          </p:nvPicPr>
          <p:blipFill>
            <a:blip r:embed="rId5"/>
            <a:stretch/>
          </p:blipFill>
          <p:spPr>
            <a:xfrm>
              <a:off x="7742880" y="8469360"/>
              <a:ext cx="1774800" cy="8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3" name=""/>
            <p:cNvSpPr/>
            <p:nvPr/>
          </p:nvSpPr>
          <p:spPr>
            <a:xfrm>
              <a:off x="7720920" y="1439280"/>
              <a:ext cx="244440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Lung cancer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7720920" y="10465920"/>
              <a:ext cx="3742920" cy="60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Paired samples tumor/control validation entropy~stage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7720920" y="5390280"/>
              <a:ext cx="3626640" cy="60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All tumor samples               genes per stage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7720920" y="8162640"/>
              <a:ext cx="2336760" cy="34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Entropy analysis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7720920" y="3311280"/>
              <a:ext cx="244440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Expression dataset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8541000" y="300096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8541000" y="483732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541000" y="980568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"/>
            <p:cNvSpPr/>
            <p:nvPr/>
          </p:nvSpPr>
          <p:spPr>
            <a:xfrm>
              <a:off x="8541000" y="7789680"/>
              <a:ext cx="93960" cy="227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5400" y="0"/>
                  </a:moveTo>
                  <a:lnTo>
                    <a:pt x="5400" y="162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16200" y="16200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rgbClr val="000000"/>
            </a:solidFill>
            <a:ln w="91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"/>
            <p:cNvSpPr/>
            <p:nvPr/>
          </p:nvSpPr>
          <p:spPr>
            <a:xfrm>
              <a:off x="9799920" y="11147760"/>
              <a:ext cx="9132840" cy="15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Precision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Recall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Accuracy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7527600" y="457200"/>
              <a:ext cx="2444400" cy="111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9804600" y="6076440"/>
              <a:ext cx="13055040" cy="136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log2folchange=log2[Expr(Stage i)-Expr(Stages ii and iii)]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log2folchange &gt;=1.58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  : XX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 : XX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 Stage III: XX genes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2024-04-18T10:42:11Z</dcterms:created>
  <dc:creator/>
  <dc:description/>
  <dc:language>en-US</dc:language>
  <cp:lastModifiedBy/>
  <dcterms:modified xsi:type="dcterms:W3CDTF">2024-04-25T18:15:04Z</dcterms:modified>
  <cp:revision>131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