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8288000" cy="1828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4279320"/>
            <a:ext cx="1645884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4279320"/>
            <a:ext cx="529956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4279320"/>
            <a:ext cx="529956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4279320"/>
            <a:ext cx="529956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9819360"/>
            <a:ext cx="529956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9819360"/>
            <a:ext cx="529956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9819360"/>
            <a:ext cx="529956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729360"/>
            <a:ext cx="16458840" cy="1415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/>
          </p:nvPr>
        </p:nvSpPr>
        <p:spPr>
          <a:xfrm>
            <a:off x="6254280" y="16659720"/>
            <a:ext cx="5795280" cy="12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Times New Roman"/>
              </a:rPr>
              <a:t>Footer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13112280" y="16659720"/>
            <a:ext cx="4259160" cy="12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A2D72AE-7389-439D-9746-697D9A69220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14400" y="16659720"/>
            <a:ext cx="4259160" cy="12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8073000" y="3560400"/>
            <a:ext cx="922320" cy="9223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8069400" y="1325520"/>
            <a:ext cx="244476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Lung cancer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9153720" y="3589560"/>
            <a:ext cx="433260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- 15208 genes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- 486 samples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- 45 samples paired/control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9153720" y="5850000"/>
            <a:ext cx="913320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log2folchange=log2(Expr(tumor)/Expr(normal))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threshold log2fc &gt;=0.58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- 2779 genes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7617960" y="5168160"/>
            <a:ext cx="20559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Paired samples tumor/control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7849800" y="5713200"/>
            <a:ext cx="1256760" cy="12567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7691040" y="7827480"/>
            <a:ext cx="1496880" cy="12618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5724360" y="8990280"/>
            <a:ext cx="5532120" cy="712440"/>
          </a:xfrm>
          <a:prstGeom prst="rect">
            <a:avLst/>
          </a:prstGeom>
          <a:ln>
            <a:noFill/>
          </a:ln>
        </p:spPr>
      </p:pic>
      <p:sp>
        <p:nvSpPr>
          <p:cNvPr id="49" name="CustomShape 5"/>
          <p:cNvSpPr/>
          <p:nvPr/>
        </p:nvSpPr>
        <p:spPr>
          <a:xfrm>
            <a:off x="7618320" y="7364520"/>
            <a:ext cx="17550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Differential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5636160" y="8653680"/>
            <a:ext cx="13726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DESeq2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10064520" y="8654040"/>
            <a:ext cx="13726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Manually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3501000" y="9681480"/>
            <a:ext cx="457920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DESeq2 log2folchange &gt;= 0.58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 vs. Stages II and III : 13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 vs. Stages I and III : 7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III vs. Stages I and II : 71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7034400" y="13379400"/>
            <a:ext cx="423756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entropy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gene expression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order of magnitude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PPI connectivity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5"/>
          <a:stretch/>
        </p:blipFill>
        <p:spPr>
          <a:xfrm flipH="1" rot="10800000">
            <a:off x="5724720" y="10935360"/>
            <a:ext cx="5532120" cy="7124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6"/>
          <a:stretch/>
        </p:blipFill>
        <p:spPr>
          <a:xfrm>
            <a:off x="8013600" y="175500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56" name="CustomShape 10"/>
          <p:cNvSpPr/>
          <p:nvPr/>
        </p:nvSpPr>
        <p:spPr>
          <a:xfrm>
            <a:off x="9154080" y="1789920"/>
            <a:ext cx="36460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Squamous Cell Carcinoma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- 3 stages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7"/>
          <a:stretch/>
        </p:blipFill>
        <p:spPr>
          <a:xfrm>
            <a:off x="7608600" y="12387600"/>
            <a:ext cx="1775160" cy="858960"/>
          </a:xfrm>
          <a:prstGeom prst="rect">
            <a:avLst/>
          </a:prstGeom>
          <a:ln>
            <a:noFill/>
          </a:ln>
        </p:spPr>
      </p:pic>
      <p:sp>
        <p:nvSpPr>
          <p:cNvPr id="58" name="CustomShape 11"/>
          <p:cNvSpPr/>
          <p:nvPr/>
        </p:nvSpPr>
        <p:spPr>
          <a:xfrm>
            <a:off x="7268040" y="12080880"/>
            <a:ext cx="23371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Entropy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9154080" y="9774360"/>
            <a:ext cx="574956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log2folchange(mean stage i/mean stages ii and III)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Samples of stage I vs. stages II and III : 201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Samples of stage II vs. stages I and III : 81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Samples of stage III vs. stages I and II : 215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8069400" y="3197520"/>
            <a:ext cx="244476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Expression 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9153720" y="7470000"/>
            <a:ext cx="63896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5"/>
          <p:cNvSpPr/>
          <p:nvPr/>
        </p:nvSpPr>
        <p:spPr>
          <a:xfrm>
            <a:off x="8362800" y="2887200"/>
            <a:ext cx="94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6"/>
          <p:cNvSpPr/>
          <p:nvPr/>
        </p:nvSpPr>
        <p:spPr>
          <a:xfrm>
            <a:off x="8362800" y="4723560"/>
            <a:ext cx="94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7"/>
          <p:cNvSpPr/>
          <p:nvPr/>
        </p:nvSpPr>
        <p:spPr>
          <a:xfrm>
            <a:off x="8362800" y="6991920"/>
            <a:ext cx="94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8"/>
          <p:cNvSpPr/>
          <p:nvPr/>
        </p:nvSpPr>
        <p:spPr>
          <a:xfrm>
            <a:off x="8362800" y="11707920"/>
            <a:ext cx="94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621720" y="3110040"/>
            <a:ext cx="913320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folchange=Avg. Expr(tumor)/Avg. Expr(normal)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log2folchange &gt;=0.58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- 2779 genes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6213960" y="3273120"/>
            <a:ext cx="20559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11565720" y="3110040"/>
            <a:ext cx="913320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folchange=RPKM Expr(tumor)-RPKM Expr(normal)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Avg(log2folchange) &gt;=3.0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 Stage I    : 663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 Stage II   : 718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 Stage III  : 701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10461960" y="2102040"/>
            <a:ext cx="20559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5"/>
          <p:cNvSpPr/>
          <p:nvPr/>
        </p:nvSpPr>
        <p:spPr>
          <a:xfrm>
            <a:off x="7869960" y="429120"/>
            <a:ext cx="20559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Paired samples tumor/control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8101800" y="974160"/>
            <a:ext cx="1256760" cy="125676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10407600" y="3218040"/>
            <a:ext cx="1000440" cy="8877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6496200" y="2438280"/>
            <a:ext cx="4507920" cy="712440"/>
          </a:xfrm>
          <a:prstGeom prst="rect">
            <a:avLst/>
          </a:prstGeom>
          <a:ln>
            <a:noFill/>
          </a:ln>
        </p:spPr>
      </p:pic>
      <p:sp>
        <p:nvSpPr>
          <p:cNvPr id="74" name="CustomShape 6"/>
          <p:cNvSpPr/>
          <p:nvPr/>
        </p:nvSpPr>
        <p:spPr>
          <a:xfrm>
            <a:off x="5851800" y="2101680"/>
            <a:ext cx="20260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Diff. of means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10280160" y="2102040"/>
            <a:ext cx="21697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Mean of diff.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6087960" y="3218040"/>
            <a:ext cx="1000440" cy="8877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628920" y="5412960"/>
            <a:ext cx="17322480" cy="37490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6"/>
          <a:stretch/>
        </p:blipFill>
        <p:spPr>
          <a:xfrm>
            <a:off x="731520" y="9784080"/>
            <a:ext cx="16733520" cy="365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8073000" y="3560400"/>
            <a:ext cx="922320" cy="9223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8069400" y="1325520"/>
            <a:ext cx="244476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Lung cancer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9153720" y="3589560"/>
            <a:ext cx="433260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- 15208 genes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- 486 samples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- 45 samples paired/control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9153720" y="5850000"/>
            <a:ext cx="913320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log2folchange=log2(Expr(tumor)/Expr(normal))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threshold log2fc &gt;=0.58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- 2779 genes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7617960" y="5168160"/>
            <a:ext cx="20559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Paired samples tumor/control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7849800" y="5713200"/>
            <a:ext cx="1256760" cy="12567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7691040" y="7827480"/>
            <a:ext cx="1496880" cy="12618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4"/>
          <a:stretch/>
        </p:blipFill>
        <p:spPr>
          <a:xfrm>
            <a:off x="5724360" y="8990280"/>
            <a:ext cx="5532120" cy="712440"/>
          </a:xfrm>
          <a:prstGeom prst="rect">
            <a:avLst/>
          </a:prstGeom>
          <a:ln>
            <a:noFill/>
          </a:ln>
        </p:spPr>
      </p:pic>
      <p:sp>
        <p:nvSpPr>
          <p:cNvPr id="87" name="CustomShape 5"/>
          <p:cNvSpPr/>
          <p:nvPr/>
        </p:nvSpPr>
        <p:spPr>
          <a:xfrm>
            <a:off x="7618320" y="7364520"/>
            <a:ext cx="17550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Differential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5636160" y="8653680"/>
            <a:ext cx="13726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DESeq2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10064520" y="8654040"/>
            <a:ext cx="13726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Manually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3501000" y="9681480"/>
            <a:ext cx="457920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DESeq2 log2folchange &gt;= 0.58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 vs. Stages II and III : 13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 vs. Stages I and III : 7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III vs. Stages I and II : 71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7034400" y="13379400"/>
            <a:ext cx="423756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entropy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gene expression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order of magnitude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PPI connectivity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5"/>
          <a:stretch/>
        </p:blipFill>
        <p:spPr>
          <a:xfrm flipH="1" rot="10800000">
            <a:off x="5724720" y="10935360"/>
            <a:ext cx="5532120" cy="71244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6"/>
          <a:stretch/>
        </p:blipFill>
        <p:spPr>
          <a:xfrm>
            <a:off x="8013600" y="175500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94" name="CustomShape 10"/>
          <p:cNvSpPr/>
          <p:nvPr/>
        </p:nvSpPr>
        <p:spPr>
          <a:xfrm>
            <a:off x="9154080" y="1789920"/>
            <a:ext cx="36460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Squamous Cell Carcinoma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- 3 stages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7"/>
          <a:stretch/>
        </p:blipFill>
        <p:spPr>
          <a:xfrm>
            <a:off x="7608600" y="12387600"/>
            <a:ext cx="1775160" cy="858960"/>
          </a:xfrm>
          <a:prstGeom prst="rect">
            <a:avLst/>
          </a:prstGeom>
          <a:ln>
            <a:noFill/>
          </a:ln>
        </p:spPr>
      </p:pic>
      <p:sp>
        <p:nvSpPr>
          <p:cNvPr id="96" name="CustomShape 11"/>
          <p:cNvSpPr/>
          <p:nvPr/>
        </p:nvSpPr>
        <p:spPr>
          <a:xfrm>
            <a:off x="7268040" y="12080880"/>
            <a:ext cx="23371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Entropy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12"/>
          <p:cNvSpPr/>
          <p:nvPr/>
        </p:nvSpPr>
        <p:spPr>
          <a:xfrm>
            <a:off x="9154080" y="9774360"/>
            <a:ext cx="707580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RPKM log2fc(mean stage i/mean stages ii and III) &gt;= 0.58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Samples of stage I vs. stages II and III : 201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Samples of stage II vs. stages I and III : 81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Samples of stage III vs. stages I and II : 215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13"/>
          <p:cNvSpPr/>
          <p:nvPr/>
        </p:nvSpPr>
        <p:spPr>
          <a:xfrm>
            <a:off x="8069400" y="3197520"/>
            <a:ext cx="244476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Expression 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14"/>
          <p:cNvSpPr/>
          <p:nvPr/>
        </p:nvSpPr>
        <p:spPr>
          <a:xfrm>
            <a:off x="9153720" y="7470000"/>
            <a:ext cx="63896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5"/>
          <p:cNvSpPr/>
          <p:nvPr/>
        </p:nvSpPr>
        <p:spPr>
          <a:xfrm>
            <a:off x="8362800" y="2887200"/>
            <a:ext cx="94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6"/>
          <p:cNvSpPr/>
          <p:nvPr/>
        </p:nvSpPr>
        <p:spPr>
          <a:xfrm>
            <a:off x="8362800" y="4723560"/>
            <a:ext cx="94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7"/>
          <p:cNvSpPr/>
          <p:nvPr/>
        </p:nvSpPr>
        <p:spPr>
          <a:xfrm>
            <a:off x="8362800" y="6991920"/>
            <a:ext cx="94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8"/>
          <p:cNvSpPr/>
          <p:nvPr/>
        </p:nvSpPr>
        <p:spPr>
          <a:xfrm>
            <a:off x="8362800" y="11707920"/>
            <a:ext cx="94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2024-04-18T10:42:11Z</dcterms:created>
  <dc:creator/>
  <dc:description/>
  <dc:language>en-US</dc:language>
  <cp:lastModifiedBy/>
  <dcterms:modified xsi:type="dcterms:W3CDTF">2024-04-20T14:45:51Z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