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FE0D59-BD71-4967-B634-BBC88A08BD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AEB6B-19C2-4AC6-AD38-15BEDB67D1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A0777F-2CC2-4795-8FC5-DCFE95A284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D7841-D8B1-4ABC-8121-57A689FF07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D441B-732D-4235-AEC7-DBEC647D3F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3F8117-274E-49CB-8FD7-DB308EF381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D4F4AC-A8B4-4654-ACD3-12AEDB6278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1231D-7975-422F-B03C-2A722CF746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B49AA-6186-4561-B109-3624620F7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532ED-CC80-48F7-BCF0-EDA45C173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860CC-4905-468D-940D-AF09B955F5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27645-0F86-4175-82F0-EED2132F5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528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591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A6917-165D-4D06-86A2-0BFACF7A29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591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7034400" y="13379400"/>
            <a:ext cx="4237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gene expression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order of magnitude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PPI connectivity per stage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073000" y="3606480"/>
            <a:ext cx="922320" cy="92232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8069400" y="1371600"/>
            <a:ext cx="24447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Lung cancer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53720" y="3635640"/>
            <a:ext cx="433260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9153720" y="5896080"/>
            <a:ext cx="913320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folchange=Expr(tumor)/Expr(normal)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- 3527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617960" y="5214240"/>
            <a:ext cx="20559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7849800" y="5759280"/>
            <a:ext cx="1256760" cy="125676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7691040" y="7873560"/>
            <a:ext cx="1496880" cy="12618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5724360" y="9036360"/>
            <a:ext cx="5532120" cy="7124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7618320" y="7410600"/>
            <a:ext cx="175500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 flipH="1" rot="10800000">
            <a:off x="5724720" y="10981800"/>
            <a:ext cx="5532120" cy="7124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8013600" y="1801080"/>
            <a:ext cx="912960" cy="91296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9154080" y="1836000"/>
            <a:ext cx="364608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7"/>
          <a:stretch/>
        </p:blipFill>
        <p:spPr>
          <a:xfrm>
            <a:off x="7608600" y="12433680"/>
            <a:ext cx="1775160" cy="85896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7268040" y="12126960"/>
            <a:ext cx="2337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069400" y="3243600"/>
            <a:ext cx="24447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9153720" y="7516080"/>
            <a:ext cx="638964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8362800" y="293328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8362800" y="476964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8362800" y="703800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8362800" y="11754000"/>
            <a:ext cx="94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 txBox="1"/>
          <p:nvPr/>
        </p:nvSpPr>
        <p:spPr>
          <a:xfrm>
            <a:off x="228600" y="1931040"/>
            <a:ext cx="3886200" cy="4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aFromGDCFil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28960" y="3623040"/>
            <a:ext cx="2742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LoadExpression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Data.R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RPKM_Normaliza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tion.R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28960" y="6071040"/>
            <a:ext cx="5486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CreateMetadataPairedSamplesRPKM.R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29320" y="8267400"/>
            <a:ext cx="5406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CreateMetadataPairedSamplesDiffRP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KM.R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147000" y="9619560"/>
            <a:ext cx="693720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folchange=Mean Expr(Stage i)-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Mean Expr(Stage ii and II)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threshold log2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folchange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11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12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35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8069400" y="389520"/>
            <a:ext cx="24447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1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"/>
          <p:cNvGrpSpPr/>
          <p:nvPr/>
        </p:nvGrpSpPr>
        <p:grpSpPr>
          <a:xfrm>
            <a:off x="228600" y="389520"/>
            <a:ext cx="18973800" cy="14614560"/>
            <a:chOff x="228600" y="389520"/>
            <a:chExt cx="18973800" cy="14614560"/>
          </a:xfrm>
        </p:grpSpPr>
        <p:sp>
          <p:nvSpPr>
            <p:cNvPr id="69" name=""/>
            <p:cNvSpPr/>
            <p:nvPr/>
          </p:nvSpPr>
          <p:spPr>
            <a:xfrm>
              <a:off x="7034400" y="13379400"/>
              <a:ext cx="4237560" cy="162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70" name="" descr=""/>
            <p:cNvPicPr/>
            <p:nvPr/>
          </p:nvPicPr>
          <p:blipFill>
            <a:blip r:embed="rId1"/>
            <a:stretch/>
          </p:blipFill>
          <p:spPr>
            <a:xfrm>
              <a:off x="8073000" y="3606480"/>
              <a:ext cx="922320" cy="92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1" name=""/>
            <p:cNvSpPr/>
            <p:nvPr/>
          </p:nvSpPr>
          <p:spPr>
            <a:xfrm>
              <a:off x="8069400" y="137160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9153720" y="3635640"/>
              <a:ext cx="433260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- 15208 genes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- 486 samples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- 45 samples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paired/control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9153720" y="5896080"/>
              <a:ext cx="9133200" cy="15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folchange=Expr(tumor)-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Expr(normal)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threshold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&gt;=0.58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- 3527 genes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7617960" y="5214240"/>
              <a:ext cx="2055960" cy="6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75" name="" descr=""/>
            <p:cNvPicPr/>
            <p:nvPr/>
          </p:nvPicPr>
          <p:blipFill>
            <a:blip r:embed="rId2"/>
            <a:stretch/>
          </p:blipFill>
          <p:spPr>
            <a:xfrm>
              <a:off x="7849800" y="5759280"/>
              <a:ext cx="1256760" cy="125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6" name="" descr=""/>
            <p:cNvPicPr/>
            <p:nvPr/>
          </p:nvPicPr>
          <p:blipFill>
            <a:blip r:embed="rId3"/>
            <a:stretch/>
          </p:blipFill>
          <p:spPr>
            <a:xfrm>
              <a:off x="7691040" y="7873560"/>
              <a:ext cx="1496880" cy="126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" descr=""/>
            <p:cNvPicPr/>
            <p:nvPr/>
          </p:nvPicPr>
          <p:blipFill>
            <a:blip r:embed="rId4"/>
            <a:stretch/>
          </p:blipFill>
          <p:spPr>
            <a:xfrm>
              <a:off x="5724360" y="9036360"/>
              <a:ext cx="5532120" cy="712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"/>
            <p:cNvSpPr/>
            <p:nvPr/>
          </p:nvSpPr>
          <p:spPr>
            <a:xfrm>
              <a:off x="7618320" y="7410600"/>
              <a:ext cx="1755000" cy="6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Differential analysis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79" name="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5724720" y="10981800"/>
              <a:ext cx="5532120" cy="71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" descr=""/>
            <p:cNvPicPr/>
            <p:nvPr/>
          </p:nvPicPr>
          <p:blipFill>
            <a:blip r:embed="rId6"/>
            <a:stretch/>
          </p:blipFill>
          <p:spPr>
            <a:xfrm>
              <a:off x="8013600" y="1801080"/>
              <a:ext cx="912960" cy="912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" name=""/>
            <p:cNvSpPr/>
            <p:nvPr/>
          </p:nvSpPr>
          <p:spPr>
            <a:xfrm>
              <a:off x="9154080" y="1836000"/>
              <a:ext cx="364608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82" name="" descr=""/>
            <p:cNvPicPr/>
            <p:nvPr/>
          </p:nvPicPr>
          <p:blipFill>
            <a:blip r:embed="rId7"/>
            <a:stretch/>
          </p:blipFill>
          <p:spPr>
            <a:xfrm>
              <a:off x="7608600" y="12433680"/>
              <a:ext cx="1775160" cy="8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"/>
            <p:cNvSpPr/>
            <p:nvPr/>
          </p:nvSpPr>
          <p:spPr>
            <a:xfrm>
              <a:off x="7268040" y="12126960"/>
              <a:ext cx="233712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Entropy analysis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069400" y="324360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Expression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9153720" y="7516080"/>
              <a:ext cx="6389640" cy="15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362800" y="293328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362800" y="476964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362800" y="703800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362800" y="11754000"/>
              <a:ext cx="94320" cy="22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 txBox="1"/>
            <p:nvPr/>
          </p:nvSpPr>
          <p:spPr>
            <a:xfrm>
              <a:off x="228600" y="1931040"/>
              <a:ext cx="3886200" cy="401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CreateMetadataFrom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GDCFiles.R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1" name=""/>
            <p:cNvSpPr txBox="1"/>
            <p:nvPr/>
          </p:nvSpPr>
          <p:spPr>
            <a:xfrm>
              <a:off x="228960" y="3623040"/>
              <a:ext cx="27428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LoadExpressionDat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a.R</a:t>
              </a:r>
              <a:endParaRPr b="0" lang="en-US" sz="1800" spc="-1" strike="noStrike">
                <a:latin typeface="Arial"/>
              </a:endParaRPr>
            </a:p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RPKM_Normalizatio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" name=""/>
            <p:cNvSpPr txBox="1"/>
            <p:nvPr/>
          </p:nvSpPr>
          <p:spPr>
            <a:xfrm>
              <a:off x="228960" y="6071040"/>
              <a:ext cx="54860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CreateMetadataPairedSamplesDiffRPKM.R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" name=""/>
            <p:cNvSpPr txBox="1"/>
            <p:nvPr/>
          </p:nvSpPr>
          <p:spPr>
            <a:xfrm>
              <a:off x="229320" y="8267400"/>
              <a:ext cx="5406840" cy="602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6147000" y="9619560"/>
              <a:ext cx="13055400" cy="136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folchange=Mean(Expr stage i)-Mean(Expr stages ii and iii)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threshold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folchange &gt;=3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69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141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390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069400" y="389520"/>
              <a:ext cx="2444760" cy="11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Pipeline 2</a:t>
              </a:r>
              <a:endParaRPr b="1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621720" y="4910040"/>
            <a:ext cx="913320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folchange=Avg. Expr(tumor)/Avg. Expr(normal)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log2folchange &gt;=0.58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- 2779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213960" y="5073120"/>
            <a:ext cx="20559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11565720" y="4910040"/>
            <a:ext cx="913320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folchange=RPKM Expr(tumor)-RPKM Expr(normal)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Avg(log2folchange) &gt;=3.0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    : 663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II   : 718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Stage III  : 701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0461960" y="3902040"/>
            <a:ext cx="20559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7869960" y="2229120"/>
            <a:ext cx="20559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101800" y="2774160"/>
            <a:ext cx="1256760" cy="12567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0407600" y="5018040"/>
            <a:ext cx="1000440" cy="88776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6496200" y="4238280"/>
            <a:ext cx="4507920" cy="71244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851800" y="3901680"/>
            <a:ext cx="20260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Diff. of means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0280160" y="3902040"/>
            <a:ext cx="2169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Mean of diff.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6087960" y="5018040"/>
            <a:ext cx="1000440" cy="88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2024-04-22T15:09:25Z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