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828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2AD347-45B4-42CD-B1B8-A28EF3FBE1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F81493-5DE7-47E9-B3DB-5546BB6ED9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A76C0-2DF2-4CF1-BB32-25C0180352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5DE076-3ECE-44D1-91C6-58E52556AA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C1751-F029-4A71-BE9A-D4F588FEAE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2B1D35-B9E3-40ED-AFDE-1FE0ECF0F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7F1AA1-A87F-4B16-8057-E37CC864E9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EB7A90-C173-4D0C-88F1-A72CB9B14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000"/>
            <a:ext cx="16458120" cy="1415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3C8350-E5A0-44E3-B4FD-02493CE745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19497D-A166-4F8E-A9EF-E9934A06E9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5DCE98-15AB-4C90-9025-A2D5FDEDC4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8D9641-BAEE-40A8-9C1E-9699315D4B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729000"/>
            <a:ext cx="1645812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</a:t>
            </a:r>
            <a:r>
              <a:rPr b="0" lang="en-US" sz="1800" spc="-1" strike="noStrike">
                <a:latin typeface="Arial"/>
              </a:rPr>
              <a:t>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6254280" y="16659720"/>
            <a:ext cx="579636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3112280" y="16659720"/>
            <a:ext cx="42602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10B215-B2DD-49D1-9666-664ECA12E58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914400" y="16659720"/>
            <a:ext cx="42602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073000" y="3560400"/>
            <a:ext cx="923400" cy="9234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8069400" y="1325520"/>
            <a:ext cx="24458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9153720" y="3589560"/>
            <a:ext cx="433368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- 15208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- 486 samples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- 45 samples paired/control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153720" y="5850000"/>
            <a:ext cx="639072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log2fc=Expr(genes_in_tu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mor)/Expr(genes_in_nor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threshold log2fc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- 2779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617960" y="5168160"/>
            <a:ext cx="2057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tumor/control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7849800" y="5713200"/>
            <a:ext cx="1257840" cy="12578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7691040" y="7827480"/>
            <a:ext cx="1497960" cy="12628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5724360" y="8990280"/>
            <a:ext cx="5533200" cy="71352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7618320" y="7364520"/>
            <a:ext cx="17560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Differential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636160" y="8653680"/>
            <a:ext cx="13737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0064520" y="8654040"/>
            <a:ext cx="13737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Manually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501000" y="9681480"/>
            <a:ext cx="458028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DESeq2 log2folchange &gt;= 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vs. Stages II and III : 13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vs. Stages I and III : 7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vs. Stages I and II : 71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7034400" y="13379400"/>
            <a:ext cx="4238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entropy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gene expression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order of magnitude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PPI connectivity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 flipH="1" rot="10800000">
            <a:off x="5724720" y="10934640"/>
            <a:ext cx="5533200" cy="7135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8013600" y="175500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9154080" y="1789920"/>
            <a:ext cx="364716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Squamous Cell Carcinoma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stages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7"/>
          <a:stretch/>
        </p:blipFill>
        <p:spPr>
          <a:xfrm>
            <a:off x="7608600" y="12387600"/>
            <a:ext cx="1776240" cy="86004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7268040" y="12080880"/>
            <a:ext cx="23382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Entropy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154080" y="9774360"/>
            <a:ext cx="57506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log2(mean stage i/mean stages ii and III)&gt;=0.58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vs. Stages II and III : 201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vs. Stages I and III : 81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vs. Stages I and II : 215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8069400" y="3197520"/>
            <a:ext cx="24458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9153720" y="7470000"/>
            <a:ext cx="639072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8362800" y="288720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8362800" y="472356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8362800" y="699192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362800" y="11707920"/>
            <a:ext cx="954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2024-04-18T11:40:09Z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