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8288000" cy="1828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FA2B2-8839-4922-800E-A23BD90D87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DA61B2-2240-4027-8C64-608501FA74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B0FC0A-9AB8-4F5B-9FE3-3901989093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A133BB-9267-4FAC-B6DF-705461D27A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5756FC-534D-4953-9B45-59329EC27C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FCAEA1-5B7B-4BCC-83FC-5373F1CC7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89A1DD-2496-455B-8FA8-D8BC4E09FE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28DA3E-3B0A-4ACB-8DCC-A04F8FAD11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7007F-3026-4810-B49E-8140893686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729360"/>
            <a:ext cx="16458840" cy="141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29DEB0-C764-4E0C-B307-6C8B6FE7E4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B5EB75-1A21-4945-99E4-ABA0175ABB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7C40E7-965C-4F9D-AB44-D6BF0CB0AD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3940E3-28B7-4975-BD82-5606595520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11471-4FE5-4162-ACC1-527F188D3E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03D6D8-E2E2-470E-BE3C-5564C88446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3AB7AE-1274-4E50-B69E-885D0CA78B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1484C6-603B-44DB-BD37-6EE591BBB8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26EF1F-DB9A-48FD-B33E-FA77839AF9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CD39DB-9E59-4B10-AA69-885557183F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FDD765-CCED-4D26-8706-F36D49A969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729360"/>
            <a:ext cx="16458840" cy="141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C8D66-DB2B-41FE-B10E-403C3E1F10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CE06DE-B6AC-4B0F-9EE7-01B85EFAA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A69456-79BA-4B7F-82CE-99F2EF5A0C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C7E473-CAC2-4DA9-844D-964ED8A28B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480" cy="30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6254280" y="16659720"/>
            <a:ext cx="579456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3112280" y="16659720"/>
            <a:ext cx="425844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764664-8981-4B43-A8B0-B6B0D6D955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914400" y="16659720"/>
            <a:ext cx="425844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6254280" y="16659720"/>
            <a:ext cx="579456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3112280" y="16659720"/>
            <a:ext cx="425844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B5B0C0-F21C-4815-B1C3-A892CAC2F0F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914400" y="16659720"/>
            <a:ext cx="425844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"/>
          <p:cNvGrpSpPr/>
          <p:nvPr/>
        </p:nvGrpSpPr>
        <p:grpSpPr>
          <a:xfrm>
            <a:off x="1666800" y="457200"/>
            <a:ext cx="21192480" cy="11589840"/>
            <a:chOff x="1666800" y="457200"/>
            <a:chExt cx="21192480" cy="11589840"/>
          </a:xfrm>
        </p:grpSpPr>
        <p:sp>
          <p:nvSpPr>
            <p:cNvPr id="83" name=""/>
            <p:cNvSpPr/>
            <p:nvPr/>
          </p:nvSpPr>
          <p:spPr>
            <a:xfrm>
              <a:off x="9768600" y="8211240"/>
              <a:ext cx="13054680" cy="136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9768600" y="10423080"/>
              <a:ext cx="4236840" cy="162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entropy per stage: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 : 4.774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 : 4.082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 : 5.704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9799920" y="3703320"/>
              <a:ext cx="4331880" cy="111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- 15208 genes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- 486 samples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- 45 samples paired/control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9800280" y="1903680"/>
              <a:ext cx="3645360" cy="85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Squamous Cell Carcinoma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- 3 stages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87" name="" descr=""/>
            <p:cNvPicPr/>
            <p:nvPr/>
          </p:nvPicPr>
          <p:blipFill>
            <a:blip r:embed="rId1"/>
            <a:stretch/>
          </p:blipFill>
          <p:spPr>
            <a:xfrm>
              <a:off x="8169120" y="3674160"/>
              <a:ext cx="921600" cy="92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" descr=""/>
            <p:cNvPicPr/>
            <p:nvPr/>
          </p:nvPicPr>
          <p:blipFill>
            <a:blip r:embed="rId2"/>
            <a:stretch/>
          </p:blipFill>
          <p:spPr>
            <a:xfrm>
              <a:off x="8002080" y="5970960"/>
              <a:ext cx="1256040" cy="125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" descr=""/>
            <p:cNvPicPr/>
            <p:nvPr/>
          </p:nvPicPr>
          <p:blipFill>
            <a:blip r:embed="rId3"/>
            <a:stretch/>
          </p:blipFill>
          <p:spPr>
            <a:xfrm>
              <a:off x="7881840" y="8229240"/>
              <a:ext cx="1496160" cy="126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" descr=""/>
            <p:cNvPicPr/>
            <p:nvPr/>
          </p:nvPicPr>
          <p:blipFill>
            <a:blip r:embed="rId4"/>
            <a:stretch/>
          </p:blipFill>
          <p:spPr>
            <a:xfrm>
              <a:off x="8173800" y="1868760"/>
              <a:ext cx="912240" cy="912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" descr=""/>
            <p:cNvPicPr/>
            <p:nvPr/>
          </p:nvPicPr>
          <p:blipFill>
            <a:blip r:embed="rId5"/>
            <a:stretch/>
          </p:blipFill>
          <p:spPr>
            <a:xfrm>
              <a:off x="7742880" y="10593360"/>
              <a:ext cx="1774440" cy="8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"/>
            <p:cNvSpPr/>
            <p:nvPr/>
          </p:nvSpPr>
          <p:spPr>
            <a:xfrm>
              <a:off x="7720920" y="1439280"/>
              <a:ext cx="2444040" cy="111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Lung cancer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7720920" y="5281920"/>
              <a:ext cx="3742560" cy="60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Paired samples tumor/control positive per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7720920" y="7694280"/>
              <a:ext cx="3626280" cy="60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All tumor samples differential pe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7720920" y="10286640"/>
              <a:ext cx="2336400" cy="34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Entropy analysis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7720920" y="3311280"/>
              <a:ext cx="2444040" cy="111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Expression dataset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8541000" y="3000960"/>
              <a:ext cx="93600" cy="22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"/>
            <p:cNvSpPr/>
            <p:nvPr/>
          </p:nvSpPr>
          <p:spPr>
            <a:xfrm>
              <a:off x="8541000" y="4837320"/>
              <a:ext cx="93600" cy="22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"/>
            <p:cNvSpPr/>
            <p:nvPr/>
          </p:nvSpPr>
          <p:spPr>
            <a:xfrm>
              <a:off x="8541000" y="7321680"/>
              <a:ext cx="93600" cy="22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8541000" y="9913680"/>
              <a:ext cx="93600" cy="22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"/>
            <p:cNvSpPr/>
            <p:nvPr/>
          </p:nvSpPr>
          <p:spPr>
            <a:xfrm>
              <a:off x="1666800" y="1998720"/>
              <a:ext cx="3885480" cy="400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CreateMetadataFromGDCFiles.R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1667160" y="3690720"/>
              <a:ext cx="274212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LoadExpressionData.R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RPKM_Normalization.R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1667160" y="6138720"/>
              <a:ext cx="548532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CreateMetadataPairedSamplesRPKM.R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CalculateUregulatedfPairedSamplesRPKM.R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1667520" y="8623080"/>
              <a:ext cx="540612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CreateDEGenesPerStageMeansFromPairedUp.R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9799920" y="5963760"/>
              <a:ext cx="9132480" cy="159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log2folchange=log2[Expr(tumor in Stage i)]-log2[Expr(normal in Stage 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&gt;=0.58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5422  genes (sub-select 1000x gene sets size n=50)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5641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4913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7527600" y="457200"/>
              <a:ext cx="2444040" cy="111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"/>
            <p:cNvSpPr/>
            <p:nvPr/>
          </p:nvSpPr>
          <p:spPr>
            <a:xfrm>
              <a:off x="1667880" y="10639440"/>
              <a:ext cx="540612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CalculateShannonEntropyMeansOfDiffRPKM.R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9804600" y="8200440"/>
              <a:ext cx="13054680" cy="136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log2folchange=log2[Expr(Stage i)-Expr(Stages ii and iii)]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&gt;=1.58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51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46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112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9768600" y="8211240"/>
            <a:ext cx="1305468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768600" y="10495080"/>
            <a:ext cx="4236840" cy="16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entropy per stage: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 : 4.972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 : 4.965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 : 5.448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9799920" y="3775320"/>
            <a:ext cx="433188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- 15208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- 486 samples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- 45 samples paired/control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800280" y="1903680"/>
            <a:ext cx="364536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Squamous Cell Carcinoma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 stages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169120" y="3674160"/>
            <a:ext cx="921600" cy="9216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8002080" y="13026960"/>
            <a:ext cx="1256040" cy="12560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7881840" y="8301240"/>
            <a:ext cx="1496160" cy="12610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8173800" y="1868760"/>
            <a:ext cx="912240" cy="9122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7742880" y="10665360"/>
            <a:ext cx="1774440" cy="85824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7720920" y="1439280"/>
            <a:ext cx="244404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Lung cancer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7720920" y="12337920"/>
            <a:ext cx="374256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tumor/control validation stages~entropy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7720920" y="7766280"/>
            <a:ext cx="362628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tumor samples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per stage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7720920" y="10358640"/>
            <a:ext cx="2336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Entropy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720920" y="3311280"/>
            <a:ext cx="244404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8541000" y="300096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8541000" y="710532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8541000" y="1185768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8541000" y="998568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1666800" y="1998720"/>
            <a:ext cx="388548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CreateMetadataFromGDCFiles.R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667160" y="3690720"/>
            <a:ext cx="4504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LoadExpressionData.R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RPKM_Normalization_V2.R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667160" y="13194720"/>
            <a:ext cx="54853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PairedSamplesEntropyStagesValidation.R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667520" y="8695080"/>
            <a:ext cx="54061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CreateDEGenesPerStageMeansFromPairedV2.R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9799920" y="13019760"/>
            <a:ext cx="9132480" cy="15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: ???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: ???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III: ???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7527600" y="457200"/>
            <a:ext cx="244404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1667880" y="10711440"/>
            <a:ext cx="54061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CalculateShannonEntropy.R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9804600" y="8200440"/>
            <a:ext cx="1305468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log2folchange=log2[Expr(Stage i)-Expr(Stages ii and iii)]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 &gt;=1.58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: 376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: 307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III: 774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6"/>
          <a:stretch/>
        </p:blipFill>
        <p:spPr>
          <a:xfrm>
            <a:off x="8233200" y="5965200"/>
            <a:ext cx="793440" cy="79344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7432920" y="5462640"/>
            <a:ext cx="2336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8541000" y="490968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9799920" y="6079320"/>
            <a:ext cx="433188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Mean Expr(tumor) &gt;5 RPKM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Expr(tumor)-Expr(normal)&gt;0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Mean+-SD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Number of genes 5000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667520" y="6031080"/>
            <a:ext cx="54061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Filters.R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8037000" y="9558720"/>
            <a:ext cx="81932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log2folchange=log2[Expr(Stage i)-Expr(Stages ii and iii)]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 &gt;=1.58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GeneX_StageI=StageI(Patient1,Patient2,Patient3)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GeneX_StageII and III=(Patient4,Patient5,Patient6)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GeneX_StageI-GeneX_StageII_and_III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: 376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: 307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III: 774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57600" y="2053800"/>
            <a:ext cx="12003120" cy="685764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910680" y="9118440"/>
            <a:ext cx="10353240" cy="690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2024-04-18T10:42:11Z</dcterms:created>
  <dc:creator/>
  <dc:description/>
  <dc:language>en-US</dc:language>
  <cp:lastModifiedBy/>
  <dcterms:modified xsi:type="dcterms:W3CDTF">2024-04-26T16:56:57Z</dcterms:modified>
  <cp:revision>143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