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22"/>
  </p:notesMasterIdLst>
  <p:sldIdLst>
    <p:sldId id="402" r:id="rId5"/>
    <p:sldId id="805" r:id="rId6"/>
    <p:sldId id="806" r:id="rId7"/>
    <p:sldId id="434" r:id="rId8"/>
    <p:sldId id="791" r:id="rId9"/>
    <p:sldId id="784" r:id="rId10"/>
    <p:sldId id="801" r:id="rId11"/>
    <p:sldId id="802" r:id="rId12"/>
    <p:sldId id="810" r:id="rId13"/>
    <p:sldId id="785" r:id="rId14"/>
    <p:sldId id="786" r:id="rId15"/>
    <p:sldId id="787" r:id="rId16"/>
    <p:sldId id="792" r:id="rId17"/>
    <p:sldId id="807" r:id="rId18"/>
    <p:sldId id="819" r:id="rId19"/>
    <p:sldId id="772" r:id="rId20"/>
    <p:sldId id="80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0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BD22"/>
    <a:srgbClr val="27A0CC"/>
    <a:srgbClr val="FBC900"/>
    <a:srgbClr val="FE781F"/>
    <a:srgbClr val="902082"/>
    <a:srgbClr val="3C388E"/>
    <a:srgbClr val="A8BD3A"/>
    <a:srgbClr val="E2BC22"/>
    <a:srgbClr val="37288B"/>
    <a:srgbClr val="6E25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guide orient="horz" pos="2704"/>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image" Target="../media/image5.emf"/></Relationships>
</file>

<file path=ppt/diagrams/_rels/drawing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image" Target="../media/image5.emf"/></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C3BA28-F902-49E5-AB1C-460E4B67E97D}"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44F4E74-4F78-4533-BA2D-49AF2F8FBC8D}">
      <dgm:prSet custT="1"/>
      <dgm:spPr/>
      <dgm:t>
        <a:bodyPr/>
        <a:lstStyle/>
        <a:p>
          <a:r>
            <a:rPr lang="en-GB" sz="2300"/>
            <a:t>Reduce potential harm to all individuals involved in research.</a:t>
          </a:r>
          <a:endParaRPr lang="en-US" sz="2300"/>
        </a:p>
      </dgm:t>
    </dgm:pt>
    <dgm:pt modelId="{78DEDF01-4488-4173-9D18-D957CAF9C9E0}" type="parTrans" cxnId="{2B8F70BD-7115-41B7-886A-91259509C3FB}">
      <dgm:prSet/>
      <dgm:spPr/>
      <dgm:t>
        <a:bodyPr/>
        <a:lstStyle/>
        <a:p>
          <a:endParaRPr lang="en-US"/>
        </a:p>
      </dgm:t>
    </dgm:pt>
    <dgm:pt modelId="{CED6B592-4DA7-4FA2-AC5F-B86D87CB72D0}" type="sibTrans" cxnId="{2B8F70BD-7115-41B7-886A-91259509C3FB}">
      <dgm:prSet/>
      <dgm:spPr/>
      <dgm:t>
        <a:bodyPr/>
        <a:lstStyle/>
        <a:p>
          <a:endParaRPr lang="en-US"/>
        </a:p>
      </dgm:t>
    </dgm:pt>
    <dgm:pt modelId="{DD406059-F8A2-4DDC-A2FF-604CB546F304}">
      <dgm:prSet custT="1"/>
      <dgm:spPr/>
      <dgm:t>
        <a:bodyPr/>
        <a:lstStyle/>
        <a:p>
          <a:r>
            <a:rPr lang="en-US" sz="2300"/>
            <a:t>Key factor in maintaining public acceptability around the collection and use of public information.</a:t>
          </a:r>
        </a:p>
      </dgm:t>
    </dgm:pt>
    <dgm:pt modelId="{DAC56117-A4A7-4E82-89A8-D8E4955CFCFF}" type="parTrans" cxnId="{6DF288E9-5FD2-4880-A651-027CE4CE9F7A}">
      <dgm:prSet/>
      <dgm:spPr/>
      <dgm:t>
        <a:bodyPr/>
        <a:lstStyle/>
        <a:p>
          <a:endParaRPr lang="en-US"/>
        </a:p>
      </dgm:t>
    </dgm:pt>
    <dgm:pt modelId="{92E7A768-7576-4620-9989-0C26001399E1}" type="sibTrans" cxnId="{6DF288E9-5FD2-4880-A651-027CE4CE9F7A}">
      <dgm:prSet/>
      <dgm:spPr/>
      <dgm:t>
        <a:bodyPr/>
        <a:lstStyle/>
        <a:p>
          <a:endParaRPr lang="en-US"/>
        </a:p>
      </dgm:t>
    </dgm:pt>
    <dgm:pt modelId="{16309827-1BE9-41A3-925D-5AD64F5E39DB}" type="pres">
      <dgm:prSet presAssocID="{9DC3BA28-F902-49E5-AB1C-460E4B67E97D}" presName="root" presStyleCnt="0">
        <dgm:presLayoutVars>
          <dgm:dir/>
          <dgm:resizeHandles val="exact"/>
        </dgm:presLayoutVars>
      </dgm:prSet>
      <dgm:spPr/>
    </dgm:pt>
    <dgm:pt modelId="{0368C819-DF48-4914-8A44-BF3DD432F3DE}" type="pres">
      <dgm:prSet presAssocID="{244F4E74-4F78-4533-BA2D-49AF2F8FBC8D}" presName="compNode" presStyleCnt="0"/>
      <dgm:spPr/>
    </dgm:pt>
    <dgm:pt modelId="{F809FCE9-DBCB-47EF-8941-FCBA4B3BD918}" type="pres">
      <dgm:prSet presAssocID="{244F4E74-4F78-4533-BA2D-49AF2F8FBC8D}" presName="bgRect" presStyleLbl="bgShp" presStyleIdx="0" presStyleCnt="2" custScaleY="60690" custLinFactNeighborY="-43872"/>
      <dgm:spPr>
        <a:solidFill>
          <a:schemeClr val="bg2"/>
        </a:solidFill>
      </dgm:spPr>
    </dgm:pt>
    <dgm:pt modelId="{B6FAE516-E0BE-46EA-AC3B-A6F937336619}" type="pres">
      <dgm:prSet presAssocID="{244F4E74-4F78-4533-BA2D-49AF2F8FBC8D}" presName="iconRect" presStyleLbl="node1" presStyleIdx="0" presStyleCnt="2" custLinFactNeighborX="-6482" custLinFactNeighborY="-79337"/>
      <dgm:spPr>
        <a:blipFill rotWithShape="1">
          <a:blip xmlns:r="http://schemas.openxmlformats.org/officeDocument/2006/relationships" r:embed="rId1" cstate="print">
            <a:duotone>
              <a:srgbClr val="4BACC6">
                <a:shade val="45000"/>
                <a:satMod val="135000"/>
              </a:srgbClr>
              <a:prstClr val="white"/>
            </a:duotone>
          </a:blip>
          <a:srcRect/>
          <a:stretch>
            <a:fillRect l="-4000" r="-4000"/>
          </a:stretch>
        </a:blipFill>
        <a:ln>
          <a:noFill/>
        </a:ln>
      </dgm:spPr>
    </dgm:pt>
    <dgm:pt modelId="{0E9BD5F4-D964-469D-AFFC-8FD025871CFE}" type="pres">
      <dgm:prSet presAssocID="{244F4E74-4F78-4533-BA2D-49AF2F8FBC8D}" presName="spaceRect" presStyleCnt="0"/>
      <dgm:spPr/>
    </dgm:pt>
    <dgm:pt modelId="{A510E8BF-B163-4680-9D8C-33BBD2CA25EE}" type="pres">
      <dgm:prSet presAssocID="{244F4E74-4F78-4533-BA2D-49AF2F8FBC8D}" presName="parTx" presStyleLbl="revTx" presStyleIdx="0" presStyleCnt="2" custLinFactNeighborX="-1126" custLinFactNeighborY="-42589">
        <dgm:presLayoutVars>
          <dgm:chMax val="0"/>
          <dgm:chPref val="0"/>
        </dgm:presLayoutVars>
      </dgm:prSet>
      <dgm:spPr/>
    </dgm:pt>
    <dgm:pt modelId="{CBF32117-474B-4864-9C2C-F7E2C4ABE2B2}" type="pres">
      <dgm:prSet presAssocID="{CED6B592-4DA7-4FA2-AC5F-B86D87CB72D0}" presName="sibTrans" presStyleCnt="0"/>
      <dgm:spPr/>
    </dgm:pt>
    <dgm:pt modelId="{9CA4178F-81DC-4FE1-AFA2-86EA2135C964}" type="pres">
      <dgm:prSet presAssocID="{DD406059-F8A2-4DDC-A2FF-604CB546F304}" presName="compNode" presStyleCnt="0"/>
      <dgm:spPr/>
    </dgm:pt>
    <dgm:pt modelId="{DBCA1E71-7652-4521-A10B-1CFE27855330}" type="pres">
      <dgm:prSet presAssocID="{DD406059-F8A2-4DDC-A2FF-604CB546F304}" presName="bgRect" presStyleLbl="bgShp" presStyleIdx="1" presStyleCnt="2" custScaleY="63965" custLinFactY="-3909" custLinFactNeighborY="-100000"/>
      <dgm:spPr/>
    </dgm:pt>
    <dgm:pt modelId="{0E7EAADE-417E-4360-A045-99C14038E505}" type="pres">
      <dgm:prSet presAssocID="{DD406059-F8A2-4DDC-A2FF-604CB546F304}" presName="iconRect" presStyleLbl="node1" presStyleIdx="1" presStyleCnt="2" custLinFactY="-88926" custLinFactNeighborX="-3416" custLinFactNeighborY="-100000"/>
      <dgm:spPr>
        <a:blipFill rotWithShape="1">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dgm:spPr>
    </dgm:pt>
    <dgm:pt modelId="{C4499DAE-8845-4CE4-905B-C7E0247BBD63}" type="pres">
      <dgm:prSet presAssocID="{DD406059-F8A2-4DDC-A2FF-604CB546F304}" presName="spaceRect" presStyleCnt="0"/>
      <dgm:spPr/>
    </dgm:pt>
    <dgm:pt modelId="{D215C69A-D23F-4A9A-BB60-AF522D74C66D}" type="pres">
      <dgm:prSet presAssocID="{DD406059-F8A2-4DDC-A2FF-604CB546F304}" presName="parTx" presStyleLbl="revTx" presStyleIdx="1" presStyleCnt="2" custLinFactY="-863" custLinFactNeighborX="-405" custLinFactNeighborY="-100000">
        <dgm:presLayoutVars>
          <dgm:chMax val="0"/>
          <dgm:chPref val="0"/>
        </dgm:presLayoutVars>
      </dgm:prSet>
      <dgm:spPr/>
    </dgm:pt>
  </dgm:ptLst>
  <dgm:cxnLst>
    <dgm:cxn modelId="{B7A4031D-158D-4AA9-AA82-FE9BD7E4B99F}" type="presOf" srcId="{DD406059-F8A2-4DDC-A2FF-604CB546F304}" destId="{D215C69A-D23F-4A9A-BB60-AF522D74C66D}" srcOrd="0" destOrd="0" presId="urn:microsoft.com/office/officeart/2018/2/layout/IconVerticalSolidList"/>
    <dgm:cxn modelId="{982E1529-7E7A-4CB2-9636-F3D49CEBEA21}" type="presOf" srcId="{244F4E74-4F78-4533-BA2D-49AF2F8FBC8D}" destId="{A510E8BF-B163-4680-9D8C-33BBD2CA25EE}" srcOrd="0" destOrd="0" presId="urn:microsoft.com/office/officeart/2018/2/layout/IconVerticalSolidList"/>
    <dgm:cxn modelId="{30FFF93F-E265-430A-8B10-35A35DE34E14}" type="presOf" srcId="{9DC3BA28-F902-49E5-AB1C-460E4B67E97D}" destId="{16309827-1BE9-41A3-925D-5AD64F5E39DB}" srcOrd="0" destOrd="0" presId="urn:microsoft.com/office/officeart/2018/2/layout/IconVerticalSolidList"/>
    <dgm:cxn modelId="{2B8F70BD-7115-41B7-886A-91259509C3FB}" srcId="{9DC3BA28-F902-49E5-AB1C-460E4B67E97D}" destId="{244F4E74-4F78-4533-BA2D-49AF2F8FBC8D}" srcOrd="0" destOrd="0" parTransId="{78DEDF01-4488-4173-9D18-D957CAF9C9E0}" sibTransId="{CED6B592-4DA7-4FA2-AC5F-B86D87CB72D0}"/>
    <dgm:cxn modelId="{6DF288E9-5FD2-4880-A651-027CE4CE9F7A}" srcId="{9DC3BA28-F902-49E5-AB1C-460E4B67E97D}" destId="{DD406059-F8A2-4DDC-A2FF-604CB546F304}" srcOrd="1" destOrd="0" parTransId="{DAC56117-A4A7-4E82-89A8-D8E4955CFCFF}" sibTransId="{92E7A768-7576-4620-9989-0C26001399E1}"/>
    <dgm:cxn modelId="{6E0CAF54-AD3F-4839-988B-81882AE2EC75}" type="presParOf" srcId="{16309827-1BE9-41A3-925D-5AD64F5E39DB}" destId="{0368C819-DF48-4914-8A44-BF3DD432F3DE}" srcOrd="0" destOrd="0" presId="urn:microsoft.com/office/officeart/2018/2/layout/IconVerticalSolidList"/>
    <dgm:cxn modelId="{8F28C032-4E8B-4BAE-A453-D304AA7BAB54}" type="presParOf" srcId="{0368C819-DF48-4914-8A44-BF3DD432F3DE}" destId="{F809FCE9-DBCB-47EF-8941-FCBA4B3BD918}" srcOrd="0" destOrd="0" presId="urn:microsoft.com/office/officeart/2018/2/layout/IconVerticalSolidList"/>
    <dgm:cxn modelId="{2008F2BB-3499-4A8B-A247-E9496AFC466A}" type="presParOf" srcId="{0368C819-DF48-4914-8A44-BF3DD432F3DE}" destId="{B6FAE516-E0BE-46EA-AC3B-A6F937336619}" srcOrd="1" destOrd="0" presId="urn:microsoft.com/office/officeart/2018/2/layout/IconVerticalSolidList"/>
    <dgm:cxn modelId="{8AB099BC-0020-4130-93A8-BA691C2773D0}" type="presParOf" srcId="{0368C819-DF48-4914-8A44-BF3DD432F3DE}" destId="{0E9BD5F4-D964-469D-AFFC-8FD025871CFE}" srcOrd="2" destOrd="0" presId="urn:microsoft.com/office/officeart/2018/2/layout/IconVerticalSolidList"/>
    <dgm:cxn modelId="{FCB15810-4C55-47B3-A276-E3B359BCD963}" type="presParOf" srcId="{0368C819-DF48-4914-8A44-BF3DD432F3DE}" destId="{A510E8BF-B163-4680-9D8C-33BBD2CA25EE}" srcOrd="3" destOrd="0" presId="urn:microsoft.com/office/officeart/2018/2/layout/IconVerticalSolidList"/>
    <dgm:cxn modelId="{64FD1E62-94A8-498A-8406-359E9CE7C36D}" type="presParOf" srcId="{16309827-1BE9-41A3-925D-5AD64F5E39DB}" destId="{CBF32117-474B-4864-9C2C-F7E2C4ABE2B2}" srcOrd="1" destOrd="0" presId="urn:microsoft.com/office/officeart/2018/2/layout/IconVerticalSolidList"/>
    <dgm:cxn modelId="{06C2C3B1-0298-4FE8-9EE7-D9EACD764F42}" type="presParOf" srcId="{16309827-1BE9-41A3-925D-5AD64F5E39DB}" destId="{9CA4178F-81DC-4FE1-AFA2-86EA2135C964}" srcOrd="2" destOrd="0" presId="urn:microsoft.com/office/officeart/2018/2/layout/IconVerticalSolidList"/>
    <dgm:cxn modelId="{E05D385A-ECF4-441E-932F-5CF394CBD22C}" type="presParOf" srcId="{9CA4178F-81DC-4FE1-AFA2-86EA2135C964}" destId="{DBCA1E71-7652-4521-A10B-1CFE27855330}" srcOrd="0" destOrd="0" presId="urn:microsoft.com/office/officeart/2018/2/layout/IconVerticalSolidList"/>
    <dgm:cxn modelId="{530CD147-D3D4-4B0C-8CD9-592A8F399E08}" type="presParOf" srcId="{9CA4178F-81DC-4FE1-AFA2-86EA2135C964}" destId="{0E7EAADE-417E-4360-A045-99C14038E505}" srcOrd="1" destOrd="0" presId="urn:microsoft.com/office/officeart/2018/2/layout/IconVerticalSolidList"/>
    <dgm:cxn modelId="{400F5E0A-8871-4F0E-90C0-E5EBA5D26221}" type="presParOf" srcId="{9CA4178F-81DC-4FE1-AFA2-86EA2135C964}" destId="{C4499DAE-8845-4CE4-905B-C7E0247BBD63}" srcOrd="2" destOrd="0" presId="urn:microsoft.com/office/officeart/2018/2/layout/IconVerticalSolidList"/>
    <dgm:cxn modelId="{07209868-F605-4FE9-B72E-AA976AAF3194}" type="presParOf" srcId="{9CA4178F-81DC-4FE1-AFA2-86EA2135C964}" destId="{D215C69A-D23F-4A9A-BB60-AF522D74C66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D80549-3156-4DE7-A7EC-731B036C058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2C737B2C-2666-450E-B8CE-099B962F2638}">
      <dgm:prSet phldrT="[Text]"/>
      <dgm:spPr/>
      <dgm:t>
        <a:bodyPr/>
        <a:lstStyle/>
        <a:p>
          <a:r>
            <a:rPr lang="en-GB"/>
            <a:t>Public Good</a:t>
          </a:r>
        </a:p>
      </dgm:t>
    </dgm:pt>
    <dgm:pt modelId="{C5F8FFED-BF28-404C-88BD-F6CFCC12FD8F}" type="parTrans" cxnId="{F8A1EB67-40E9-4E8B-931C-C0B5B27D8ACE}">
      <dgm:prSet/>
      <dgm:spPr/>
      <dgm:t>
        <a:bodyPr/>
        <a:lstStyle/>
        <a:p>
          <a:endParaRPr lang="en-GB"/>
        </a:p>
      </dgm:t>
    </dgm:pt>
    <dgm:pt modelId="{6E724070-F8C3-4CCD-9A19-185D95D42CF8}" type="sibTrans" cxnId="{F8A1EB67-40E9-4E8B-931C-C0B5B27D8ACE}">
      <dgm:prSet/>
      <dgm:spPr/>
      <dgm:t>
        <a:bodyPr/>
        <a:lstStyle/>
        <a:p>
          <a:endParaRPr lang="en-GB"/>
        </a:p>
      </dgm:t>
    </dgm:pt>
    <dgm:pt modelId="{678FF8EC-93FF-4E51-A8E9-2525B68D4B69}">
      <dgm:prSet phldrT="[Text]"/>
      <dgm:spPr/>
      <dgm:t>
        <a:bodyPr/>
        <a:lstStyle/>
        <a:p>
          <a:r>
            <a:rPr lang="en-GB"/>
            <a:t>If our use of data is not in the public good, then </a:t>
          </a:r>
          <a:r>
            <a:rPr lang="en-GB" b="1"/>
            <a:t>we are failing in our statutory duty</a:t>
          </a:r>
          <a:r>
            <a:rPr lang="en-GB"/>
            <a:t>. </a:t>
          </a:r>
        </a:p>
      </dgm:t>
    </dgm:pt>
    <dgm:pt modelId="{3A41C9DA-8CE1-4477-B0D6-3F99018157EB}" type="parTrans" cxnId="{93B19019-6B93-48E8-B68B-2A14E1390436}">
      <dgm:prSet/>
      <dgm:spPr/>
      <dgm:t>
        <a:bodyPr/>
        <a:lstStyle/>
        <a:p>
          <a:endParaRPr lang="en-GB"/>
        </a:p>
      </dgm:t>
    </dgm:pt>
    <dgm:pt modelId="{4752F94F-25C7-49C3-9F10-BDE5B676CCB2}" type="sibTrans" cxnId="{93B19019-6B93-48E8-B68B-2A14E1390436}">
      <dgm:prSet/>
      <dgm:spPr/>
      <dgm:t>
        <a:bodyPr/>
        <a:lstStyle/>
        <a:p>
          <a:endParaRPr lang="en-GB"/>
        </a:p>
      </dgm:t>
    </dgm:pt>
    <dgm:pt modelId="{C8E56BC6-E950-4A81-8B8C-2B70E0DC081F}">
      <dgm:prSet phldrT="[Text]"/>
      <dgm:spPr/>
      <dgm:t>
        <a:bodyPr/>
        <a:lstStyle/>
        <a:p>
          <a:r>
            <a:rPr lang="en-GB"/>
            <a:t>Confidentiality &amp; Data Security</a:t>
          </a:r>
        </a:p>
      </dgm:t>
    </dgm:pt>
    <dgm:pt modelId="{1C21D1F2-FEA4-42E2-9529-D69D1B0F742A}" type="parTrans" cxnId="{3A7EB75F-FDEC-4FF0-9D3B-A05AF8B22DAB}">
      <dgm:prSet/>
      <dgm:spPr/>
      <dgm:t>
        <a:bodyPr/>
        <a:lstStyle/>
        <a:p>
          <a:endParaRPr lang="en-GB"/>
        </a:p>
      </dgm:t>
    </dgm:pt>
    <dgm:pt modelId="{D170A394-34D4-4A5C-AA89-6A5FB694381A}" type="sibTrans" cxnId="{3A7EB75F-FDEC-4FF0-9D3B-A05AF8B22DAB}">
      <dgm:prSet/>
      <dgm:spPr/>
      <dgm:t>
        <a:bodyPr/>
        <a:lstStyle/>
        <a:p>
          <a:endParaRPr lang="en-GB"/>
        </a:p>
      </dgm:t>
    </dgm:pt>
    <dgm:pt modelId="{4D6CEB8D-324D-4910-ACBF-1DAA15B5F769}">
      <dgm:prSet phldrT="[Text]"/>
      <dgm:spPr/>
      <dgm:t>
        <a:bodyPr/>
        <a:lstStyle/>
        <a:p>
          <a:r>
            <a:rPr lang="en-GB"/>
            <a:t>If we are not able to guarantee appropriate confidentiality and security of data, </a:t>
          </a:r>
          <a:r>
            <a:rPr lang="en-GB" b="1"/>
            <a:t>our ability to collect and store sensitive data in the future may be impaired</a:t>
          </a:r>
          <a:r>
            <a:rPr lang="en-GB"/>
            <a:t>.</a:t>
          </a:r>
        </a:p>
      </dgm:t>
    </dgm:pt>
    <dgm:pt modelId="{D18C63A2-0784-487F-864F-76F79CB99E96}" type="parTrans" cxnId="{55714B31-FD3E-4217-A53D-B4C46650F63D}">
      <dgm:prSet/>
      <dgm:spPr/>
      <dgm:t>
        <a:bodyPr/>
        <a:lstStyle/>
        <a:p>
          <a:endParaRPr lang="en-GB"/>
        </a:p>
      </dgm:t>
    </dgm:pt>
    <dgm:pt modelId="{9A96711C-81FB-4468-BB64-7BF723853CD4}" type="sibTrans" cxnId="{55714B31-FD3E-4217-A53D-B4C46650F63D}">
      <dgm:prSet/>
      <dgm:spPr/>
      <dgm:t>
        <a:bodyPr/>
        <a:lstStyle/>
        <a:p>
          <a:endParaRPr lang="en-GB"/>
        </a:p>
      </dgm:t>
    </dgm:pt>
    <dgm:pt modelId="{84235016-1650-4166-B803-6F1D2B1C03C2}">
      <dgm:prSet phldrT="[Text]"/>
      <dgm:spPr/>
      <dgm:t>
        <a:bodyPr/>
        <a:lstStyle/>
        <a:p>
          <a:r>
            <a:rPr lang="en-GB"/>
            <a:t>Methods &amp; Quality</a:t>
          </a:r>
        </a:p>
      </dgm:t>
    </dgm:pt>
    <dgm:pt modelId="{27B4B853-95FF-4CF0-9556-0BB8B5363BF4}" type="parTrans" cxnId="{159CABD3-2354-4FBE-92E1-650552CC6D89}">
      <dgm:prSet/>
      <dgm:spPr/>
      <dgm:t>
        <a:bodyPr/>
        <a:lstStyle/>
        <a:p>
          <a:endParaRPr lang="en-GB"/>
        </a:p>
      </dgm:t>
    </dgm:pt>
    <dgm:pt modelId="{B5F2C853-9EF9-4743-9A4E-A6B328F87F7A}" type="sibTrans" cxnId="{159CABD3-2354-4FBE-92E1-650552CC6D89}">
      <dgm:prSet/>
      <dgm:spPr/>
      <dgm:t>
        <a:bodyPr/>
        <a:lstStyle/>
        <a:p>
          <a:endParaRPr lang="en-GB"/>
        </a:p>
      </dgm:t>
    </dgm:pt>
    <dgm:pt modelId="{70576736-673C-4CCF-8F10-BCB765A952AC}">
      <dgm:prSet phldrT="[Text]"/>
      <dgm:spPr/>
      <dgm:t>
        <a:bodyPr/>
        <a:lstStyle/>
        <a:p>
          <a:r>
            <a:rPr lang="en-GB"/>
            <a:t>If the methods that we use are not sufficiently robust, or limitations clearly explained and understood, </a:t>
          </a:r>
          <a:r>
            <a:rPr lang="en-GB" b="1"/>
            <a:t>we risk loss of confidence in the data that influences policy decisions</a:t>
          </a:r>
          <a:r>
            <a:rPr lang="en-GB"/>
            <a:t>.</a:t>
          </a:r>
        </a:p>
      </dgm:t>
    </dgm:pt>
    <dgm:pt modelId="{CD979EE4-2611-4664-BFD7-C7A6C8094760}" type="parTrans" cxnId="{DE9CF92D-14B5-47A4-AB38-6BC46AAA76CF}">
      <dgm:prSet/>
      <dgm:spPr/>
      <dgm:t>
        <a:bodyPr/>
        <a:lstStyle/>
        <a:p>
          <a:endParaRPr lang="en-GB"/>
        </a:p>
      </dgm:t>
    </dgm:pt>
    <dgm:pt modelId="{5B3A8FC5-BAA6-4CED-B3EB-71300D72EDD7}" type="sibTrans" cxnId="{DE9CF92D-14B5-47A4-AB38-6BC46AAA76CF}">
      <dgm:prSet/>
      <dgm:spPr/>
      <dgm:t>
        <a:bodyPr/>
        <a:lstStyle/>
        <a:p>
          <a:endParaRPr lang="en-GB"/>
        </a:p>
      </dgm:t>
    </dgm:pt>
    <dgm:pt modelId="{6D8D0191-31E8-4E64-B348-DD5AC62AFA18}" type="pres">
      <dgm:prSet presAssocID="{34D80549-3156-4DE7-A7EC-731B036C058B}" presName="Name0" presStyleCnt="0">
        <dgm:presLayoutVars>
          <dgm:dir/>
          <dgm:animLvl val="lvl"/>
          <dgm:resizeHandles val="exact"/>
        </dgm:presLayoutVars>
      </dgm:prSet>
      <dgm:spPr/>
    </dgm:pt>
    <dgm:pt modelId="{167E00F1-19D4-4BFE-A5F7-E4DBFB5790FF}" type="pres">
      <dgm:prSet presAssocID="{2C737B2C-2666-450E-B8CE-099B962F2638}" presName="linNode" presStyleCnt="0"/>
      <dgm:spPr/>
    </dgm:pt>
    <dgm:pt modelId="{FA24A403-E76B-4D4D-AC7F-D9805F637A8D}" type="pres">
      <dgm:prSet presAssocID="{2C737B2C-2666-450E-B8CE-099B962F2638}" presName="parentText" presStyleLbl="node1" presStyleIdx="0" presStyleCnt="3" custScaleX="63190">
        <dgm:presLayoutVars>
          <dgm:chMax val="1"/>
          <dgm:bulletEnabled val="1"/>
        </dgm:presLayoutVars>
      </dgm:prSet>
      <dgm:spPr/>
    </dgm:pt>
    <dgm:pt modelId="{396EEC90-4206-4945-B343-8AD65F694C5E}" type="pres">
      <dgm:prSet presAssocID="{2C737B2C-2666-450E-B8CE-099B962F2638}" presName="descendantText" presStyleLbl="alignAccFollowNode1" presStyleIdx="0" presStyleCnt="3">
        <dgm:presLayoutVars>
          <dgm:bulletEnabled val="1"/>
        </dgm:presLayoutVars>
      </dgm:prSet>
      <dgm:spPr/>
    </dgm:pt>
    <dgm:pt modelId="{4E8E480A-2642-4784-A7A0-7BA7113E3FFB}" type="pres">
      <dgm:prSet presAssocID="{6E724070-F8C3-4CCD-9A19-185D95D42CF8}" presName="sp" presStyleCnt="0"/>
      <dgm:spPr/>
    </dgm:pt>
    <dgm:pt modelId="{D18B8A27-8305-4F31-A932-FB21DB5C4535}" type="pres">
      <dgm:prSet presAssocID="{C8E56BC6-E950-4A81-8B8C-2B70E0DC081F}" presName="linNode" presStyleCnt="0"/>
      <dgm:spPr/>
    </dgm:pt>
    <dgm:pt modelId="{95B6EE71-8293-4E11-AE1D-C542AADFE64B}" type="pres">
      <dgm:prSet presAssocID="{C8E56BC6-E950-4A81-8B8C-2B70E0DC081F}" presName="parentText" presStyleLbl="node1" presStyleIdx="1" presStyleCnt="3" custScaleX="63815">
        <dgm:presLayoutVars>
          <dgm:chMax val="1"/>
          <dgm:bulletEnabled val="1"/>
        </dgm:presLayoutVars>
      </dgm:prSet>
      <dgm:spPr/>
    </dgm:pt>
    <dgm:pt modelId="{116DD5E3-3119-4F17-BFCD-7E77ED865664}" type="pres">
      <dgm:prSet presAssocID="{C8E56BC6-E950-4A81-8B8C-2B70E0DC081F}" presName="descendantText" presStyleLbl="alignAccFollowNode1" presStyleIdx="1" presStyleCnt="3" custLinFactNeighborX="0" custLinFactNeighborY="0">
        <dgm:presLayoutVars>
          <dgm:bulletEnabled val="1"/>
        </dgm:presLayoutVars>
      </dgm:prSet>
      <dgm:spPr/>
    </dgm:pt>
    <dgm:pt modelId="{F3CA9256-A876-492A-B103-2DCCC4918A16}" type="pres">
      <dgm:prSet presAssocID="{D170A394-34D4-4A5C-AA89-6A5FB694381A}" presName="sp" presStyleCnt="0"/>
      <dgm:spPr/>
    </dgm:pt>
    <dgm:pt modelId="{2488CE95-1791-4D9F-A1CC-9E8F0DDCA024}" type="pres">
      <dgm:prSet presAssocID="{84235016-1650-4166-B803-6F1D2B1C03C2}" presName="linNode" presStyleCnt="0"/>
      <dgm:spPr/>
    </dgm:pt>
    <dgm:pt modelId="{33CF8864-B409-4CD1-AAB0-3056FFD9D539}" type="pres">
      <dgm:prSet presAssocID="{84235016-1650-4166-B803-6F1D2B1C03C2}" presName="parentText" presStyleLbl="node1" presStyleIdx="2" presStyleCnt="3" custScaleX="64442">
        <dgm:presLayoutVars>
          <dgm:chMax val="1"/>
          <dgm:bulletEnabled val="1"/>
        </dgm:presLayoutVars>
      </dgm:prSet>
      <dgm:spPr/>
    </dgm:pt>
    <dgm:pt modelId="{134D723E-3F18-4674-B9E4-9C64E5267595}" type="pres">
      <dgm:prSet presAssocID="{84235016-1650-4166-B803-6F1D2B1C03C2}" presName="descendantText" presStyleLbl="alignAccFollowNode1" presStyleIdx="2" presStyleCnt="3">
        <dgm:presLayoutVars>
          <dgm:bulletEnabled val="1"/>
        </dgm:presLayoutVars>
      </dgm:prSet>
      <dgm:spPr/>
    </dgm:pt>
  </dgm:ptLst>
  <dgm:cxnLst>
    <dgm:cxn modelId="{2FB0C605-B5DE-4959-9576-8D6608276A2F}" type="presOf" srcId="{34D80549-3156-4DE7-A7EC-731B036C058B}" destId="{6D8D0191-31E8-4E64-B348-DD5AC62AFA18}" srcOrd="0" destOrd="0" presId="urn:microsoft.com/office/officeart/2005/8/layout/vList5"/>
    <dgm:cxn modelId="{93B19019-6B93-48E8-B68B-2A14E1390436}" srcId="{2C737B2C-2666-450E-B8CE-099B962F2638}" destId="{678FF8EC-93FF-4E51-A8E9-2525B68D4B69}" srcOrd="0" destOrd="0" parTransId="{3A41C9DA-8CE1-4477-B0D6-3F99018157EB}" sibTransId="{4752F94F-25C7-49C3-9F10-BDE5B676CCB2}"/>
    <dgm:cxn modelId="{F1E1821A-8CBF-4FC9-9D29-A5787C28E490}" type="presOf" srcId="{4D6CEB8D-324D-4910-ACBF-1DAA15B5F769}" destId="{116DD5E3-3119-4F17-BFCD-7E77ED865664}" srcOrd="0" destOrd="0" presId="urn:microsoft.com/office/officeart/2005/8/layout/vList5"/>
    <dgm:cxn modelId="{DE9CF92D-14B5-47A4-AB38-6BC46AAA76CF}" srcId="{84235016-1650-4166-B803-6F1D2B1C03C2}" destId="{70576736-673C-4CCF-8F10-BCB765A952AC}" srcOrd="0" destOrd="0" parTransId="{CD979EE4-2611-4664-BFD7-C7A6C8094760}" sibTransId="{5B3A8FC5-BAA6-4CED-B3EB-71300D72EDD7}"/>
    <dgm:cxn modelId="{55714B31-FD3E-4217-A53D-B4C46650F63D}" srcId="{C8E56BC6-E950-4A81-8B8C-2B70E0DC081F}" destId="{4D6CEB8D-324D-4910-ACBF-1DAA15B5F769}" srcOrd="0" destOrd="0" parTransId="{D18C63A2-0784-487F-864F-76F79CB99E96}" sibTransId="{9A96711C-81FB-4468-BB64-7BF723853CD4}"/>
    <dgm:cxn modelId="{3A7EB75F-FDEC-4FF0-9D3B-A05AF8B22DAB}" srcId="{34D80549-3156-4DE7-A7EC-731B036C058B}" destId="{C8E56BC6-E950-4A81-8B8C-2B70E0DC081F}" srcOrd="1" destOrd="0" parTransId="{1C21D1F2-FEA4-42E2-9529-D69D1B0F742A}" sibTransId="{D170A394-34D4-4A5C-AA89-6A5FB694381A}"/>
    <dgm:cxn modelId="{F8A1EB67-40E9-4E8B-931C-C0B5B27D8ACE}" srcId="{34D80549-3156-4DE7-A7EC-731B036C058B}" destId="{2C737B2C-2666-450E-B8CE-099B962F2638}" srcOrd="0" destOrd="0" parTransId="{C5F8FFED-BF28-404C-88BD-F6CFCC12FD8F}" sibTransId="{6E724070-F8C3-4CCD-9A19-185D95D42CF8}"/>
    <dgm:cxn modelId="{0F2C6970-0337-4C0D-9C1D-F74D6F3D88C6}" type="presOf" srcId="{70576736-673C-4CCF-8F10-BCB765A952AC}" destId="{134D723E-3F18-4674-B9E4-9C64E5267595}" srcOrd="0" destOrd="0" presId="urn:microsoft.com/office/officeart/2005/8/layout/vList5"/>
    <dgm:cxn modelId="{60984391-8A47-428F-B7C8-947707374A0E}" type="presOf" srcId="{2C737B2C-2666-450E-B8CE-099B962F2638}" destId="{FA24A403-E76B-4D4D-AC7F-D9805F637A8D}" srcOrd="0" destOrd="0" presId="urn:microsoft.com/office/officeart/2005/8/layout/vList5"/>
    <dgm:cxn modelId="{D219D5BA-4F32-4BF2-8FBB-B4454B0C3DE7}" type="presOf" srcId="{84235016-1650-4166-B803-6F1D2B1C03C2}" destId="{33CF8864-B409-4CD1-AAB0-3056FFD9D539}" srcOrd="0" destOrd="0" presId="urn:microsoft.com/office/officeart/2005/8/layout/vList5"/>
    <dgm:cxn modelId="{8379FFC5-DD28-42F9-9178-F3E164248FD9}" type="presOf" srcId="{C8E56BC6-E950-4A81-8B8C-2B70E0DC081F}" destId="{95B6EE71-8293-4E11-AE1D-C542AADFE64B}" srcOrd="0" destOrd="0" presId="urn:microsoft.com/office/officeart/2005/8/layout/vList5"/>
    <dgm:cxn modelId="{5ECAD6C6-4E5E-4803-AF11-30A7763792A6}" type="presOf" srcId="{678FF8EC-93FF-4E51-A8E9-2525B68D4B69}" destId="{396EEC90-4206-4945-B343-8AD65F694C5E}" srcOrd="0" destOrd="0" presId="urn:microsoft.com/office/officeart/2005/8/layout/vList5"/>
    <dgm:cxn modelId="{159CABD3-2354-4FBE-92E1-650552CC6D89}" srcId="{34D80549-3156-4DE7-A7EC-731B036C058B}" destId="{84235016-1650-4166-B803-6F1D2B1C03C2}" srcOrd="2" destOrd="0" parTransId="{27B4B853-95FF-4CF0-9556-0BB8B5363BF4}" sibTransId="{B5F2C853-9EF9-4743-9A4E-A6B328F87F7A}"/>
    <dgm:cxn modelId="{CE3D4E1C-C92D-4340-9262-43B22B4A4C48}" type="presParOf" srcId="{6D8D0191-31E8-4E64-B348-DD5AC62AFA18}" destId="{167E00F1-19D4-4BFE-A5F7-E4DBFB5790FF}" srcOrd="0" destOrd="0" presId="urn:microsoft.com/office/officeart/2005/8/layout/vList5"/>
    <dgm:cxn modelId="{D88507E6-A213-4867-BE5E-1050CB3FDFC7}" type="presParOf" srcId="{167E00F1-19D4-4BFE-A5F7-E4DBFB5790FF}" destId="{FA24A403-E76B-4D4D-AC7F-D9805F637A8D}" srcOrd="0" destOrd="0" presId="urn:microsoft.com/office/officeart/2005/8/layout/vList5"/>
    <dgm:cxn modelId="{AB286F5F-38BD-41B2-AF10-A09BEFE2737C}" type="presParOf" srcId="{167E00F1-19D4-4BFE-A5F7-E4DBFB5790FF}" destId="{396EEC90-4206-4945-B343-8AD65F694C5E}" srcOrd="1" destOrd="0" presId="urn:microsoft.com/office/officeart/2005/8/layout/vList5"/>
    <dgm:cxn modelId="{18B48955-781E-4375-834A-FAD007AFDFB2}" type="presParOf" srcId="{6D8D0191-31E8-4E64-B348-DD5AC62AFA18}" destId="{4E8E480A-2642-4784-A7A0-7BA7113E3FFB}" srcOrd="1" destOrd="0" presId="urn:microsoft.com/office/officeart/2005/8/layout/vList5"/>
    <dgm:cxn modelId="{CBF61579-BC01-47C3-9528-00D6978DB5B9}" type="presParOf" srcId="{6D8D0191-31E8-4E64-B348-DD5AC62AFA18}" destId="{D18B8A27-8305-4F31-A932-FB21DB5C4535}" srcOrd="2" destOrd="0" presId="urn:microsoft.com/office/officeart/2005/8/layout/vList5"/>
    <dgm:cxn modelId="{C92022D9-F275-4C3D-99D5-D9E6495D1DAC}" type="presParOf" srcId="{D18B8A27-8305-4F31-A932-FB21DB5C4535}" destId="{95B6EE71-8293-4E11-AE1D-C542AADFE64B}" srcOrd="0" destOrd="0" presId="urn:microsoft.com/office/officeart/2005/8/layout/vList5"/>
    <dgm:cxn modelId="{BE409371-E973-4596-9340-C90C0A87619B}" type="presParOf" srcId="{D18B8A27-8305-4F31-A932-FB21DB5C4535}" destId="{116DD5E3-3119-4F17-BFCD-7E77ED865664}" srcOrd="1" destOrd="0" presId="urn:microsoft.com/office/officeart/2005/8/layout/vList5"/>
    <dgm:cxn modelId="{301E9189-12BD-483E-AC52-2185F054286D}" type="presParOf" srcId="{6D8D0191-31E8-4E64-B348-DD5AC62AFA18}" destId="{F3CA9256-A876-492A-B103-2DCCC4918A16}" srcOrd="3" destOrd="0" presId="urn:microsoft.com/office/officeart/2005/8/layout/vList5"/>
    <dgm:cxn modelId="{25AFB00B-71A4-451C-A0EF-4E13380AA11F}" type="presParOf" srcId="{6D8D0191-31E8-4E64-B348-DD5AC62AFA18}" destId="{2488CE95-1791-4D9F-A1CC-9E8F0DDCA024}" srcOrd="4" destOrd="0" presId="urn:microsoft.com/office/officeart/2005/8/layout/vList5"/>
    <dgm:cxn modelId="{399650DC-D644-4546-9406-A9F2A8FFC775}" type="presParOf" srcId="{2488CE95-1791-4D9F-A1CC-9E8F0DDCA024}" destId="{33CF8864-B409-4CD1-AAB0-3056FFD9D539}" srcOrd="0" destOrd="0" presId="urn:microsoft.com/office/officeart/2005/8/layout/vList5"/>
    <dgm:cxn modelId="{9F6E8324-5565-43DE-8157-611F9379F203}" type="presParOf" srcId="{2488CE95-1791-4D9F-A1CC-9E8F0DDCA024}" destId="{134D723E-3F18-4674-B9E4-9C64E526759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D80549-3156-4DE7-A7EC-731B036C058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2C737B2C-2666-450E-B8CE-099B962F2638}">
      <dgm:prSet phldrT="[Text]"/>
      <dgm:spPr/>
      <dgm:t>
        <a:bodyPr/>
        <a:lstStyle/>
        <a:p>
          <a:r>
            <a:rPr lang="en-GB"/>
            <a:t>Legal Compliance</a:t>
          </a:r>
        </a:p>
      </dgm:t>
    </dgm:pt>
    <dgm:pt modelId="{C5F8FFED-BF28-404C-88BD-F6CFCC12FD8F}" type="parTrans" cxnId="{F8A1EB67-40E9-4E8B-931C-C0B5B27D8ACE}">
      <dgm:prSet/>
      <dgm:spPr/>
      <dgm:t>
        <a:bodyPr/>
        <a:lstStyle/>
        <a:p>
          <a:endParaRPr lang="en-GB"/>
        </a:p>
      </dgm:t>
    </dgm:pt>
    <dgm:pt modelId="{6E724070-F8C3-4CCD-9A19-185D95D42CF8}" type="sibTrans" cxnId="{F8A1EB67-40E9-4E8B-931C-C0B5B27D8ACE}">
      <dgm:prSet/>
      <dgm:spPr/>
      <dgm:t>
        <a:bodyPr/>
        <a:lstStyle/>
        <a:p>
          <a:endParaRPr lang="en-GB"/>
        </a:p>
      </dgm:t>
    </dgm:pt>
    <dgm:pt modelId="{678FF8EC-93FF-4E51-A8E9-2525B68D4B69}">
      <dgm:prSet phldrT="[Text]" custT="1"/>
      <dgm:spPr/>
      <dgm:t>
        <a:bodyPr/>
        <a:lstStyle/>
        <a:p>
          <a:r>
            <a:rPr lang="en-GB" sz="1800"/>
            <a:t>If we do not comply with legal requirements </a:t>
          </a:r>
          <a:r>
            <a:rPr lang="en-GB" sz="1800" b="1"/>
            <a:t>we risk legal action</a:t>
          </a:r>
          <a:r>
            <a:rPr lang="en-GB" sz="1800"/>
            <a:t>.</a:t>
          </a:r>
        </a:p>
      </dgm:t>
    </dgm:pt>
    <dgm:pt modelId="{3A41C9DA-8CE1-4477-B0D6-3F99018157EB}" type="parTrans" cxnId="{93B19019-6B93-48E8-B68B-2A14E1390436}">
      <dgm:prSet/>
      <dgm:spPr/>
      <dgm:t>
        <a:bodyPr/>
        <a:lstStyle/>
        <a:p>
          <a:endParaRPr lang="en-GB"/>
        </a:p>
      </dgm:t>
    </dgm:pt>
    <dgm:pt modelId="{4752F94F-25C7-49C3-9F10-BDE5B676CCB2}" type="sibTrans" cxnId="{93B19019-6B93-48E8-B68B-2A14E1390436}">
      <dgm:prSet/>
      <dgm:spPr/>
      <dgm:t>
        <a:bodyPr/>
        <a:lstStyle/>
        <a:p>
          <a:endParaRPr lang="en-GB"/>
        </a:p>
      </dgm:t>
    </dgm:pt>
    <dgm:pt modelId="{C8E56BC6-E950-4A81-8B8C-2B70E0DC081F}">
      <dgm:prSet phldrT="[Text]"/>
      <dgm:spPr/>
      <dgm:t>
        <a:bodyPr/>
        <a:lstStyle/>
        <a:p>
          <a:r>
            <a:rPr lang="en-GB"/>
            <a:t>Public Views &amp; Engagement</a:t>
          </a:r>
        </a:p>
      </dgm:t>
    </dgm:pt>
    <dgm:pt modelId="{1C21D1F2-FEA4-42E2-9529-D69D1B0F742A}" type="parTrans" cxnId="{3A7EB75F-FDEC-4FF0-9D3B-A05AF8B22DAB}">
      <dgm:prSet/>
      <dgm:spPr/>
      <dgm:t>
        <a:bodyPr/>
        <a:lstStyle/>
        <a:p>
          <a:endParaRPr lang="en-GB"/>
        </a:p>
      </dgm:t>
    </dgm:pt>
    <dgm:pt modelId="{D170A394-34D4-4A5C-AA89-6A5FB694381A}" type="sibTrans" cxnId="{3A7EB75F-FDEC-4FF0-9D3B-A05AF8B22DAB}">
      <dgm:prSet/>
      <dgm:spPr/>
      <dgm:t>
        <a:bodyPr/>
        <a:lstStyle/>
        <a:p>
          <a:endParaRPr lang="en-GB"/>
        </a:p>
      </dgm:t>
    </dgm:pt>
    <dgm:pt modelId="{4D6CEB8D-324D-4910-ACBF-1DAA15B5F769}">
      <dgm:prSet phldrT="[Text]" custT="1"/>
      <dgm:spPr/>
      <dgm:t>
        <a:bodyPr/>
        <a:lstStyle/>
        <a:p>
          <a:pPr rtl="0"/>
          <a:r>
            <a:rPr lang="en-GB" sz="1800"/>
            <a:t>If the public are not supportive of the way in which we use data, </a:t>
          </a:r>
          <a:r>
            <a:rPr lang="en-GB" sz="1800" b="1"/>
            <a:t>we risk substantial reputational </a:t>
          </a:r>
          <a:r>
            <a:rPr lang="en-GB" sz="1800" b="1">
              <a:latin typeface="Arial" panose="020B0604020202020204"/>
            </a:rPr>
            <a:t>damage, democratic</a:t>
          </a:r>
          <a:r>
            <a:rPr lang="en-GB" sz="1800" b="1"/>
            <a:t> challenge </a:t>
          </a:r>
          <a:r>
            <a:rPr lang="en-GB" sz="1800"/>
            <a:t>and </a:t>
          </a:r>
          <a:r>
            <a:rPr lang="en-GB" sz="1800" b="1"/>
            <a:t>reluctance from the public to share their data</a:t>
          </a:r>
          <a:r>
            <a:rPr lang="en-GB" sz="1800"/>
            <a:t>.</a:t>
          </a:r>
        </a:p>
      </dgm:t>
    </dgm:pt>
    <dgm:pt modelId="{D18C63A2-0784-487F-864F-76F79CB99E96}" type="parTrans" cxnId="{55714B31-FD3E-4217-A53D-B4C46650F63D}">
      <dgm:prSet/>
      <dgm:spPr/>
      <dgm:t>
        <a:bodyPr/>
        <a:lstStyle/>
        <a:p>
          <a:endParaRPr lang="en-GB"/>
        </a:p>
      </dgm:t>
    </dgm:pt>
    <dgm:pt modelId="{9A96711C-81FB-4468-BB64-7BF723853CD4}" type="sibTrans" cxnId="{55714B31-FD3E-4217-A53D-B4C46650F63D}">
      <dgm:prSet/>
      <dgm:spPr/>
      <dgm:t>
        <a:bodyPr/>
        <a:lstStyle/>
        <a:p>
          <a:endParaRPr lang="en-GB"/>
        </a:p>
      </dgm:t>
    </dgm:pt>
    <dgm:pt modelId="{84235016-1650-4166-B803-6F1D2B1C03C2}">
      <dgm:prSet phldrT="[Text]"/>
      <dgm:spPr/>
      <dgm:t>
        <a:bodyPr/>
        <a:lstStyle/>
        <a:p>
          <a:r>
            <a:rPr lang="en-GB"/>
            <a:t>Transparency</a:t>
          </a:r>
        </a:p>
      </dgm:t>
    </dgm:pt>
    <dgm:pt modelId="{27B4B853-95FF-4CF0-9556-0BB8B5363BF4}" type="parTrans" cxnId="{159CABD3-2354-4FBE-92E1-650552CC6D89}">
      <dgm:prSet/>
      <dgm:spPr/>
      <dgm:t>
        <a:bodyPr/>
        <a:lstStyle/>
        <a:p>
          <a:endParaRPr lang="en-GB"/>
        </a:p>
      </dgm:t>
    </dgm:pt>
    <dgm:pt modelId="{B5F2C853-9EF9-4743-9A4E-A6B328F87F7A}" type="sibTrans" cxnId="{159CABD3-2354-4FBE-92E1-650552CC6D89}">
      <dgm:prSet/>
      <dgm:spPr/>
      <dgm:t>
        <a:bodyPr/>
        <a:lstStyle/>
        <a:p>
          <a:endParaRPr lang="en-GB"/>
        </a:p>
      </dgm:t>
    </dgm:pt>
    <dgm:pt modelId="{70576736-673C-4CCF-8F10-BCB765A952AC}">
      <dgm:prSet phldrT="[Text]" custT="1"/>
      <dgm:spPr/>
      <dgm:t>
        <a:bodyPr/>
        <a:lstStyle/>
        <a:p>
          <a:r>
            <a:rPr lang="en-GB" sz="1800" b="0" i="0"/>
            <a:t>If data subjects are unaware how their data is being used </a:t>
          </a:r>
          <a:r>
            <a:rPr lang="en-GB" sz="1800" b="1" i="0"/>
            <a:t>they will not be empowered to exercise their legal rights</a:t>
          </a:r>
          <a:r>
            <a:rPr lang="en-GB" sz="1800" b="0" i="0"/>
            <a:t> in relation to that data and the techniques being deployed, or to challenge how their data is used.</a:t>
          </a:r>
          <a:endParaRPr lang="en-GB" sz="1800"/>
        </a:p>
      </dgm:t>
    </dgm:pt>
    <dgm:pt modelId="{CD979EE4-2611-4664-BFD7-C7A6C8094760}" type="parTrans" cxnId="{DE9CF92D-14B5-47A4-AB38-6BC46AAA76CF}">
      <dgm:prSet/>
      <dgm:spPr/>
      <dgm:t>
        <a:bodyPr/>
        <a:lstStyle/>
        <a:p>
          <a:endParaRPr lang="en-GB"/>
        </a:p>
      </dgm:t>
    </dgm:pt>
    <dgm:pt modelId="{5B3A8FC5-BAA6-4CED-B3EB-71300D72EDD7}" type="sibTrans" cxnId="{DE9CF92D-14B5-47A4-AB38-6BC46AAA76CF}">
      <dgm:prSet/>
      <dgm:spPr/>
      <dgm:t>
        <a:bodyPr/>
        <a:lstStyle/>
        <a:p>
          <a:endParaRPr lang="en-GB"/>
        </a:p>
      </dgm:t>
    </dgm:pt>
    <dgm:pt modelId="{6D8D0191-31E8-4E64-B348-DD5AC62AFA18}" type="pres">
      <dgm:prSet presAssocID="{34D80549-3156-4DE7-A7EC-731B036C058B}" presName="Name0" presStyleCnt="0">
        <dgm:presLayoutVars>
          <dgm:dir/>
          <dgm:animLvl val="lvl"/>
          <dgm:resizeHandles val="exact"/>
        </dgm:presLayoutVars>
      </dgm:prSet>
      <dgm:spPr/>
    </dgm:pt>
    <dgm:pt modelId="{167E00F1-19D4-4BFE-A5F7-E4DBFB5790FF}" type="pres">
      <dgm:prSet presAssocID="{2C737B2C-2666-450E-B8CE-099B962F2638}" presName="linNode" presStyleCnt="0"/>
      <dgm:spPr/>
    </dgm:pt>
    <dgm:pt modelId="{FA24A403-E76B-4D4D-AC7F-D9805F637A8D}" type="pres">
      <dgm:prSet presAssocID="{2C737B2C-2666-450E-B8CE-099B962F2638}" presName="parentText" presStyleLbl="node1" presStyleIdx="0" presStyleCnt="3" custScaleX="63190">
        <dgm:presLayoutVars>
          <dgm:chMax val="1"/>
          <dgm:bulletEnabled val="1"/>
        </dgm:presLayoutVars>
      </dgm:prSet>
      <dgm:spPr/>
    </dgm:pt>
    <dgm:pt modelId="{396EEC90-4206-4945-B343-8AD65F694C5E}" type="pres">
      <dgm:prSet presAssocID="{2C737B2C-2666-450E-B8CE-099B962F2638}" presName="descendantText" presStyleLbl="alignAccFollowNode1" presStyleIdx="0" presStyleCnt="3">
        <dgm:presLayoutVars>
          <dgm:bulletEnabled val="1"/>
        </dgm:presLayoutVars>
      </dgm:prSet>
      <dgm:spPr/>
    </dgm:pt>
    <dgm:pt modelId="{4E8E480A-2642-4784-A7A0-7BA7113E3FFB}" type="pres">
      <dgm:prSet presAssocID="{6E724070-F8C3-4CCD-9A19-185D95D42CF8}" presName="sp" presStyleCnt="0"/>
      <dgm:spPr/>
    </dgm:pt>
    <dgm:pt modelId="{D18B8A27-8305-4F31-A932-FB21DB5C4535}" type="pres">
      <dgm:prSet presAssocID="{C8E56BC6-E950-4A81-8B8C-2B70E0DC081F}" presName="linNode" presStyleCnt="0"/>
      <dgm:spPr/>
    </dgm:pt>
    <dgm:pt modelId="{95B6EE71-8293-4E11-AE1D-C542AADFE64B}" type="pres">
      <dgm:prSet presAssocID="{C8E56BC6-E950-4A81-8B8C-2B70E0DC081F}" presName="parentText" presStyleLbl="node1" presStyleIdx="1" presStyleCnt="3" custScaleX="63815">
        <dgm:presLayoutVars>
          <dgm:chMax val="1"/>
          <dgm:bulletEnabled val="1"/>
        </dgm:presLayoutVars>
      </dgm:prSet>
      <dgm:spPr/>
    </dgm:pt>
    <dgm:pt modelId="{116DD5E3-3119-4F17-BFCD-7E77ED865664}" type="pres">
      <dgm:prSet presAssocID="{C8E56BC6-E950-4A81-8B8C-2B70E0DC081F}" presName="descendantText" presStyleLbl="alignAccFollowNode1" presStyleIdx="1" presStyleCnt="3">
        <dgm:presLayoutVars>
          <dgm:bulletEnabled val="1"/>
        </dgm:presLayoutVars>
      </dgm:prSet>
      <dgm:spPr/>
    </dgm:pt>
    <dgm:pt modelId="{F3CA9256-A876-492A-B103-2DCCC4918A16}" type="pres">
      <dgm:prSet presAssocID="{D170A394-34D4-4A5C-AA89-6A5FB694381A}" presName="sp" presStyleCnt="0"/>
      <dgm:spPr/>
    </dgm:pt>
    <dgm:pt modelId="{2488CE95-1791-4D9F-A1CC-9E8F0DDCA024}" type="pres">
      <dgm:prSet presAssocID="{84235016-1650-4166-B803-6F1D2B1C03C2}" presName="linNode" presStyleCnt="0"/>
      <dgm:spPr/>
    </dgm:pt>
    <dgm:pt modelId="{33CF8864-B409-4CD1-AAB0-3056FFD9D539}" type="pres">
      <dgm:prSet presAssocID="{84235016-1650-4166-B803-6F1D2B1C03C2}" presName="parentText" presStyleLbl="node1" presStyleIdx="2" presStyleCnt="3" custScaleX="64442">
        <dgm:presLayoutVars>
          <dgm:chMax val="1"/>
          <dgm:bulletEnabled val="1"/>
        </dgm:presLayoutVars>
      </dgm:prSet>
      <dgm:spPr/>
    </dgm:pt>
    <dgm:pt modelId="{134D723E-3F18-4674-B9E4-9C64E5267595}" type="pres">
      <dgm:prSet presAssocID="{84235016-1650-4166-B803-6F1D2B1C03C2}" presName="descendantText" presStyleLbl="alignAccFollowNode1" presStyleIdx="2" presStyleCnt="3">
        <dgm:presLayoutVars>
          <dgm:bulletEnabled val="1"/>
        </dgm:presLayoutVars>
      </dgm:prSet>
      <dgm:spPr/>
    </dgm:pt>
  </dgm:ptLst>
  <dgm:cxnLst>
    <dgm:cxn modelId="{2FB0C605-B5DE-4959-9576-8D6608276A2F}" type="presOf" srcId="{34D80549-3156-4DE7-A7EC-731B036C058B}" destId="{6D8D0191-31E8-4E64-B348-DD5AC62AFA18}" srcOrd="0" destOrd="0" presId="urn:microsoft.com/office/officeart/2005/8/layout/vList5"/>
    <dgm:cxn modelId="{93B19019-6B93-48E8-B68B-2A14E1390436}" srcId="{2C737B2C-2666-450E-B8CE-099B962F2638}" destId="{678FF8EC-93FF-4E51-A8E9-2525B68D4B69}" srcOrd="0" destOrd="0" parTransId="{3A41C9DA-8CE1-4477-B0D6-3F99018157EB}" sibTransId="{4752F94F-25C7-49C3-9F10-BDE5B676CCB2}"/>
    <dgm:cxn modelId="{F1E1821A-8CBF-4FC9-9D29-A5787C28E490}" type="presOf" srcId="{4D6CEB8D-324D-4910-ACBF-1DAA15B5F769}" destId="{116DD5E3-3119-4F17-BFCD-7E77ED865664}" srcOrd="0" destOrd="0" presId="urn:microsoft.com/office/officeart/2005/8/layout/vList5"/>
    <dgm:cxn modelId="{DE9CF92D-14B5-47A4-AB38-6BC46AAA76CF}" srcId="{84235016-1650-4166-B803-6F1D2B1C03C2}" destId="{70576736-673C-4CCF-8F10-BCB765A952AC}" srcOrd="0" destOrd="0" parTransId="{CD979EE4-2611-4664-BFD7-C7A6C8094760}" sibTransId="{5B3A8FC5-BAA6-4CED-B3EB-71300D72EDD7}"/>
    <dgm:cxn modelId="{55714B31-FD3E-4217-A53D-B4C46650F63D}" srcId="{C8E56BC6-E950-4A81-8B8C-2B70E0DC081F}" destId="{4D6CEB8D-324D-4910-ACBF-1DAA15B5F769}" srcOrd="0" destOrd="0" parTransId="{D18C63A2-0784-487F-864F-76F79CB99E96}" sibTransId="{9A96711C-81FB-4468-BB64-7BF723853CD4}"/>
    <dgm:cxn modelId="{3A7EB75F-FDEC-4FF0-9D3B-A05AF8B22DAB}" srcId="{34D80549-3156-4DE7-A7EC-731B036C058B}" destId="{C8E56BC6-E950-4A81-8B8C-2B70E0DC081F}" srcOrd="1" destOrd="0" parTransId="{1C21D1F2-FEA4-42E2-9529-D69D1B0F742A}" sibTransId="{D170A394-34D4-4A5C-AA89-6A5FB694381A}"/>
    <dgm:cxn modelId="{F8A1EB67-40E9-4E8B-931C-C0B5B27D8ACE}" srcId="{34D80549-3156-4DE7-A7EC-731B036C058B}" destId="{2C737B2C-2666-450E-B8CE-099B962F2638}" srcOrd="0" destOrd="0" parTransId="{C5F8FFED-BF28-404C-88BD-F6CFCC12FD8F}" sibTransId="{6E724070-F8C3-4CCD-9A19-185D95D42CF8}"/>
    <dgm:cxn modelId="{0F2C6970-0337-4C0D-9C1D-F74D6F3D88C6}" type="presOf" srcId="{70576736-673C-4CCF-8F10-BCB765A952AC}" destId="{134D723E-3F18-4674-B9E4-9C64E5267595}" srcOrd="0" destOrd="0" presId="urn:microsoft.com/office/officeart/2005/8/layout/vList5"/>
    <dgm:cxn modelId="{60984391-8A47-428F-B7C8-947707374A0E}" type="presOf" srcId="{2C737B2C-2666-450E-B8CE-099B962F2638}" destId="{FA24A403-E76B-4D4D-AC7F-D9805F637A8D}" srcOrd="0" destOrd="0" presId="urn:microsoft.com/office/officeart/2005/8/layout/vList5"/>
    <dgm:cxn modelId="{D219D5BA-4F32-4BF2-8FBB-B4454B0C3DE7}" type="presOf" srcId="{84235016-1650-4166-B803-6F1D2B1C03C2}" destId="{33CF8864-B409-4CD1-AAB0-3056FFD9D539}" srcOrd="0" destOrd="0" presId="urn:microsoft.com/office/officeart/2005/8/layout/vList5"/>
    <dgm:cxn modelId="{8379FFC5-DD28-42F9-9178-F3E164248FD9}" type="presOf" srcId="{C8E56BC6-E950-4A81-8B8C-2B70E0DC081F}" destId="{95B6EE71-8293-4E11-AE1D-C542AADFE64B}" srcOrd="0" destOrd="0" presId="urn:microsoft.com/office/officeart/2005/8/layout/vList5"/>
    <dgm:cxn modelId="{5ECAD6C6-4E5E-4803-AF11-30A7763792A6}" type="presOf" srcId="{678FF8EC-93FF-4E51-A8E9-2525B68D4B69}" destId="{396EEC90-4206-4945-B343-8AD65F694C5E}" srcOrd="0" destOrd="0" presId="urn:microsoft.com/office/officeart/2005/8/layout/vList5"/>
    <dgm:cxn modelId="{159CABD3-2354-4FBE-92E1-650552CC6D89}" srcId="{34D80549-3156-4DE7-A7EC-731B036C058B}" destId="{84235016-1650-4166-B803-6F1D2B1C03C2}" srcOrd="2" destOrd="0" parTransId="{27B4B853-95FF-4CF0-9556-0BB8B5363BF4}" sibTransId="{B5F2C853-9EF9-4743-9A4E-A6B328F87F7A}"/>
    <dgm:cxn modelId="{CE3D4E1C-C92D-4340-9262-43B22B4A4C48}" type="presParOf" srcId="{6D8D0191-31E8-4E64-B348-DD5AC62AFA18}" destId="{167E00F1-19D4-4BFE-A5F7-E4DBFB5790FF}" srcOrd="0" destOrd="0" presId="urn:microsoft.com/office/officeart/2005/8/layout/vList5"/>
    <dgm:cxn modelId="{D88507E6-A213-4867-BE5E-1050CB3FDFC7}" type="presParOf" srcId="{167E00F1-19D4-4BFE-A5F7-E4DBFB5790FF}" destId="{FA24A403-E76B-4D4D-AC7F-D9805F637A8D}" srcOrd="0" destOrd="0" presId="urn:microsoft.com/office/officeart/2005/8/layout/vList5"/>
    <dgm:cxn modelId="{AB286F5F-38BD-41B2-AF10-A09BEFE2737C}" type="presParOf" srcId="{167E00F1-19D4-4BFE-A5F7-E4DBFB5790FF}" destId="{396EEC90-4206-4945-B343-8AD65F694C5E}" srcOrd="1" destOrd="0" presId="urn:microsoft.com/office/officeart/2005/8/layout/vList5"/>
    <dgm:cxn modelId="{18B48955-781E-4375-834A-FAD007AFDFB2}" type="presParOf" srcId="{6D8D0191-31E8-4E64-B348-DD5AC62AFA18}" destId="{4E8E480A-2642-4784-A7A0-7BA7113E3FFB}" srcOrd="1" destOrd="0" presId="urn:microsoft.com/office/officeart/2005/8/layout/vList5"/>
    <dgm:cxn modelId="{CBF61579-BC01-47C3-9528-00D6978DB5B9}" type="presParOf" srcId="{6D8D0191-31E8-4E64-B348-DD5AC62AFA18}" destId="{D18B8A27-8305-4F31-A932-FB21DB5C4535}" srcOrd="2" destOrd="0" presId="urn:microsoft.com/office/officeart/2005/8/layout/vList5"/>
    <dgm:cxn modelId="{C92022D9-F275-4C3D-99D5-D9E6495D1DAC}" type="presParOf" srcId="{D18B8A27-8305-4F31-A932-FB21DB5C4535}" destId="{95B6EE71-8293-4E11-AE1D-C542AADFE64B}" srcOrd="0" destOrd="0" presId="urn:microsoft.com/office/officeart/2005/8/layout/vList5"/>
    <dgm:cxn modelId="{BE409371-E973-4596-9340-C90C0A87619B}" type="presParOf" srcId="{D18B8A27-8305-4F31-A932-FB21DB5C4535}" destId="{116DD5E3-3119-4F17-BFCD-7E77ED865664}" srcOrd="1" destOrd="0" presId="urn:microsoft.com/office/officeart/2005/8/layout/vList5"/>
    <dgm:cxn modelId="{301E9189-12BD-483E-AC52-2185F054286D}" type="presParOf" srcId="{6D8D0191-31E8-4E64-B348-DD5AC62AFA18}" destId="{F3CA9256-A876-492A-B103-2DCCC4918A16}" srcOrd="3" destOrd="0" presId="urn:microsoft.com/office/officeart/2005/8/layout/vList5"/>
    <dgm:cxn modelId="{25AFB00B-71A4-451C-A0EF-4E13380AA11F}" type="presParOf" srcId="{6D8D0191-31E8-4E64-B348-DD5AC62AFA18}" destId="{2488CE95-1791-4D9F-A1CC-9E8F0DDCA024}" srcOrd="4" destOrd="0" presId="urn:microsoft.com/office/officeart/2005/8/layout/vList5"/>
    <dgm:cxn modelId="{399650DC-D644-4546-9406-A9F2A8FFC775}" type="presParOf" srcId="{2488CE95-1791-4D9F-A1CC-9E8F0DDCA024}" destId="{33CF8864-B409-4CD1-AAB0-3056FFD9D539}" srcOrd="0" destOrd="0" presId="urn:microsoft.com/office/officeart/2005/8/layout/vList5"/>
    <dgm:cxn modelId="{9F6E8324-5565-43DE-8157-611F9379F203}" type="presParOf" srcId="{2488CE95-1791-4D9F-A1CC-9E8F0DDCA024}" destId="{134D723E-3F18-4674-B9E4-9C64E526759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09FCE9-DBCB-47EF-8941-FCBA4B3BD918}">
      <dsp:nvSpPr>
        <dsp:cNvPr id="0" name=""/>
        <dsp:cNvSpPr/>
      </dsp:nvSpPr>
      <dsp:spPr>
        <a:xfrm>
          <a:off x="0" y="410789"/>
          <a:ext cx="10363200" cy="832424"/>
        </a:xfrm>
        <a:prstGeom prst="roundRect">
          <a:avLst>
            <a:gd name="adj" fmla="val 10000"/>
          </a:avLst>
        </a:prstGeom>
        <a:solidFill>
          <a:schemeClr val="bg2"/>
        </a:solidFill>
        <a:ln>
          <a:noFill/>
        </a:ln>
        <a:effectLst/>
      </dsp:spPr>
      <dsp:style>
        <a:lnRef idx="0">
          <a:scrgbClr r="0" g="0" b="0"/>
        </a:lnRef>
        <a:fillRef idx="1">
          <a:scrgbClr r="0" g="0" b="0"/>
        </a:fillRef>
        <a:effectRef idx="0">
          <a:scrgbClr r="0" g="0" b="0"/>
        </a:effectRef>
        <a:fontRef idx="minor"/>
      </dsp:style>
    </dsp:sp>
    <dsp:sp modelId="{B6FAE516-E0BE-46EA-AC3B-A6F937336619}">
      <dsp:nvSpPr>
        <dsp:cNvPr id="0" name=""/>
        <dsp:cNvSpPr/>
      </dsp:nvSpPr>
      <dsp:spPr>
        <a:xfrm>
          <a:off x="366010" y="453057"/>
          <a:ext cx="754380" cy="754380"/>
        </a:xfrm>
        <a:prstGeom prst="rect">
          <a:avLst/>
        </a:prstGeom>
        <a:blipFill rotWithShape="1">
          <a:blip xmlns:r="http://schemas.openxmlformats.org/officeDocument/2006/relationships" r:embed="rId1" cstate="print">
            <a:duotone>
              <a:srgbClr val="4BACC6">
                <a:shade val="45000"/>
                <a:satMod val="135000"/>
              </a:srgbClr>
              <a:prstClr val="white"/>
            </a:duotone>
          </a:blip>
          <a:srcRect/>
          <a:stretch>
            <a:fillRect l="-4000" r="-4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10E8BF-B163-4680-9D8C-33BBD2CA25EE}">
      <dsp:nvSpPr>
        <dsp:cNvPr id="0" name=""/>
        <dsp:cNvSpPr/>
      </dsp:nvSpPr>
      <dsp:spPr>
        <a:xfrm>
          <a:off x="1485346" y="158799"/>
          <a:ext cx="8779002" cy="1371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161" tIns="145161" rIns="145161" bIns="145161" numCol="1" spcCol="1270" anchor="ctr" anchorCtr="0">
          <a:noAutofit/>
        </a:bodyPr>
        <a:lstStyle/>
        <a:p>
          <a:pPr marL="0" lvl="0" indent="0" algn="l" defTabSz="1022350">
            <a:lnSpc>
              <a:spcPct val="90000"/>
            </a:lnSpc>
            <a:spcBef>
              <a:spcPct val="0"/>
            </a:spcBef>
            <a:spcAft>
              <a:spcPct val="35000"/>
            </a:spcAft>
            <a:buNone/>
          </a:pPr>
          <a:r>
            <a:rPr lang="en-GB" sz="2300" kern="1200"/>
            <a:t>Reduce potential harm to all individuals involved in research.</a:t>
          </a:r>
          <a:endParaRPr lang="en-US" sz="2300" kern="1200"/>
        </a:p>
      </dsp:txBody>
      <dsp:txXfrm>
        <a:off x="1485346" y="158799"/>
        <a:ext cx="8779002" cy="1371600"/>
      </dsp:txXfrm>
    </dsp:sp>
    <dsp:sp modelId="{DBCA1E71-7652-4521-A10B-1CFE27855330}">
      <dsp:nvSpPr>
        <dsp:cNvPr id="0" name=""/>
        <dsp:cNvSpPr/>
      </dsp:nvSpPr>
      <dsp:spPr>
        <a:xfrm>
          <a:off x="0" y="1279362"/>
          <a:ext cx="10363200" cy="8773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7EAADE-417E-4360-A045-99C14038E505}">
      <dsp:nvSpPr>
        <dsp:cNvPr id="0" name=""/>
        <dsp:cNvSpPr/>
      </dsp:nvSpPr>
      <dsp:spPr>
        <a:xfrm>
          <a:off x="389139" y="1340840"/>
          <a:ext cx="754380" cy="754380"/>
        </a:xfrm>
        <a:prstGeom prst="rect">
          <a:avLst/>
        </a:prstGeom>
        <a:blipFill rotWithShape="1">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15C69A-D23F-4A9A-BB60-AF522D74C66D}">
      <dsp:nvSpPr>
        <dsp:cNvPr id="0" name=""/>
        <dsp:cNvSpPr/>
      </dsp:nvSpPr>
      <dsp:spPr>
        <a:xfrm>
          <a:off x="1548643" y="1074013"/>
          <a:ext cx="8779002" cy="1371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161" tIns="145161" rIns="145161" bIns="145161" numCol="1" spcCol="1270" anchor="ctr" anchorCtr="0">
          <a:noAutofit/>
        </a:bodyPr>
        <a:lstStyle/>
        <a:p>
          <a:pPr marL="0" lvl="0" indent="0" algn="l" defTabSz="1022350">
            <a:lnSpc>
              <a:spcPct val="90000"/>
            </a:lnSpc>
            <a:spcBef>
              <a:spcPct val="0"/>
            </a:spcBef>
            <a:spcAft>
              <a:spcPct val="35000"/>
            </a:spcAft>
            <a:buNone/>
          </a:pPr>
          <a:r>
            <a:rPr lang="en-US" sz="2300" kern="1200"/>
            <a:t>Key factor in maintaining public acceptability around the collection and use of public information.</a:t>
          </a:r>
        </a:p>
      </dsp:txBody>
      <dsp:txXfrm>
        <a:off x="1548643" y="1074013"/>
        <a:ext cx="8779002" cy="1371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6EEC90-4206-4945-B343-8AD65F694C5E}">
      <dsp:nvSpPr>
        <dsp:cNvPr id="0" name=""/>
        <dsp:cNvSpPr/>
      </dsp:nvSpPr>
      <dsp:spPr>
        <a:xfrm rot="5400000">
          <a:off x="6584066" y="-3062161"/>
          <a:ext cx="1049640" cy="744034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GB" sz="2000" kern="1200"/>
            <a:t>If our use of data is not in the public good, then </a:t>
          </a:r>
          <a:r>
            <a:rPr lang="en-GB" sz="2000" b="1" kern="1200"/>
            <a:t>we are failing in our statutory duty</a:t>
          </a:r>
          <a:r>
            <a:rPr lang="en-GB" sz="2000" kern="1200"/>
            <a:t>. </a:t>
          </a:r>
        </a:p>
      </dsp:txBody>
      <dsp:txXfrm rot="-5400000">
        <a:off x="3388712" y="184432"/>
        <a:ext cx="7389110" cy="947162"/>
      </dsp:txXfrm>
    </dsp:sp>
    <dsp:sp modelId="{FA24A403-E76B-4D4D-AC7F-D9805F637A8D}">
      <dsp:nvSpPr>
        <dsp:cNvPr id="0" name=""/>
        <dsp:cNvSpPr/>
      </dsp:nvSpPr>
      <dsp:spPr>
        <a:xfrm>
          <a:off x="744086" y="1987"/>
          <a:ext cx="2644625" cy="1312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GB" sz="2700" kern="1200"/>
            <a:t>Public Good</a:t>
          </a:r>
        </a:p>
      </dsp:txBody>
      <dsp:txXfrm>
        <a:off x="808135" y="66036"/>
        <a:ext cx="2516527" cy="1183952"/>
      </dsp:txXfrm>
    </dsp:sp>
    <dsp:sp modelId="{116DD5E3-3119-4F17-BFCD-7E77ED865664}">
      <dsp:nvSpPr>
        <dsp:cNvPr id="0" name=""/>
        <dsp:cNvSpPr/>
      </dsp:nvSpPr>
      <dsp:spPr>
        <a:xfrm rot="5400000">
          <a:off x="6610223" y="-1684507"/>
          <a:ext cx="1049640" cy="744034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GB" sz="2000" kern="1200"/>
            <a:t>If we are not able to guarantee appropriate confidentiality and security of data, </a:t>
          </a:r>
          <a:r>
            <a:rPr lang="en-GB" sz="2000" b="1" kern="1200"/>
            <a:t>our ability to collect and store sensitive data in the future may be impaired</a:t>
          </a:r>
          <a:r>
            <a:rPr lang="en-GB" sz="2000" kern="1200"/>
            <a:t>.</a:t>
          </a:r>
        </a:p>
      </dsp:txBody>
      <dsp:txXfrm rot="-5400000">
        <a:off x="3414869" y="1562086"/>
        <a:ext cx="7389110" cy="947162"/>
      </dsp:txXfrm>
    </dsp:sp>
    <dsp:sp modelId="{95B6EE71-8293-4E11-AE1D-C542AADFE64B}">
      <dsp:nvSpPr>
        <dsp:cNvPr id="0" name=""/>
        <dsp:cNvSpPr/>
      </dsp:nvSpPr>
      <dsp:spPr>
        <a:xfrm>
          <a:off x="744086" y="1379641"/>
          <a:ext cx="2670783" cy="1312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GB" sz="2700" kern="1200"/>
            <a:t>Confidentiality &amp; Data Security</a:t>
          </a:r>
        </a:p>
      </dsp:txBody>
      <dsp:txXfrm>
        <a:off x="808135" y="1443690"/>
        <a:ext cx="2542685" cy="1183952"/>
      </dsp:txXfrm>
    </dsp:sp>
    <dsp:sp modelId="{134D723E-3F18-4674-B9E4-9C64E5267595}">
      <dsp:nvSpPr>
        <dsp:cNvPr id="0" name=""/>
        <dsp:cNvSpPr/>
      </dsp:nvSpPr>
      <dsp:spPr>
        <a:xfrm rot="5400000">
          <a:off x="6636464" y="-306854"/>
          <a:ext cx="1049640" cy="744034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GB" sz="2000" kern="1200"/>
            <a:t>If the methods that we use are not sufficiently robust, or limitations clearly explained and understood, </a:t>
          </a:r>
          <a:r>
            <a:rPr lang="en-GB" sz="2000" b="1" kern="1200"/>
            <a:t>we risk loss of confidence in the data that influences policy decisions</a:t>
          </a:r>
          <a:r>
            <a:rPr lang="en-GB" sz="2000" kern="1200"/>
            <a:t>.</a:t>
          </a:r>
        </a:p>
      </dsp:txBody>
      <dsp:txXfrm rot="-5400000">
        <a:off x="3441110" y="2939739"/>
        <a:ext cx="7389110" cy="947162"/>
      </dsp:txXfrm>
    </dsp:sp>
    <dsp:sp modelId="{33CF8864-B409-4CD1-AAB0-3056FFD9D539}">
      <dsp:nvSpPr>
        <dsp:cNvPr id="0" name=""/>
        <dsp:cNvSpPr/>
      </dsp:nvSpPr>
      <dsp:spPr>
        <a:xfrm>
          <a:off x="744086" y="2757295"/>
          <a:ext cx="2697024" cy="1312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GB" sz="2700" kern="1200"/>
            <a:t>Methods &amp; Quality</a:t>
          </a:r>
        </a:p>
      </dsp:txBody>
      <dsp:txXfrm>
        <a:off x="808135" y="2821344"/>
        <a:ext cx="2568926" cy="11839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6EEC90-4206-4945-B343-8AD65F694C5E}">
      <dsp:nvSpPr>
        <dsp:cNvPr id="0" name=""/>
        <dsp:cNvSpPr/>
      </dsp:nvSpPr>
      <dsp:spPr>
        <a:xfrm rot="5400000">
          <a:off x="6584066" y="-3062161"/>
          <a:ext cx="1049640" cy="744034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a:t>If we do not comply with legal requirements </a:t>
          </a:r>
          <a:r>
            <a:rPr lang="en-GB" sz="1800" b="1" kern="1200"/>
            <a:t>we risk legal action</a:t>
          </a:r>
          <a:r>
            <a:rPr lang="en-GB" sz="1800" kern="1200"/>
            <a:t>.</a:t>
          </a:r>
        </a:p>
      </dsp:txBody>
      <dsp:txXfrm rot="-5400000">
        <a:off x="3388712" y="184432"/>
        <a:ext cx="7389110" cy="947162"/>
      </dsp:txXfrm>
    </dsp:sp>
    <dsp:sp modelId="{FA24A403-E76B-4D4D-AC7F-D9805F637A8D}">
      <dsp:nvSpPr>
        <dsp:cNvPr id="0" name=""/>
        <dsp:cNvSpPr/>
      </dsp:nvSpPr>
      <dsp:spPr>
        <a:xfrm>
          <a:off x="744086" y="1987"/>
          <a:ext cx="2644625" cy="1312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GB" sz="2700" kern="1200"/>
            <a:t>Legal Compliance</a:t>
          </a:r>
        </a:p>
      </dsp:txBody>
      <dsp:txXfrm>
        <a:off x="808135" y="66036"/>
        <a:ext cx="2516527" cy="1183952"/>
      </dsp:txXfrm>
    </dsp:sp>
    <dsp:sp modelId="{116DD5E3-3119-4F17-BFCD-7E77ED865664}">
      <dsp:nvSpPr>
        <dsp:cNvPr id="0" name=""/>
        <dsp:cNvSpPr/>
      </dsp:nvSpPr>
      <dsp:spPr>
        <a:xfrm rot="5400000">
          <a:off x="6610223" y="-1684507"/>
          <a:ext cx="1049640" cy="744034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en-GB" sz="1800" kern="1200"/>
            <a:t>If the public are not supportive of the way in which we use data, </a:t>
          </a:r>
          <a:r>
            <a:rPr lang="en-GB" sz="1800" b="1" kern="1200"/>
            <a:t>we risk substantial reputational </a:t>
          </a:r>
          <a:r>
            <a:rPr lang="en-GB" sz="1800" b="1" kern="1200">
              <a:latin typeface="Arial" panose="020B0604020202020204"/>
            </a:rPr>
            <a:t>damage, democratic</a:t>
          </a:r>
          <a:r>
            <a:rPr lang="en-GB" sz="1800" b="1" kern="1200"/>
            <a:t> challenge </a:t>
          </a:r>
          <a:r>
            <a:rPr lang="en-GB" sz="1800" kern="1200"/>
            <a:t>and </a:t>
          </a:r>
          <a:r>
            <a:rPr lang="en-GB" sz="1800" b="1" kern="1200"/>
            <a:t>reluctance from the public to share their data</a:t>
          </a:r>
          <a:r>
            <a:rPr lang="en-GB" sz="1800" kern="1200"/>
            <a:t>.</a:t>
          </a:r>
        </a:p>
      </dsp:txBody>
      <dsp:txXfrm rot="-5400000">
        <a:off x="3414869" y="1562086"/>
        <a:ext cx="7389110" cy="947162"/>
      </dsp:txXfrm>
    </dsp:sp>
    <dsp:sp modelId="{95B6EE71-8293-4E11-AE1D-C542AADFE64B}">
      <dsp:nvSpPr>
        <dsp:cNvPr id="0" name=""/>
        <dsp:cNvSpPr/>
      </dsp:nvSpPr>
      <dsp:spPr>
        <a:xfrm>
          <a:off x="744086" y="1379641"/>
          <a:ext cx="2670783" cy="1312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GB" sz="2700" kern="1200"/>
            <a:t>Public Views &amp; Engagement</a:t>
          </a:r>
        </a:p>
      </dsp:txBody>
      <dsp:txXfrm>
        <a:off x="808135" y="1443690"/>
        <a:ext cx="2542685" cy="1183952"/>
      </dsp:txXfrm>
    </dsp:sp>
    <dsp:sp modelId="{134D723E-3F18-4674-B9E4-9C64E5267595}">
      <dsp:nvSpPr>
        <dsp:cNvPr id="0" name=""/>
        <dsp:cNvSpPr/>
      </dsp:nvSpPr>
      <dsp:spPr>
        <a:xfrm rot="5400000">
          <a:off x="6636464" y="-306854"/>
          <a:ext cx="1049640" cy="744034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b="0" i="0" kern="1200"/>
            <a:t>If data subjects are unaware how their data is being used </a:t>
          </a:r>
          <a:r>
            <a:rPr lang="en-GB" sz="1800" b="1" i="0" kern="1200"/>
            <a:t>they will not be empowered to exercise their legal rights</a:t>
          </a:r>
          <a:r>
            <a:rPr lang="en-GB" sz="1800" b="0" i="0" kern="1200"/>
            <a:t> in relation to that data and the techniques being deployed, or to challenge how their data is used.</a:t>
          </a:r>
          <a:endParaRPr lang="en-GB" sz="1800" kern="1200"/>
        </a:p>
      </dsp:txBody>
      <dsp:txXfrm rot="-5400000">
        <a:off x="3441110" y="2939739"/>
        <a:ext cx="7389110" cy="947162"/>
      </dsp:txXfrm>
    </dsp:sp>
    <dsp:sp modelId="{33CF8864-B409-4CD1-AAB0-3056FFD9D539}">
      <dsp:nvSpPr>
        <dsp:cNvPr id="0" name=""/>
        <dsp:cNvSpPr/>
      </dsp:nvSpPr>
      <dsp:spPr>
        <a:xfrm>
          <a:off x="744086" y="2757295"/>
          <a:ext cx="2697024" cy="1312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GB" sz="2700" kern="1200"/>
            <a:t>Transparency</a:t>
          </a:r>
        </a:p>
      </dsp:txBody>
      <dsp:txXfrm>
        <a:off x="808135" y="2821344"/>
        <a:ext cx="2568926" cy="118395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56CF1-1FCD-E243-925E-A75B8B4E667B}" type="datetimeFigureOut">
              <a:rPr lang="en-US" smtClean="0"/>
              <a:t>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895EDB-6B5D-864C-AC6A-318791A1A935}" type="slidenum">
              <a:rPr lang="en-US" smtClean="0"/>
              <a:t>‹#›</a:t>
            </a:fld>
            <a:endParaRPr lang="en-US"/>
          </a:p>
        </p:txBody>
      </p:sp>
    </p:spTree>
    <p:extLst>
      <p:ext uri="{BB962C8B-B14F-4D97-AF65-F5344CB8AC3E}">
        <p14:creationId xmlns:p14="http://schemas.microsoft.com/office/powerpoint/2010/main" val="4238315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895EDB-6B5D-864C-AC6A-318791A1A935}" type="slidenum">
              <a:rPr lang="en-US" smtClean="0"/>
              <a:t>1</a:t>
            </a:fld>
            <a:endParaRPr lang="en-US"/>
          </a:p>
        </p:txBody>
      </p:sp>
    </p:spTree>
    <p:extLst>
      <p:ext uri="{BB962C8B-B14F-4D97-AF65-F5344CB8AC3E}">
        <p14:creationId xmlns:p14="http://schemas.microsoft.com/office/powerpoint/2010/main" val="4207370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4151914-23E7-44EE-873D-1816E03E9A54}" type="slidenum">
              <a:rPr lang="en-GB" smtClean="0"/>
              <a:t>5</a:t>
            </a:fld>
            <a:endParaRPr lang="en-GB"/>
          </a:p>
        </p:txBody>
      </p:sp>
    </p:spTree>
    <p:extLst>
      <p:ext uri="{BB962C8B-B14F-4D97-AF65-F5344CB8AC3E}">
        <p14:creationId xmlns:p14="http://schemas.microsoft.com/office/powerpoint/2010/main" val="480854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895EDB-6B5D-864C-AC6A-318791A1A93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0294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13" name="Slide Number Placeholder">
            <a:extLst>
              <a:ext uri="{FF2B5EF4-FFF2-40B4-BE49-F238E27FC236}">
                <a16:creationId xmlns:a16="http://schemas.microsoft.com/office/drawing/2014/main" id="{B3003A7E-23D8-E24C-BF09-F295F1F8A7DE}"/>
              </a:ext>
            </a:extLst>
          </p:cNvPr>
          <p:cNvSpPr>
            <a:spLocks noGrp="1"/>
          </p:cNvSpPr>
          <p:nvPr>
            <p:ph type="sldNum" sz="quarter" idx="12"/>
          </p:nvPr>
        </p:nvSpPr>
        <p:spPr/>
        <p:txBody>
          <a:bodyPr/>
          <a:lstStyle>
            <a:lvl1pPr>
              <a:defRPr>
                <a:solidFill>
                  <a:schemeClr val="bg1"/>
                </a:solidFill>
              </a:defRPr>
            </a:lvl1pPr>
          </a:lstStyle>
          <a:p>
            <a:pPr algn="ctr"/>
            <a:fld id="{232417FB-2EF4-EC49-BC13-97513C37E9E5}" type="slidenum">
              <a:rPr lang="en-US" smtClean="0"/>
              <a:pPr algn="ctr"/>
              <a:t>‹#›</a:t>
            </a:fld>
            <a:endParaRPr lang="en-US"/>
          </a:p>
        </p:txBody>
      </p:sp>
      <p:sp>
        <p:nvSpPr>
          <p:cNvPr id="12" name="Footer Placeholder">
            <a:extLst>
              <a:ext uri="{FF2B5EF4-FFF2-40B4-BE49-F238E27FC236}">
                <a16:creationId xmlns:a16="http://schemas.microsoft.com/office/drawing/2014/main" id="{9BF0A45B-F2C7-C449-BF19-A76C374C0424}"/>
              </a:ext>
            </a:extLst>
          </p:cNvPr>
          <p:cNvSpPr>
            <a:spLocks noGrp="1"/>
          </p:cNvSpPr>
          <p:nvPr>
            <p:ph type="ftr" sz="quarter" idx="11"/>
          </p:nvPr>
        </p:nvSpPr>
        <p:spPr/>
        <p:txBody>
          <a:bodyPr/>
          <a:lstStyle>
            <a:lvl1pPr>
              <a:defRPr>
                <a:solidFill>
                  <a:schemeClr val="bg1"/>
                </a:solidFill>
              </a:defRPr>
            </a:lvl1pPr>
          </a:lstStyle>
          <a:p>
            <a:endParaRPr lang="en-US"/>
          </a:p>
        </p:txBody>
      </p:sp>
      <p:sp>
        <p:nvSpPr>
          <p:cNvPr id="3" name="Title Placeholder">
            <a:extLst>
              <a:ext uri="{FF2B5EF4-FFF2-40B4-BE49-F238E27FC236}">
                <a16:creationId xmlns:a16="http://schemas.microsoft.com/office/drawing/2014/main" id="{48485E20-F5C4-4B08-A033-1AF23AE221F2}"/>
              </a:ext>
            </a:extLst>
          </p:cNvPr>
          <p:cNvSpPr>
            <a:spLocks noGrp="1"/>
          </p:cNvSpPr>
          <p:nvPr>
            <p:ph type="title" hasCustomPrompt="1"/>
          </p:nvPr>
        </p:nvSpPr>
        <p:spPr>
          <a:xfrm>
            <a:off x="838200" y="848994"/>
            <a:ext cx="6821557" cy="1325563"/>
          </a:xfrm>
          <a:prstGeom prst="rect">
            <a:avLst/>
          </a:prstGeom>
        </p:spPr>
        <p:txBody>
          <a:bodyPr/>
          <a:lstStyle>
            <a:lvl1pPr>
              <a:defRPr>
                <a:solidFill>
                  <a:schemeClr val="bg1"/>
                </a:solidFill>
              </a:defRPr>
            </a:lvl1pPr>
          </a:lstStyle>
          <a:p>
            <a:r>
              <a:rPr lang="en-US"/>
              <a:t>Write your title here</a:t>
            </a:r>
            <a:br>
              <a:rPr lang="en-US"/>
            </a:br>
            <a:r>
              <a:rPr lang="en-US"/>
              <a:t>(in sentence case)</a:t>
            </a:r>
            <a:endParaRPr lang="en-GB"/>
          </a:p>
        </p:txBody>
      </p:sp>
      <p:sp>
        <p:nvSpPr>
          <p:cNvPr id="21" name="Presenter Text Placeholder">
            <a:extLst>
              <a:ext uri="{FF2B5EF4-FFF2-40B4-BE49-F238E27FC236}">
                <a16:creationId xmlns:a16="http://schemas.microsoft.com/office/drawing/2014/main" id="{8A06CB80-AF0F-B54A-A31F-0FB8E0F9BB86}"/>
              </a:ext>
            </a:extLst>
          </p:cNvPr>
          <p:cNvSpPr>
            <a:spLocks noGrp="1"/>
          </p:cNvSpPr>
          <p:nvPr>
            <p:ph idx="13" hasCustomPrompt="1"/>
          </p:nvPr>
        </p:nvSpPr>
        <p:spPr>
          <a:xfrm>
            <a:off x="838200" y="4272971"/>
            <a:ext cx="10515600" cy="430887"/>
          </a:xfrm>
          <a:prstGeom prst="rect">
            <a:avLst/>
          </a:prstGeom>
        </p:spPr>
        <p:txBody>
          <a:bodyPr vert="horz" lIns="0" tIns="0" rIns="0" bIns="0" rtlCol="0" anchor="b" anchorCtr="0">
            <a:spAutoFit/>
          </a:bodyPr>
          <a:lstStyle>
            <a:lvl1pPr marL="0" indent="0">
              <a:spcBef>
                <a:spcPts val="0"/>
              </a:spcBef>
              <a:buNone/>
              <a:defRPr sz="2800" b="1" i="0">
                <a:solidFill>
                  <a:schemeClr val="bg1"/>
                </a:solidFill>
                <a:latin typeface="Arial" panose="020B0604020202020204" pitchFamily="34" charset="0"/>
                <a:cs typeface="Arial" panose="020B0604020202020204" pitchFamily="34" charset="0"/>
              </a:defRPr>
            </a:lvl1pPr>
          </a:lstStyle>
          <a:p>
            <a:pPr>
              <a:lnSpc>
                <a:spcPct val="100000"/>
              </a:lnSpc>
            </a:pPr>
            <a:r>
              <a:rPr lang="en-US">
                <a:solidFill>
                  <a:srgbClr val="183E56"/>
                </a:solidFill>
                <a:latin typeface="Arial" panose="020B0604020202020204" pitchFamily="34" charset="0"/>
                <a:cs typeface="Arial" panose="020B0604020202020204" pitchFamily="34" charset="0"/>
              </a:rPr>
              <a:t>Presenter Name</a:t>
            </a:r>
          </a:p>
        </p:txBody>
      </p:sp>
      <p:sp>
        <p:nvSpPr>
          <p:cNvPr id="19" name="Presenter Information Text Placeholder">
            <a:extLst>
              <a:ext uri="{FF2B5EF4-FFF2-40B4-BE49-F238E27FC236}">
                <a16:creationId xmlns:a16="http://schemas.microsoft.com/office/drawing/2014/main" id="{08E0EA14-7348-FB49-B0DB-D8600EBF4C8C}"/>
              </a:ext>
            </a:extLst>
          </p:cNvPr>
          <p:cNvSpPr>
            <a:spLocks noGrp="1"/>
          </p:cNvSpPr>
          <p:nvPr>
            <p:ph idx="1" hasCustomPrompt="1"/>
          </p:nvPr>
        </p:nvSpPr>
        <p:spPr>
          <a:xfrm>
            <a:off x="838200" y="4736236"/>
            <a:ext cx="10515600" cy="923330"/>
          </a:xfrm>
          <a:prstGeom prst="rect">
            <a:avLst/>
          </a:prstGeom>
        </p:spPr>
        <p:txBody>
          <a:bodyPr vert="horz" lIns="0" tIns="0" rIns="0" bIns="0" rtlCol="0" anchor="t" anchorCtr="0">
            <a:spAutoFit/>
          </a:bodyPr>
          <a:lstStyle>
            <a:lvl1pPr marL="0" indent="0">
              <a:spcBef>
                <a:spcPts val="0"/>
              </a:spcBef>
              <a:spcAft>
                <a:spcPts val="0"/>
              </a:spcAft>
              <a:buNone/>
              <a:defRPr sz="2000" b="0" i="0">
                <a:solidFill>
                  <a:schemeClr val="bg1"/>
                </a:solidFill>
                <a:latin typeface="Arial" panose="020B0604020202020204" pitchFamily="34" charset="0"/>
                <a:cs typeface="Arial" panose="020B0604020202020204" pitchFamily="34" charset="0"/>
              </a:defRPr>
            </a:lvl1pPr>
          </a:lstStyle>
          <a:p>
            <a:pPr>
              <a:lnSpc>
                <a:spcPct val="100000"/>
              </a:lnSpc>
            </a:pPr>
            <a:r>
              <a:rPr lang="en-US">
                <a:solidFill>
                  <a:srgbClr val="183E56"/>
                </a:solidFill>
                <a:latin typeface="Arial" panose="020B0604020202020204" pitchFamily="34" charset="0"/>
                <a:cs typeface="Arial" panose="020B0604020202020204" pitchFamily="34" charset="0"/>
              </a:rPr>
              <a:t>Job Title</a:t>
            </a:r>
            <a:br>
              <a:rPr lang="en-US">
                <a:solidFill>
                  <a:srgbClr val="183E56"/>
                </a:solidFill>
                <a:latin typeface="Arial" panose="020B0604020202020204" pitchFamily="34" charset="0"/>
                <a:cs typeface="Arial" panose="020B0604020202020204" pitchFamily="34" charset="0"/>
              </a:rPr>
            </a:br>
            <a:r>
              <a:rPr lang="en-US">
                <a:solidFill>
                  <a:srgbClr val="183E56"/>
                </a:solidFill>
                <a:latin typeface="Arial" panose="020B0604020202020204" pitchFamily="34" charset="0"/>
                <a:cs typeface="Arial" panose="020B0604020202020204" pitchFamily="34" charset="0"/>
              </a:rPr>
              <a:t>Department</a:t>
            </a:r>
            <a:br>
              <a:rPr lang="en-US">
                <a:solidFill>
                  <a:srgbClr val="183E56"/>
                </a:solidFill>
                <a:latin typeface="Arial" panose="020B0604020202020204" pitchFamily="34" charset="0"/>
                <a:cs typeface="Arial" panose="020B0604020202020204" pitchFamily="34" charset="0"/>
              </a:rPr>
            </a:br>
            <a:r>
              <a:rPr lang="en-US">
                <a:solidFill>
                  <a:srgbClr val="183E56"/>
                </a:solidFill>
                <a:latin typeface="Arial" panose="020B0604020202020204" pitchFamily="34" charset="0"/>
                <a:cs typeface="Arial" panose="020B0604020202020204" pitchFamily="34" charset="0"/>
              </a:rPr>
              <a:t>@Twitter-handle (if desired)</a:t>
            </a:r>
          </a:p>
        </p:txBody>
      </p:sp>
      <p:sp>
        <p:nvSpPr>
          <p:cNvPr id="6" name="Date Placeholder">
            <a:extLst>
              <a:ext uri="{FF2B5EF4-FFF2-40B4-BE49-F238E27FC236}">
                <a16:creationId xmlns:a16="http://schemas.microsoft.com/office/drawing/2014/main" id="{AA6F2061-5E6E-7440-8213-347350CB8141}"/>
              </a:ext>
            </a:extLst>
          </p:cNvPr>
          <p:cNvSpPr>
            <a:spLocks noGrp="1"/>
          </p:cNvSpPr>
          <p:nvPr>
            <p:ph type="dt" sz="half" idx="10"/>
          </p:nvPr>
        </p:nvSpPr>
        <p:spPr/>
        <p:txBody>
          <a:bodyPr/>
          <a:lstStyle>
            <a:lvl1pPr>
              <a:defRPr>
                <a:solidFill>
                  <a:schemeClr val="bg1"/>
                </a:solidFill>
              </a:defRPr>
            </a:lvl1pPr>
          </a:lstStyle>
          <a:p>
            <a:fld id="{06C531F1-065E-594C-8147-D209A7179285}" type="datetime4">
              <a:rPr lang="en-GB" smtClean="0"/>
              <a:pPr/>
              <a:t>09 November 2021</a:t>
            </a:fld>
            <a:endParaRPr lang="en-US"/>
          </a:p>
        </p:txBody>
      </p:sp>
    </p:spTree>
    <p:extLst>
      <p:ext uri="{BB962C8B-B14F-4D97-AF65-F5344CB8AC3E}">
        <p14:creationId xmlns:p14="http://schemas.microsoft.com/office/powerpoint/2010/main" val="276553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ree image grid">
    <p:bg>
      <p:bgPr>
        <a:solidFill>
          <a:schemeClr val="bg1">
            <a:lumMod val="95000"/>
          </a:schemeClr>
        </a:solidFill>
        <a:effectLst/>
      </p:bgPr>
    </p:bg>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CD74BE4F-7C4A-3043-BE95-57922E2E4530}"/>
              </a:ext>
            </a:extLst>
          </p:cNvPr>
          <p:cNvSpPr>
            <a:spLocks noGrp="1"/>
          </p:cNvSpPr>
          <p:nvPr>
            <p:ph type="title" hasCustomPrompt="1"/>
          </p:nvPr>
        </p:nvSpPr>
        <p:spPr>
          <a:xfrm>
            <a:off x="838200" y="657094"/>
            <a:ext cx="5119687" cy="765501"/>
          </a:xfrm>
          <a:prstGeom prst="rect">
            <a:avLst/>
          </a:prstGeom>
        </p:spPr>
        <p:txBody>
          <a:bodyPr>
            <a:noAutofit/>
          </a:bodyPr>
          <a:lstStyle>
            <a:lvl1pPr>
              <a:defRPr sz="3200"/>
            </a:lvl1pPr>
          </a:lstStyle>
          <a:p>
            <a:pPr lvl="0"/>
            <a:r>
              <a:rPr lang="en-US"/>
              <a:t>Image Slide</a:t>
            </a:r>
          </a:p>
        </p:txBody>
      </p:sp>
      <p:sp>
        <p:nvSpPr>
          <p:cNvPr id="5" name="Content Placeholder 1">
            <a:extLst>
              <a:ext uri="{FF2B5EF4-FFF2-40B4-BE49-F238E27FC236}">
                <a16:creationId xmlns:a16="http://schemas.microsoft.com/office/drawing/2014/main" id="{FD7AF38B-FBB9-3F4D-B8B3-1F0F79401D2E}"/>
              </a:ext>
            </a:extLst>
          </p:cNvPr>
          <p:cNvSpPr>
            <a:spLocks noGrp="1"/>
          </p:cNvSpPr>
          <p:nvPr>
            <p:ph idx="13" hasCustomPrompt="1"/>
          </p:nvPr>
        </p:nvSpPr>
        <p:spPr>
          <a:xfrm>
            <a:off x="800100" y="641088"/>
            <a:ext cx="5676899" cy="5569212"/>
          </a:xfrm>
          <a:prstGeom prst="rect">
            <a:avLst/>
          </a:prstGeom>
          <a:solidFill>
            <a:schemeClr val="bg2"/>
          </a:solidFill>
          <a:ln>
            <a:solidFill>
              <a:schemeClr val="bg1"/>
            </a:solidFill>
          </a:ln>
        </p:spPr>
        <p:txBody>
          <a:bodyPr wrap="square" lIns="720000" tIns="720000" rIns="720000" bIns="720000" anchor="ctr" anchorCtr="0"/>
          <a:lstStyle>
            <a:lvl1pPr marL="0" indent="0">
              <a:buNone/>
              <a:defRPr sz="3200">
                <a:solidFill>
                  <a:schemeClr val="tx2"/>
                </a:solidFill>
              </a:defRPr>
            </a:lvl1pPr>
            <a:lvl2pPr>
              <a:defRPr sz="2800"/>
            </a:lvl2pPr>
            <a:lvl3pPr>
              <a:defRPr sz="2400"/>
            </a:lvl3pPr>
            <a:lvl4pPr>
              <a:defRPr sz="2000"/>
            </a:lvl4pPr>
            <a:lvl5pPr>
              <a:defRPr sz="2000"/>
            </a:lvl5pPr>
          </a:lstStyle>
          <a:p>
            <a:pPr lvl="0"/>
            <a:r>
              <a:rPr lang="en-US"/>
              <a:t>Add your image here (aspect ratio 1:1)</a:t>
            </a:r>
          </a:p>
        </p:txBody>
      </p:sp>
      <p:sp>
        <p:nvSpPr>
          <p:cNvPr id="12" name="Content Placeholder 2">
            <a:extLst>
              <a:ext uri="{FF2B5EF4-FFF2-40B4-BE49-F238E27FC236}">
                <a16:creationId xmlns:a16="http://schemas.microsoft.com/office/drawing/2014/main" id="{6ED01163-A081-394B-A56F-2E745CD47FAF}"/>
              </a:ext>
            </a:extLst>
          </p:cNvPr>
          <p:cNvSpPr>
            <a:spLocks noGrp="1"/>
          </p:cNvSpPr>
          <p:nvPr>
            <p:ph idx="1" hasCustomPrompt="1"/>
          </p:nvPr>
        </p:nvSpPr>
        <p:spPr>
          <a:xfrm>
            <a:off x="6477000" y="641089"/>
            <a:ext cx="4876799" cy="2800612"/>
          </a:xfrm>
          <a:prstGeom prst="rect">
            <a:avLst/>
          </a:prstGeom>
          <a:solidFill>
            <a:schemeClr val="bg2"/>
          </a:solidFill>
          <a:ln>
            <a:solidFill>
              <a:schemeClr val="bg1"/>
            </a:solidFill>
          </a:ln>
        </p:spPr>
        <p:txBody>
          <a:bodyPr wrap="square" lIns="720000" tIns="720000" rIns="720000" bIns="720000" anchor="ctr" anchorCtr="0"/>
          <a:lstStyle>
            <a:lvl1pPr marL="0" indent="0">
              <a:buNone/>
              <a:defRPr sz="3200">
                <a:solidFill>
                  <a:schemeClr val="tx2"/>
                </a:solidFill>
              </a:defRPr>
            </a:lvl1pPr>
            <a:lvl2pPr>
              <a:defRPr sz="2800"/>
            </a:lvl2pPr>
            <a:lvl3pPr>
              <a:defRPr sz="2400"/>
            </a:lvl3pPr>
            <a:lvl4pPr>
              <a:defRPr sz="2000"/>
            </a:lvl4pPr>
            <a:lvl5pPr>
              <a:defRPr sz="2000"/>
            </a:lvl5pPr>
          </a:lstStyle>
          <a:p>
            <a:pPr lvl="0"/>
            <a:r>
              <a:rPr lang="en-US"/>
              <a:t>Add your image here (aspect ratio 16:9)</a:t>
            </a:r>
          </a:p>
        </p:txBody>
      </p:sp>
      <p:sp>
        <p:nvSpPr>
          <p:cNvPr id="16" name="Content Placeholder 3">
            <a:extLst>
              <a:ext uri="{FF2B5EF4-FFF2-40B4-BE49-F238E27FC236}">
                <a16:creationId xmlns:a16="http://schemas.microsoft.com/office/drawing/2014/main" id="{6F0C757D-809E-2D4A-9E4D-DFA6D9C02CE5}"/>
              </a:ext>
            </a:extLst>
          </p:cNvPr>
          <p:cNvSpPr>
            <a:spLocks noGrp="1"/>
          </p:cNvSpPr>
          <p:nvPr>
            <p:ph idx="12" hasCustomPrompt="1"/>
          </p:nvPr>
        </p:nvSpPr>
        <p:spPr>
          <a:xfrm>
            <a:off x="6477000" y="3441702"/>
            <a:ext cx="4876800" cy="2768598"/>
          </a:xfrm>
          <a:prstGeom prst="rect">
            <a:avLst/>
          </a:prstGeom>
          <a:solidFill>
            <a:schemeClr val="bg2"/>
          </a:solidFill>
          <a:ln>
            <a:solidFill>
              <a:schemeClr val="bg1"/>
            </a:solidFill>
          </a:ln>
        </p:spPr>
        <p:txBody>
          <a:bodyPr wrap="square" lIns="720000" tIns="720000" rIns="720000" bIns="720000" anchor="ctr" anchorCtr="0"/>
          <a:lstStyle>
            <a:lvl1pPr marL="0" indent="0">
              <a:buNone/>
              <a:defRPr sz="3200">
                <a:solidFill>
                  <a:schemeClr val="tx2"/>
                </a:solidFill>
              </a:defRPr>
            </a:lvl1pPr>
            <a:lvl2pPr>
              <a:defRPr sz="2800"/>
            </a:lvl2pPr>
            <a:lvl3pPr>
              <a:defRPr sz="2400"/>
            </a:lvl3pPr>
            <a:lvl4pPr>
              <a:defRPr sz="2000"/>
            </a:lvl4pPr>
            <a:lvl5pPr>
              <a:defRPr sz="2000"/>
            </a:lvl5pPr>
          </a:lstStyle>
          <a:p>
            <a:pPr lvl="0"/>
            <a:r>
              <a:rPr lang="en-US"/>
              <a:t>Add your image here (aspect ratio 16:9)</a:t>
            </a:r>
          </a:p>
        </p:txBody>
      </p:sp>
    </p:spTree>
    <p:extLst>
      <p:ext uri="{BB962C8B-B14F-4D97-AF65-F5344CB8AC3E}">
        <p14:creationId xmlns:p14="http://schemas.microsoft.com/office/powerpoint/2010/main" val="583084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imple slide">
    <p:bg>
      <p:bgPr>
        <a:solidFill>
          <a:schemeClr val="bg1">
            <a:lumMod val="95000"/>
          </a:schemeClr>
        </a:solidFill>
        <a:effectLst/>
      </p:bgPr>
    </p:bg>
    <p:spTree>
      <p:nvGrpSpPr>
        <p:cNvPr id="1" name=""/>
        <p:cNvGrpSpPr/>
        <p:nvPr/>
      </p:nvGrpSpPr>
      <p:grpSpPr>
        <a:xfrm>
          <a:off x="0" y="0"/>
          <a:ext cx="0" cy="0"/>
          <a:chOff x="0" y="0"/>
          <a:chExt cx="0" cy="0"/>
        </a:xfrm>
      </p:grpSpPr>
      <p:sp>
        <p:nvSpPr>
          <p:cNvPr id="14" name="Slide Number Placeholder">
            <a:extLst>
              <a:ext uri="{FF2B5EF4-FFF2-40B4-BE49-F238E27FC236}">
                <a16:creationId xmlns:a16="http://schemas.microsoft.com/office/drawing/2014/main" id="{5D913410-9DC7-834A-B330-976E80A5685D}"/>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tx1"/>
                </a:solidFill>
              </a:defRPr>
            </a:lvl1pPr>
          </a:lstStyle>
          <a:p>
            <a:pPr algn="ctr"/>
            <a:fld id="{232417FB-2EF4-EC49-BC13-97513C37E9E5}" type="slidenum">
              <a:rPr lang="en-US" smtClean="0"/>
              <a:pPr algn="ctr"/>
              <a:t>‹#›</a:t>
            </a:fld>
            <a:endParaRPr lang="en-US"/>
          </a:p>
        </p:txBody>
      </p:sp>
      <p:sp>
        <p:nvSpPr>
          <p:cNvPr id="15" name="Footer Placeholder">
            <a:extLst>
              <a:ext uri="{FF2B5EF4-FFF2-40B4-BE49-F238E27FC236}">
                <a16:creationId xmlns:a16="http://schemas.microsoft.com/office/drawing/2014/main" id="{EA701F44-73AD-C64B-8322-8400CB324EF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tx1"/>
                </a:solidFill>
              </a:defRPr>
            </a:lvl1pPr>
          </a:lstStyle>
          <a:p>
            <a:endParaRPr lang="en-US"/>
          </a:p>
        </p:txBody>
      </p:sp>
      <p:sp>
        <p:nvSpPr>
          <p:cNvPr id="9" name="Title">
            <a:extLst>
              <a:ext uri="{FF2B5EF4-FFF2-40B4-BE49-F238E27FC236}">
                <a16:creationId xmlns:a16="http://schemas.microsoft.com/office/drawing/2014/main" id="{760E4220-BD25-4B4C-B455-33118A52112D}"/>
              </a:ext>
            </a:extLst>
          </p:cNvPr>
          <p:cNvSpPr>
            <a:spLocks noGrp="1"/>
          </p:cNvSpPr>
          <p:nvPr>
            <p:ph type="title" hasCustomPrompt="1"/>
          </p:nvPr>
        </p:nvSpPr>
        <p:spPr>
          <a:xfrm>
            <a:off x="838200" y="2769528"/>
            <a:ext cx="10515600" cy="877163"/>
          </a:xfrm>
          <a:prstGeom prst="rect">
            <a:avLst/>
          </a:prstGeom>
        </p:spPr>
        <p:txBody>
          <a:bodyPr lIns="0" tIns="0" rIns="0" bIns="0" anchor="t" anchorCtr="0">
            <a:spAutoFit/>
          </a:bodyPr>
          <a:lstStyle>
            <a:lvl1pPr algn="l">
              <a:defRPr sz="6000" b="1">
                <a:solidFill>
                  <a:schemeClr val="tx1"/>
                </a:solidFill>
              </a:defRPr>
            </a:lvl1pPr>
          </a:lstStyle>
          <a:p>
            <a:r>
              <a:rPr lang="en-US"/>
              <a:t>Simple slide</a:t>
            </a:r>
          </a:p>
        </p:txBody>
      </p:sp>
      <p:sp>
        <p:nvSpPr>
          <p:cNvPr id="8" name="Subtitle">
            <a:extLst>
              <a:ext uri="{FF2B5EF4-FFF2-40B4-BE49-F238E27FC236}">
                <a16:creationId xmlns:a16="http://schemas.microsoft.com/office/drawing/2014/main" id="{FAC3410B-E9D3-1344-BA0A-156C8EAB8562}"/>
              </a:ext>
            </a:extLst>
          </p:cNvPr>
          <p:cNvSpPr>
            <a:spLocks noGrp="1"/>
          </p:cNvSpPr>
          <p:nvPr>
            <p:ph type="subTitle" idx="1" hasCustomPrompt="1"/>
          </p:nvPr>
        </p:nvSpPr>
        <p:spPr>
          <a:xfrm>
            <a:off x="838200" y="3916872"/>
            <a:ext cx="10515600" cy="1655762"/>
          </a:xfrm>
          <a:prstGeom prst="rect">
            <a:avLst/>
          </a:prstGeom>
        </p:spPr>
        <p:txBody>
          <a:bodyPr tIns="72000" bIns="0" anchor="t" anchorCtr="0">
            <a:normAutofit/>
          </a:bodyPr>
          <a:lstStyle>
            <a:lvl1pPr marL="0" indent="0" algn="l">
              <a:lnSpc>
                <a:spcPts val="3800"/>
              </a:lnSpc>
              <a:spcBef>
                <a:spcPts val="0"/>
              </a:spcBef>
              <a:spcAft>
                <a:spcPts val="1000"/>
              </a:spcAft>
              <a:buNone/>
              <a:defRPr sz="32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a:t>
            </a:r>
          </a:p>
        </p:txBody>
      </p:sp>
      <p:cxnSp>
        <p:nvCxnSpPr>
          <p:cNvPr id="7" name="Line">
            <a:extLst>
              <a:ext uri="{FF2B5EF4-FFF2-40B4-BE49-F238E27FC236}">
                <a16:creationId xmlns:a16="http://schemas.microsoft.com/office/drawing/2014/main" id="{498D8C91-E3A5-0949-AD80-1579D1DC0571}"/>
              </a:ext>
            </a:extLst>
          </p:cNvPr>
          <p:cNvCxnSpPr>
            <a:cxnSpLocks/>
          </p:cNvCxnSpPr>
          <p:nvPr userDrawn="1"/>
        </p:nvCxnSpPr>
        <p:spPr>
          <a:xfrm>
            <a:off x="822000" y="6055339"/>
            <a:ext cx="10548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196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 image slide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lide Number Placeholder">
            <a:extLst>
              <a:ext uri="{FF2B5EF4-FFF2-40B4-BE49-F238E27FC236}">
                <a16:creationId xmlns:a16="http://schemas.microsoft.com/office/drawing/2014/main" id="{A887C01F-E831-1347-BF6E-F8337514ED80}"/>
              </a:ext>
            </a:extLst>
          </p:cNvPr>
          <p:cNvSpPr>
            <a:spLocks noGrp="1"/>
          </p:cNvSpPr>
          <p:nvPr>
            <p:ph type="sldNum" sz="quarter" idx="12"/>
          </p:nvPr>
        </p:nvSpPr>
        <p:spPr/>
        <p:txBody>
          <a:bodyPr/>
          <a:lstStyle>
            <a:lvl1pPr>
              <a:defRPr>
                <a:solidFill>
                  <a:schemeClr val="bg1"/>
                </a:solidFill>
              </a:defRPr>
            </a:lvl1pPr>
          </a:lstStyle>
          <a:p>
            <a:pPr algn="ctr"/>
            <a:fld id="{232417FB-2EF4-EC49-BC13-97513C37E9E5}" type="slidenum">
              <a:rPr lang="en-US" smtClean="0"/>
              <a:pPr algn="ctr"/>
              <a:t>‹#›</a:t>
            </a:fld>
            <a:endParaRPr lang="en-US"/>
          </a:p>
        </p:txBody>
      </p:sp>
      <p:sp>
        <p:nvSpPr>
          <p:cNvPr id="4" name="Footer Placeholder">
            <a:extLst>
              <a:ext uri="{FF2B5EF4-FFF2-40B4-BE49-F238E27FC236}">
                <a16:creationId xmlns:a16="http://schemas.microsoft.com/office/drawing/2014/main" id="{D984022C-717A-394E-A7B0-E38478A09ADA}"/>
              </a:ext>
            </a:extLst>
          </p:cNvPr>
          <p:cNvSpPr>
            <a:spLocks noGrp="1"/>
          </p:cNvSpPr>
          <p:nvPr>
            <p:ph type="ftr" sz="quarter" idx="11"/>
          </p:nvPr>
        </p:nvSpPr>
        <p:spPr/>
        <p:txBody>
          <a:bodyPr/>
          <a:lstStyle>
            <a:lvl1pPr>
              <a:defRPr>
                <a:solidFill>
                  <a:schemeClr val="bg1"/>
                </a:solidFill>
              </a:defRPr>
            </a:lvl1pPr>
          </a:lstStyle>
          <a:p>
            <a:endParaRPr lang="en-US"/>
          </a:p>
        </p:txBody>
      </p:sp>
      <p:sp>
        <p:nvSpPr>
          <p:cNvPr id="2" name="Colour filter for image" descr="The Earth from space">
            <a:extLst>
              <a:ext uri="{FF2B5EF4-FFF2-40B4-BE49-F238E27FC236}">
                <a16:creationId xmlns:a16="http://schemas.microsoft.com/office/drawing/2014/main" id="{B014DE38-8C4D-6F43-8595-E82C3F754B7A}"/>
              </a:ext>
            </a:extLst>
          </p:cNvPr>
          <p:cNvSpPr/>
          <p:nvPr userDrawn="1"/>
        </p:nvSpPr>
        <p:spPr>
          <a:xfrm>
            <a:off x="0" y="0"/>
            <a:ext cx="12192000" cy="6858000"/>
          </a:xfrm>
          <a:prstGeom prst="rect">
            <a:avLst/>
          </a:prstGeom>
          <a:solidFill>
            <a:schemeClr val="tx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a:extLst>
              <a:ext uri="{FF2B5EF4-FFF2-40B4-BE49-F238E27FC236}">
                <a16:creationId xmlns:a16="http://schemas.microsoft.com/office/drawing/2014/main" id="{83AAA621-F3CF-3740-81C1-B8882EE4AE1F}"/>
              </a:ext>
            </a:extLst>
          </p:cNvPr>
          <p:cNvSpPr>
            <a:spLocks noGrp="1"/>
          </p:cNvSpPr>
          <p:nvPr>
            <p:ph type="title" hasCustomPrompt="1"/>
          </p:nvPr>
        </p:nvSpPr>
        <p:spPr>
          <a:xfrm>
            <a:off x="838200" y="1716932"/>
            <a:ext cx="10515600" cy="2105192"/>
          </a:xfrm>
          <a:prstGeom prst="rect">
            <a:avLst/>
          </a:prstGeom>
        </p:spPr>
        <p:txBody>
          <a:bodyPr lIns="0" tIns="0" rIns="0" bIns="0" anchor="b" anchorCtr="0">
            <a:spAutoFit/>
          </a:bodyPr>
          <a:lstStyle>
            <a:lvl1pPr algn="l">
              <a:defRPr sz="7200">
                <a:solidFill>
                  <a:schemeClr val="bg1"/>
                </a:solidFill>
              </a:defRPr>
            </a:lvl1pPr>
          </a:lstStyle>
          <a:p>
            <a:r>
              <a:rPr lang="en-US"/>
              <a:t>Text over</a:t>
            </a:r>
            <a:br>
              <a:rPr lang="en-US"/>
            </a:br>
            <a:r>
              <a:rPr lang="en-US"/>
              <a:t>image slide</a:t>
            </a:r>
          </a:p>
        </p:txBody>
      </p:sp>
      <p:sp>
        <p:nvSpPr>
          <p:cNvPr id="8" name="Subtitle">
            <a:extLst>
              <a:ext uri="{FF2B5EF4-FFF2-40B4-BE49-F238E27FC236}">
                <a16:creationId xmlns:a16="http://schemas.microsoft.com/office/drawing/2014/main" id="{ACB83E4B-B9C7-0F43-932F-F73B5EC8324B}"/>
              </a:ext>
            </a:extLst>
          </p:cNvPr>
          <p:cNvSpPr>
            <a:spLocks noGrp="1"/>
          </p:cNvSpPr>
          <p:nvPr>
            <p:ph type="subTitle" idx="1" hasCustomPrompt="1"/>
          </p:nvPr>
        </p:nvSpPr>
        <p:spPr>
          <a:xfrm>
            <a:off x="838200" y="3916872"/>
            <a:ext cx="10515600" cy="1655762"/>
          </a:xfrm>
          <a:prstGeom prst="rect">
            <a:avLst/>
          </a:prstGeom>
        </p:spPr>
        <p:txBody>
          <a:bodyPr tIns="72000" bIns="0" anchor="t" anchorCtr="0">
            <a:normAutofit/>
          </a:bodyPr>
          <a:lstStyle>
            <a:lvl1pPr marL="0" indent="0" algn="l">
              <a:lnSpc>
                <a:spcPts val="3800"/>
              </a:lnSpc>
              <a:spcBef>
                <a:spcPts val="0"/>
              </a:spcBef>
              <a:spcAft>
                <a:spcPts val="1000"/>
              </a:spcAft>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a:t>
            </a:r>
          </a:p>
        </p:txBody>
      </p:sp>
      <p:sp>
        <p:nvSpPr>
          <p:cNvPr id="5" name="Copyright information for image if required">
            <a:extLst>
              <a:ext uri="{FF2B5EF4-FFF2-40B4-BE49-F238E27FC236}">
                <a16:creationId xmlns:a16="http://schemas.microsoft.com/office/drawing/2014/main" id="{D31CAD75-D2A9-D948-9127-164AB51939F0}"/>
              </a:ext>
            </a:extLst>
          </p:cNvPr>
          <p:cNvSpPr>
            <a:spLocks noGrp="1"/>
          </p:cNvSpPr>
          <p:nvPr>
            <p:ph type="body" sz="quarter" idx="13" hasCustomPrompt="1"/>
          </p:nvPr>
        </p:nvSpPr>
        <p:spPr>
          <a:xfrm>
            <a:off x="838199" y="5264052"/>
            <a:ext cx="10533743" cy="744243"/>
          </a:xfrm>
        </p:spPr>
        <p:txBody>
          <a:bodyPr/>
          <a:lstStyle>
            <a:lvl1pPr marL="0" marR="0" indent="0" algn="l" defTabSz="914400" rtl="0" eaLnBrk="1" fontAlgn="auto" latinLnBrk="0" hangingPunct="1">
              <a:lnSpc>
                <a:spcPct val="110000"/>
              </a:lnSpc>
              <a:spcBef>
                <a:spcPts val="0"/>
              </a:spcBef>
              <a:spcAft>
                <a:spcPts val="10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10000"/>
              </a:lnSpc>
              <a:spcBef>
                <a:spcPts val="0"/>
              </a:spcBef>
              <a:spcAft>
                <a:spcPts val="1000"/>
              </a:spcAft>
              <a:buClrTx/>
              <a:buSzTx/>
              <a:buFont typeface="Arial" panose="020B0604020202020204" pitchFamily="34" charset="0"/>
              <a:buNone/>
              <a:tabLst/>
              <a:defRPr/>
            </a:pPr>
            <a:r>
              <a:rPr lang="en-US"/>
              <a:t>Replace the background image and include any copyright information if required e.g. </a:t>
            </a:r>
            <a:r>
              <a:rPr lang="en-US">
                <a:solidFill>
                  <a:schemeClr val="bg1"/>
                </a:solidFill>
              </a:rPr>
              <a:t>© </a:t>
            </a:r>
            <a:r>
              <a:rPr lang="en-GB">
                <a:solidFill>
                  <a:schemeClr val="bg1"/>
                </a:solidFill>
              </a:rPr>
              <a:t>Photo by NASA on </a:t>
            </a:r>
            <a:r>
              <a:rPr lang="en-GB" err="1">
                <a:solidFill>
                  <a:schemeClr val="bg1"/>
                </a:solidFill>
              </a:rPr>
              <a:t>Unsplash</a:t>
            </a:r>
            <a:endParaRPr lang="en-US"/>
          </a:p>
        </p:txBody>
      </p:sp>
    </p:spTree>
    <p:extLst>
      <p:ext uri="{BB962C8B-B14F-4D97-AF65-F5344CB8AC3E}">
        <p14:creationId xmlns:p14="http://schemas.microsoft.com/office/powerpoint/2010/main" val="2212129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slide black">
    <p:bg>
      <p:bgPr>
        <a:solidFill>
          <a:srgbClr val="323132"/>
        </a:solidFill>
        <a:effectLst/>
      </p:bgPr>
    </p:bg>
    <p:spTree>
      <p:nvGrpSpPr>
        <p:cNvPr id="1" name=""/>
        <p:cNvGrpSpPr/>
        <p:nvPr/>
      </p:nvGrpSpPr>
      <p:grpSpPr>
        <a:xfrm>
          <a:off x="0" y="0"/>
          <a:ext cx="0" cy="0"/>
          <a:chOff x="0" y="0"/>
          <a:chExt cx="0" cy="0"/>
        </a:xfrm>
      </p:grpSpPr>
      <p:sp>
        <p:nvSpPr>
          <p:cNvPr id="8" name="Slide Number Placeholder">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a:p>
        </p:txBody>
      </p:sp>
      <p:sp>
        <p:nvSpPr>
          <p:cNvPr id="9" name="Footer Placeholder">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a:p>
        </p:txBody>
      </p:sp>
      <p:sp>
        <p:nvSpPr>
          <p:cNvPr id="14" name="Title">
            <a:extLst>
              <a:ext uri="{FF2B5EF4-FFF2-40B4-BE49-F238E27FC236}">
                <a16:creationId xmlns:a16="http://schemas.microsoft.com/office/drawing/2014/main" id="{F0107D9C-8794-7E4B-B350-FEC30E7FAEF6}"/>
              </a:ext>
            </a:extLst>
          </p:cNvPr>
          <p:cNvSpPr>
            <a:spLocks noGrp="1"/>
          </p:cNvSpPr>
          <p:nvPr>
            <p:ph type="title" hasCustomPrompt="1"/>
          </p:nvPr>
        </p:nvSpPr>
        <p:spPr>
          <a:xfrm>
            <a:off x="838200" y="2769528"/>
            <a:ext cx="10515600" cy="1052596"/>
          </a:xfrm>
          <a:prstGeom prst="rect">
            <a:avLst/>
          </a:prstGeom>
        </p:spPr>
        <p:txBody>
          <a:bodyPr lIns="0" tIns="0" rIns="0" bIns="0" anchor="t" anchorCtr="0">
            <a:spAutoFit/>
          </a:bodyPr>
          <a:lstStyle>
            <a:lvl1pPr algn="l">
              <a:defRPr sz="7200">
                <a:solidFill>
                  <a:schemeClr val="bg1"/>
                </a:solidFill>
              </a:defRPr>
            </a:lvl1pPr>
          </a:lstStyle>
          <a:p>
            <a:r>
              <a:rPr lang="en-US"/>
              <a:t>Section slide</a:t>
            </a:r>
          </a:p>
        </p:txBody>
      </p:sp>
      <p:sp>
        <p:nvSpPr>
          <p:cNvPr id="13" name="Subtitle">
            <a:extLst>
              <a:ext uri="{FF2B5EF4-FFF2-40B4-BE49-F238E27FC236}">
                <a16:creationId xmlns:a16="http://schemas.microsoft.com/office/drawing/2014/main" id="{C51DA302-E673-0B48-9032-76748EE3E6F6}"/>
              </a:ext>
            </a:extLst>
          </p:cNvPr>
          <p:cNvSpPr>
            <a:spLocks noGrp="1"/>
          </p:cNvSpPr>
          <p:nvPr>
            <p:ph type="subTitle" idx="1" hasCustomPrompt="1"/>
          </p:nvPr>
        </p:nvSpPr>
        <p:spPr>
          <a:xfrm>
            <a:off x="838200" y="3916872"/>
            <a:ext cx="10515600" cy="1655762"/>
          </a:xfrm>
          <a:prstGeom prst="rect">
            <a:avLst/>
          </a:prstGeom>
        </p:spPr>
        <p:txBody>
          <a:bodyPr tIns="72000" bIns="0" anchor="t" anchorCtr="0">
            <a:normAutofit/>
          </a:bodyPr>
          <a:lstStyle>
            <a:lvl1pPr marL="0" indent="0" algn="l">
              <a:lnSpc>
                <a:spcPts val="3800"/>
              </a:lnSpc>
              <a:spcBef>
                <a:spcPts val="0"/>
              </a:spcBef>
              <a:spcAft>
                <a:spcPts val="1000"/>
              </a:spcAft>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a:t>
            </a:r>
          </a:p>
        </p:txBody>
      </p:sp>
      <p:cxnSp>
        <p:nvCxnSpPr>
          <p:cNvPr id="10" name="Line">
            <a:extLst>
              <a:ext uri="{FF2B5EF4-FFF2-40B4-BE49-F238E27FC236}">
                <a16:creationId xmlns:a16="http://schemas.microsoft.com/office/drawing/2014/main" id="{41E16F23-B3CF-314E-AFD9-633806B1334D}"/>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5503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slide ONS blue">
    <p:bg>
      <p:bgRef idx="1001">
        <a:schemeClr val="bg2"/>
      </p:bgRef>
    </p:bg>
    <p:spTree>
      <p:nvGrpSpPr>
        <p:cNvPr id="1" name=""/>
        <p:cNvGrpSpPr/>
        <p:nvPr/>
      </p:nvGrpSpPr>
      <p:grpSpPr>
        <a:xfrm>
          <a:off x="0" y="0"/>
          <a:ext cx="0" cy="0"/>
          <a:chOff x="0" y="0"/>
          <a:chExt cx="0" cy="0"/>
        </a:xfrm>
      </p:grpSpPr>
      <p:sp>
        <p:nvSpPr>
          <p:cNvPr id="8" name="Slide Number Placeholder">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tx2"/>
                </a:solidFill>
              </a:defRPr>
            </a:lvl1pPr>
          </a:lstStyle>
          <a:p>
            <a:pPr algn="ctr"/>
            <a:fld id="{232417FB-2EF4-EC49-BC13-97513C37E9E5}" type="slidenum">
              <a:rPr lang="en-US" smtClean="0"/>
              <a:pPr algn="ctr"/>
              <a:t>‹#›</a:t>
            </a:fld>
            <a:endParaRPr lang="en-US"/>
          </a:p>
        </p:txBody>
      </p:sp>
      <p:sp>
        <p:nvSpPr>
          <p:cNvPr id="9" name="Footer Placeholder">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tx2"/>
                </a:solidFill>
              </a:defRPr>
            </a:lvl1pPr>
          </a:lstStyle>
          <a:p>
            <a:endParaRPr lang="en-US"/>
          </a:p>
        </p:txBody>
      </p:sp>
      <p:sp>
        <p:nvSpPr>
          <p:cNvPr id="14" name="Title">
            <a:extLst>
              <a:ext uri="{FF2B5EF4-FFF2-40B4-BE49-F238E27FC236}">
                <a16:creationId xmlns:a16="http://schemas.microsoft.com/office/drawing/2014/main" id="{39705124-4B77-4A45-9308-A04738CB6E18}"/>
              </a:ext>
            </a:extLst>
          </p:cNvPr>
          <p:cNvSpPr>
            <a:spLocks noGrp="1"/>
          </p:cNvSpPr>
          <p:nvPr>
            <p:ph type="title" hasCustomPrompt="1"/>
          </p:nvPr>
        </p:nvSpPr>
        <p:spPr>
          <a:xfrm>
            <a:off x="838200" y="2769528"/>
            <a:ext cx="10515600" cy="1052596"/>
          </a:xfrm>
          <a:prstGeom prst="rect">
            <a:avLst/>
          </a:prstGeom>
        </p:spPr>
        <p:txBody>
          <a:bodyPr lIns="0" tIns="0" rIns="0" bIns="0" anchor="t" anchorCtr="0">
            <a:spAutoFit/>
          </a:bodyPr>
          <a:lstStyle>
            <a:lvl1pPr algn="l">
              <a:defRPr sz="7200">
                <a:solidFill>
                  <a:schemeClr val="tx2"/>
                </a:solidFill>
              </a:defRPr>
            </a:lvl1pPr>
          </a:lstStyle>
          <a:p>
            <a:r>
              <a:rPr lang="en-US"/>
              <a:t>Section slide</a:t>
            </a:r>
          </a:p>
        </p:txBody>
      </p:sp>
      <p:sp>
        <p:nvSpPr>
          <p:cNvPr id="13" name="Subtitle">
            <a:extLst>
              <a:ext uri="{FF2B5EF4-FFF2-40B4-BE49-F238E27FC236}">
                <a16:creationId xmlns:a16="http://schemas.microsoft.com/office/drawing/2014/main" id="{335C0D86-6B6D-9340-A3E4-0C4964615FC3}"/>
              </a:ext>
            </a:extLst>
          </p:cNvPr>
          <p:cNvSpPr>
            <a:spLocks noGrp="1"/>
          </p:cNvSpPr>
          <p:nvPr>
            <p:ph type="subTitle" idx="1" hasCustomPrompt="1"/>
          </p:nvPr>
        </p:nvSpPr>
        <p:spPr>
          <a:xfrm>
            <a:off x="838200" y="3916872"/>
            <a:ext cx="10515600" cy="1655762"/>
          </a:xfrm>
          <a:prstGeom prst="rect">
            <a:avLst/>
          </a:prstGeom>
        </p:spPr>
        <p:txBody>
          <a:bodyPr tIns="72000" bIns="0" anchor="t" anchorCtr="0">
            <a:normAutofit/>
          </a:bodyPr>
          <a:lstStyle>
            <a:lvl1pPr marL="0" indent="0" algn="l">
              <a:lnSpc>
                <a:spcPts val="3800"/>
              </a:lnSpc>
              <a:spcBef>
                <a:spcPts val="0"/>
              </a:spcBef>
              <a:spcAft>
                <a:spcPts val="1000"/>
              </a:spcAft>
              <a:buNone/>
              <a:defRPr sz="32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a:t>
            </a:r>
          </a:p>
        </p:txBody>
      </p:sp>
      <p:cxnSp>
        <p:nvCxnSpPr>
          <p:cNvPr id="10" name="Line">
            <a:extLst>
              <a:ext uri="{FF2B5EF4-FFF2-40B4-BE49-F238E27FC236}">
                <a16:creationId xmlns:a16="http://schemas.microsoft.com/office/drawing/2014/main" id="{05620796-8D76-664C-B761-7F015F0DFF3B}"/>
              </a:ext>
            </a:extLst>
          </p:cNvPr>
          <p:cNvCxnSpPr>
            <a:cxnSpLocks/>
          </p:cNvCxnSpPr>
          <p:nvPr userDrawn="1"/>
        </p:nvCxnSpPr>
        <p:spPr>
          <a:xfrm>
            <a:off x="823943" y="6055339"/>
            <a:ext cx="10548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83662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3_Single column title and content">
    <p:bg>
      <p:bgPr>
        <a:solidFill>
          <a:srgbClr val="FBC900">
            <a:alpha val="9804"/>
          </a:srgbClr>
        </a:solidFill>
        <a:effectLst/>
      </p:bgPr>
    </p:bg>
    <p:spTree>
      <p:nvGrpSpPr>
        <p:cNvPr id="1" name=""/>
        <p:cNvGrpSpPr/>
        <p:nvPr/>
      </p:nvGrpSpPr>
      <p:grpSpPr>
        <a:xfrm>
          <a:off x="0" y="0"/>
          <a:ext cx="0" cy="0"/>
          <a:chOff x="0" y="0"/>
          <a:chExt cx="0" cy="0"/>
        </a:xfrm>
      </p:grpSpPr>
      <p:sp>
        <p:nvSpPr>
          <p:cNvPr id="8" name="Rectangle">
            <a:extLst>
              <a:ext uri="{FF2B5EF4-FFF2-40B4-BE49-F238E27FC236}">
                <a16:creationId xmlns:a16="http://schemas.microsoft.com/office/drawing/2014/main" id="{CAB7C50D-A92E-F542-A579-D6ACCE3E0F84}"/>
              </a:ext>
            </a:extLst>
          </p:cNvPr>
          <p:cNvSpPr/>
          <p:nvPr userDrawn="1"/>
        </p:nvSpPr>
        <p:spPr>
          <a:xfrm>
            <a:off x="0" y="6037942"/>
            <a:ext cx="12192000" cy="820058"/>
          </a:xfrm>
          <a:prstGeom prst="rect">
            <a:avLst/>
          </a:prstGeom>
          <a:solidFill>
            <a:srgbClr val="FBC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a:extLst>
              <a:ext uri="{FF2B5EF4-FFF2-40B4-BE49-F238E27FC236}">
                <a16:creationId xmlns:a16="http://schemas.microsoft.com/office/drawing/2014/main" id="{F06FA8BB-10A5-D04C-98E8-7CF1835F3413}"/>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tx1"/>
                </a:solidFill>
              </a:defRPr>
            </a:lvl1pPr>
          </a:lstStyle>
          <a:p>
            <a:pPr algn="ctr"/>
            <a:fld id="{232417FB-2EF4-EC49-BC13-97513C37E9E5}" type="slidenum">
              <a:rPr lang="en-US" smtClean="0"/>
              <a:pPr algn="ctr"/>
              <a:t>‹#›</a:t>
            </a:fld>
            <a:endParaRPr lang="en-US"/>
          </a:p>
        </p:txBody>
      </p:sp>
      <p:sp>
        <p:nvSpPr>
          <p:cNvPr id="16" name="Footer Placeholder">
            <a:extLst>
              <a:ext uri="{FF2B5EF4-FFF2-40B4-BE49-F238E27FC236}">
                <a16:creationId xmlns:a16="http://schemas.microsoft.com/office/drawing/2014/main" id="{4260E4F4-0AE2-534D-97B9-C9E641454FE3}"/>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tx1"/>
                </a:solidFill>
              </a:defRPr>
            </a:lvl1pPr>
          </a:lstStyle>
          <a:p>
            <a:endParaRPr lang="en-US"/>
          </a:p>
        </p:txBody>
      </p:sp>
      <p:sp>
        <p:nvSpPr>
          <p:cNvPr id="10" name="Title">
            <a:extLst>
              <a:ext uri="{FF2B5EF4-FFF2-40B4-BE49-F238E27FC236}">
                <a16:creationId xmlns:a16="http://schemas.microsoft.com/office/drawing/2014/main" id="{43A56145-2D0E-E94F-A399-32CA6DD184A0}"/>
              </a:ext>
            </a:extLst>
          </p:cNvPr>
          <p:cNvSpPr>
            <a:spLocks noGrp="1"/>
          </p:cNvSpPr>
          <p:nvPr>
            <p:ph type="title" hasCustomPrompt="1"/>
          </p:nvPr>
        </p:nvSpPr>
        <p:spPr>
          <a:xfrm>
            <a:off x="838200" y="642127"/>
            <a:ext cx="10515600" cy="526298"/>
          </a:xfrm>
          <a:prstGeom prst="rect">
            <a:avLst/>
          </a:prstGeom>
        </p:spPr>
        <p:txBody>
          <a:bodyPr wrap="square">
            <a:spAutoFit/>
          </a:bodyPr>
          <a:lstStyle>
            <a:lvl1pPr>
              <a:defRPr sz="3600" baseline="0"/>
            </a:lvl1pPr>
          </a:lstStyle>
          <a:p>
            <a:r>
              <a:rPr lang="en-US"/>
              <a:t>Add your heading here</a:t>
            </a:r>
          </a:p>
        </p:txBody>
      </p:sp>
      <p:sp>
        <p:nvSpPr>
          <p:cNvPr id="11" name="Content Placeholder">
            <a:extLst>
              <a:ext uri="{FF2B5EF4-FFF2-40B4-BE49-F238E27FC236}">
                <a16:creationId xmlns:a16="http://schemas.microsoft.com/office/drawing/2014/main" id="{20C025E5-7258-7042-B637-ACEBD0147F90}"/>
              </a:ext>
            </a:extLst>
          </p:cNvPr>
          <p:cNvSpPr>
            <a:spLocks noGrp="1"/>
          </p:cNvSpPr>
          <p:nvPr>
            <p:ph idx="1" hasCustomPrompt="1"/>
          </p:nvPr>
        </p:nvSpPr>
        <p:spPr>
          <a:xfrm>
            <a:off x="838200" y="1424324"/>
            <a:ext cx="10515600" cy="2298001"/>
          </a:xfrm>
          <a:prstGeom prst="rect">
            <a:avLst/>
          </a:prstGeom>
        </p:spPr>
        <p:txBody>
          <a:bodyPr wrap="square" lIns="0" tIns="0" rIns="0" bIns="0" anchor="t" anchorCtr="0">
            <a:spAutoFit/>
          </a:bodyPr>
          <a:lstStyle>
            <a:lvl1pPr>
              <a:lnSpc>
                <a:spcPct val="110000"/>
              </a:lnSpc>
              <a:spcAft>
                <a:spcPts val="500"/>
              </a:spcAft>
              <a:defRPr sz="3200">
                <a:solidFill>
                  <a:schemeClr val="tx1"/>
                </a:solidFill>
              </a:defRPr>
            </a:lvl1pPr>
            <a:lvl2pPr>
              <a:spcAft>
                <a:spcPts val="500"/>
              </a:spcAft>
              <a:defRPr sz="2800">
                <a:solidFill>
                  <a:schemeClr val="tx2"/>
                </a:solidFill>
              </a:defRPr>
            </a:lvl2pPr>
            <a:lvl3pPr>
              <a:spcAft>
                <a:spcPts val="500"/>
              </a:spcAft>
              <a:defRPr sz="2400">
                <a:solidFill>
                  <a:schemeClr val="tx2"/>
                </a:solidFill>
              </a:defRPr>
            </a:lvl3pPr>
            <a:lvl4pPr>
              <a:spcAft>
                <a:spcPts val="500"/>
              </a:spcAft>
              <a:defRPr sz="2000">
                <a:solidFill>
                  <a:schemeClr val="tx2"/>
                </a:solidFill>
              </a:defRPr>
            </a:lvl4pPr>
            <a:lvl5pPr>
              <a:spcAft>
                <a:spcPts val="500"/>
              </a:spcAft>
              <a:defRPr sz="1800">
                <a:solidFill>
                  <a:schemeClr val="tx2"/>
                </a:solidFill>
              </a:defRPr>
            </a:lvl5pPr>
          </a:lstStyle>
          <a:p>
            <a:pPr lvl="0"/>
            <a:r>
              <a:rPr lang="en-US"/>
              <a:t>Single column</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7160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DCBFCFD3-9F8E-401F-A207-4146C728F5D9}" type="slidenum">
              <a:rPr lang="en-GB"/>
              <a:pPr>
                <a:defRPr/>
              </a:pPr>
              <a:t>‹#›</a:t>
            </a:fld>
            <a:endParaRPr lang="en-GB"/>
          </a:p>
        </p:txBody>
      </p:sp>
    </p:spTree>
    <p:extLst>
      <p:ext uri="{BB962C8B-B14F-4D97-AF65-F5344CB8AC3E}">
        <p14:creationId xmlns:p14="http://schemas.microsoft.com/office/powerpoint/2010/main" val="3980852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ingle column title and content">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a:extLst>
              <a:ext uri="{FF2B5EF4-FFF2-40B4-BE49-F238E27FC236}">
                <a16:creationId xmlns:a16="http://schemas.microsoft.com/office/drawing/2014/main" id="{CAB7C50D-A92E-F542-A579-D6ACCE3E0F84}"/>
              </a:ext>
            </a:extLst>
          </p:cNvPr>
          <p:cNvSpPr/>
          <p:nvPr userDrawn="1"/>
        </p:nvSpPr>
        <p:spPr>
          <a:xfrm>
            <a:off x="0" y="6037942"/>
            <a:ext cx="12192000" cy="820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a:extLst>
              <a:ext uri="{FF2B5EF4-FFF2-40B4-BE49-F238E27FC236}">
                <a16:creationId xmlns:a16="http://schemas.microsoft.com/office/drawing/2014/main" id="{AB8A9106-B24D-064D-974C-C8C4B2C84B82}"/>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a:p>
        </p:txBody>
      </p:sp>
      <p:sp>
        <p:nvSpPr>
          <p:cNvPr id="14" name="Footer Placeholder">
            <a:extLst>
              <a:ext uri="{FF2B5EF4-FFF2-40B4-BE49-F238E27FC236}">
                <a16:creationId xmlns:a16="http://schemas.microsoft.com/office/drawing/2014/main" id="{EC4B6832-9A04-854F-9075-DF58CE992FA7}"/>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a:p>
        </p:txBody>
      </p:sp>
      <p:sp>
        <p:nvSpPr>
          <p:cNvPr id="2" name="Title"/>
          <p:cNvSpPr>
            <a:spLocks noGrp="1"/>
          </p:cNvSpPr>
          <p:nvPr>
            <p:ph type="title" hasCustomPrompt="1"/>
          </p:nvPr>
        </p:nvSpPr>
        <p:spPr>
          <a:xfrm>
            <a:off x="838200" y="642127"/>
            <a:ext cx="10515600" cy="526298"/>
          </a:xfrm>
          <a:prstGeom prst="rect">
            <a:avLst/>
          </a:prstGeom>
        </p:spPr>
        <p:txBody>
          <a:bodyPr wrap="square">
            <a:spAutoFit/>
          </a:bodyPr>
          <a:lstStyle>
            <a:lvl1pPr>
              <a:defRPr sz="3600" baseline="0"/>
            </a:lvl1pPr>
          </a:lstStyle>
          <a:p>
            <a:r>
              <a:rPr lang="en-US"/>
              <a:t>Add your heading here</a:t>
            </a:r>
          </a:p>
        </p:txBody>
      </p:sp>
      <p:sp>
        <p:nvSpPr>
          <p:cNvPr id="3" name="Content Placeholder"/>
          <p:cNvSpPr>
            <a:spLocks noGrp="1"/>
          </p:cNvSpPr>
          <p:nvPr>
            <p:ph idx="1" hasCustomPrompt="1"/>
          </p:nvPr>
        </p:nvSpPr>
        <p:spPr>
          <a:xfrm>
            <a:off x="838200" y="1424324"/>
            <a:ext cx="10515600" cy="2298001"/>
          </a:xfrm>
          <a:prstGeom prst="rect">
            <a:avLst/>
          </a:prstGeom>
        </p:spPr>
        <p:txBody>
          <a:bodyPr wrap="square" lIns="0" tIns="0" rIns="0" bIns="0" anchor="t" anchorCtr="0">
            <a:spAutoFit/>
          </a:bodyPr>
          <a:lstStyle>
            <a:lvl1pPr>
              <a:lnSpc>
                <a:spcPct val="110000"/>
              </a:lnSpc>
              <a:spcAft>
                <a:spcPts val="500"/>
              </a:spcAft>
              <a:defRPr sz="3200">
                <a:solidFill>
                  <a:schemeClr val="tx1"/>
                </a:solidFill>
              </a:defRPr>
            </a:lvl1pPr>
            <a:lvl2pPr>
              <a:spcAft>
                <a:spcPts val="500"/>
              </a:spcAft>
              <a:defRPr sz="2800">
                <a:solidFill>
                  <a:schemeClr val="tx1"/>
                </a:solidFill>
              </a:defRPr>
            </a:lvl2pPr>
            <a:lvl3pPr>
              <a:spcAft>
                <a:spcPts val="500"/>
              </a:spcAft>
              <a:defRPr sz="2400">
                <a:solidFill>
                  <a:schemeClr val="tx1"/>
                </a:solidFill>
              </a:defRPr>
            </a:lvl3pPr>
            <a:lvl4pPr>
              <a:spcAft>
                <a:spcPts val="500"/>
              </a:spcAft>
              <a:defRPr sz="2000">
                <a:solidFill>
                  <a:schemeClr val="tx1"/>
                </a:solidFill>
              </a:defRPr>
            </a:lvl4pPr>
            <a:lvl5pPr>
              <a:spcAft>
                <a:spcPts val="500"/>
              </a:spcAft>
              <a:defRPr sz="1800">
                <a:solidFill>
                  <a:schemeClr val="tx1"/>
                </a:solidFill>
              </a:defRPr>
            </a:lvl5pPr>
          </a:lstStyle>
          <a:p>
            <a:pPr lvl="0"/>
            <a:r>
              <a:rPr lang="en-US"/>
              <a:t>Single column</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1248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wo column text and content">
    <p:bg>
      <p:bgPr>
        <a:solidFill>
          <a:schemeClr val="bg1">
            <a:lumMod val="95000"/>
          </a:schemeClr>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B75BE5F0-67EC-0641-9E8B-7BC2DE4910BB}"/>
              </a:ext>
            </a:extLst>
          </p:cNvPr>
          <p:cNvSpPr/>
          <p:nvPr userDrawn="1"/>
        </p:nvSpPr>
        <p:spPr>
          <a:xfrm>
            <a:off x="0" y="6037942"/>
            <a:ext cx="12192000" cy="820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a:extLst>
              <a:ext uri="{FF2B5EF4-FFF2-40B4-BE49-F238E27FC236}">
                <a16:creationId xmlns:a16="http://schemas.microsoft.com/office/drawing/2014/main" id="{5D913410-9DC7-834A-B330-976E80A5685D}"/>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a:p>
        </p:txBody>
      </p:sp>
      <p:sp>
        <p:nvSpPr>
          <p:cNvPr id="15" name="Footer Placeholder">
            <a:extLst>
              <a:ext uri="{FF2B5EF4-FFF2-40B4-BE49-F238E27FC236}">
                <a16:creationId xmlns:a16="http://schemas.microsoft.com/office/drawing/2014/main" id="{EA701F44-73AD-C64B-8322-8400CB324EF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a:p>
        </p:txBody>
      </p:sp>
      <p:sp>
        <p:nvSpPr>
          <p:cNvPr id="17" name="Title">
            <a:extLst>
              <a:ext uri="{FF2B5EF4-FFF2-40B4-BE49-F238E27FC236}">
                <a16:creationId xmlns:a16="http://schemas.microsoft.com/office/drawing/2014/main" id="{BF8E2729-03F2-4F77-BF33-CCC290F9D763}"/>
              </a:ext>
            </a:extLst>
          </p:cNvPr>
          <p:cNvSpPr>
            <a:spLocks noGrp="1"/>
          </p:cNvSpPr>
          <p:nvPr>
            <p:ph type="title" hasCustomPrompt="1"/>
          </p:nvPr>
        </p:nvSpPr>
        <p:spPr>
          <a:xfrm>
            <a:off x="838200" y="642126"/>
            <a:ext cx="10515600" cy="526298"/>
          </a:xfrm>
          <a:prstGeom prst="rect">
            <a:avLst/>
          </a:prstGeom>
        </p:spPr>
        <p:txBody>
          <a:bodyPr>
            <a:spAutoFit/>
          </a:bodyPr>
          <a:lstStyle>
            <a:lvl1pPr>
              <a:defRPr sz="3600"/>
            </a:lvl1pPr>
          </a:lstStyle>
          <a:p>
            <a:r>
              <a:rPr lang="en-US"/>
              <a:t>Add your heading here</a:t>
            </a:r>
          </a:p>
        </p:txBody>
      </p:sp>
      <p:sp>
        <p:nvSpPr>
          <p:cNvPr id="3" name="Content Placeholder 1"/>
          <p:cNvSpPr>
            <a:spLocks noGrp="1"/>
          </p:cNvSpPr>
          <p:nvPr>
            <p:ph sz="half" idx="1" hasCustomPrompt="1"/>
          </p:nvPr>
        </p:nvSpPr>
        <p:spPr>
          <a:xfrm>
            <a:off x="838200" y="1422595"/>
            <a:ext cx="4961351" cy="2375394"/>
          </a:xfrm>
          <a:prstGeom prst="rect">
            <a:avLst/>
          </a:prstGeom>
        </p:spPr>
        <p:txBody>
          <a:bodyPr wrap="square" tIns="0" bIns="0" anchor="t" anchorCtr="0"/>
          <a:lstStyle>
            <a:lvl1pPr>
              <a:spcAft>
                <a:spcPts val="500"/>
              </a:spcAft>
              <a:defRPr sz="3200">
                <a:solidFill>
                  <a:schemeClr val="tx1"/>
                </a:solidFill>
              </a:defRPr>
            </a:lvl1pPr>
            <a:lvl2pPr>
              <a:spcAft>
                <a:spcPts val="500"/>
              </a:spcAft>
              <a:defRPr sz="2800">
                <a:solidFill>
                  <a:schemeClr val="tx1"/>
                </a:solidFill>
              </a:defRPr>
            </a:lvl2pPr>
            <a:lvl3pPr>
              <a:spcAft>
                <a:spcPts val="500"/>
              </a:spcAft>
              <a:defRPr sz="2400">
                <a:solidFill>
                  <a:schemeClr val="tx1"/>
                </a:solidFill>
              </a:defRPr>
            </a:lvl3pPr>
            <a:lvl4pPr>
              <a:spcAft>
                <a:spcPts val="500"/>
              </a:spcAft>
              <a:defRPr sz="2000">
                <a:solidFill>
                  <a:schemeClr val="tx1"/>
                </a:solidFill>
              </a:defRPr>
            </a:lvl4pPr>
            <a:lvl5pPr>
              <a:spcAft>
                <a:spcPts val="500"/>
              </a:spcAft>
              <a:defRPr sz="2000">
                <a:solidFill>
                  <a:schemeClr val="tx1"/>
                </a:solidFill>
              </a:defRPr>
            </a:lvl5pPr>
          </a:lstStyle>
          <a:p>
            <a:pPr lvl="0"/>
            <a:r>
              <a:rPr lang="en-US"/>
              <a:t>Column one</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6172200" y="1422595"/>
            <a:ext cx="5199743" cy="2375394"/>
          </a:xfrm>
          <a:prstGeom prst="rect">
            <a:avLst/>
          </a:prstGeom>
        </p:spPr>
        <p:txBody>
          <a:bodyPr wrap="square" tIns="0" bIns="0" anchor="t" anchorCtr="0"/>
          <a:lstStyle>
            <a:lvl1pPr>
              <a:spcAft>
                <a:spcPts val="500"/>
              </a:spcAft>
              <a:defRPr sz="3200">
                <a:solidFill>
                  <a:schemeClr val="tx1"/>
                </a:solidFill>
              </a:defRPr>
            </a:lvl1pPr>
            <a:lvl2pPr>
              <a:spcAft>
                <a:spcPts val="500"/>
              </a:spcAft>
              <a:defRPr sz="2800">
                <a:solidFill>
                  <a:schemeClr val="tx1"/>
                </a:solidFill>
              </a:defRPr>
            </a:lvl2pPr>
            <a:lvl3pPr>
              <a:spcAft>
                <a:spcPts val="500"/>
              </a:spcAft>
              <a:defRPr sz="2400">
                <a:solidFill>
                  <a:schemeClr val="tx1"/>
                </a:solidFill>
              </a:defRPr>
            </a:lvl3pPr>
            <a:lvl4pPr>
              <a:spcAft>
                <a:spcPts val="500"/>
              </a:spcAft>
              <a:defRPr sz="2000">
                <a:solidFill>
                  <a:schemeClr val="tx1"/>
                </a:solidFill>
              </a:defRPr>
            </a:lvl4pPr>
            <a:lvl5pPr>
              <a:spcAft>
                <a:spcPts val="500"/>
              </a:spcAft>
              <a:defRPr sz="2000">
                <a:solidFill>
                  <a:schemeClr val="tx1"/>
                </a:solidFill>
              </a:defRPr>
            </a:lvl5pPr>
          </a:lstStyle>
          <a:p>
            <a:pPr lvl="0"/>
            <a:r>
              <a:rPr lang="en-US"/>
              <a:t>Column two</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5771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imple single column title and content">
    <p:bg>
      <p:bgPr>
        <a:solidFill>
          <a:schemeClr val="bg1">
            <a:lumMod val="95000"/>
          </a:schemeClr>
        </a:solidFill>
        <a:effectLst/>
      </p:bgPr>
    </p:bg>
    <p:spTree>
      <p:nvGrpSpPr>
        <p:cNvPr id="1" name=""/>
        <p:cNvGrpSpPr/>
        <p:nvPr/>
      </p:nvGrpSpPr>
      <p:grpSpPr>
        <a:xfrm>
          <a:off x="0" y="0"/>
          <a:ext cx="0" cy="0"/>
          <a:chOff x="0" y="0"/>
          <a:chExt cx="0" cy="0"/>
        </a:xfrm>
      </p:grpSpPr>
      <p:sp>
        <p:nvSpPr>
          <p:cNvPr id="9" name="Slide Number Placeholder">
            <a:extLst>
              <a:ext uri="{FF2B5EF4-FFF2-40B4-BE49-F238E27FC236}">
                <a16:creationId xmlns:a16="http://schemas.microsoft.com/office/drawing/2014/main" id="{41DF6F2E-6103-7646-B158-3C2256C8207A}"/>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tx2"/>
                </a:solidFill>
              </a:defRPr>
            </a:lvl1pPr>
          </a:lstStyle>
          <a:p>
            <a:pPr algn="ctr"/>
            <a:fld id="{232417FB-2EF4-EC49-BC13-97513C37E9E5}" type="slidenum">
              <a:rPr lang="en-US" smtClean="0"/>
              <a:pPr algn="ctr"/>
              <a:t>‹#›</a:t>
            </a:fld>
            <a:endParaRPr lang="en-US"/>
          </a:p>
        </p:txBody>
      </p:sp>
      <p:sp>
        <p:nvSpPr>
          <p:cNvPr id="10" name="Footer Placeholder">
            <a:extLst>
              <a:ext uri="{FF2B5EF4-FFF2-40B4-BE49-F238E27FC236}">
                <a16:creationId xmlns:a16="http://schemas.microsoft.com/office/drawing/2014/main" id="{329F9C9E-62CC-2B44-BA02-01ADE0F29C3E}"/>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tx2"/>
                </a:solidFill>
              </a:defRPr>
            </a:lvl1pPr>
          </a:lstStyle>
          <a:p>
            <a:endParaRPr lang="en-US"/>
          </a:p>
        </p:txBody>
      </p:sp>
      <p:sp>
        <p:nvSpPr>
          <p:cNvPr id="2" name="Title"/>
          <p:cNvSpPr>
            <a:spLocks noGrp="1"/>
          </p:cNvSpPr>
          <p:nvPr>
            <p:ph type="title" hasCustomPrompt="1"/>
          </p:nvPr>
        </p:nvSpPr>
        <p:spPr>
          <a:xfrm>
            <a:off x="838200" y="642127"/>
            <a:ext cx="10515600" cy="526298"/>
          </a:xfrm>
          <a:prstGeom prst="rect">
            <a:avLst/>
          </a:prstGeom>
        </p:spPr>
        <p:txBody>
          <a:bodyPr wrap="square">
            <a:spAutoFit/>
          </a:bodyPr>
          <a:lstStyle>
            <a:lvl1pPr>
              <a:defRPr sz="3600" baseline="0"/>
            </a:lvl1pPr>
          </a:lstStyle>
          <a:p>
            <a:r>
              <a:rPr lang="en-US"/>
              <a:t>Add your heading here</a:t>
            </a:r>
          </a:p>
        </p:txBody>
      </p:sp>
      <p:sp>
        <p:nvSpPr>
          <p:cNvPr id="3" name="Content Placeholder"/>
          <p:cNvSpPr>
            <a:spLocks noGrp="1"/>
          </p:cNvSpPr>
          <p:nvPr>
            <p:ph idx="1" hasCustomPrompt="1"/>
          </p:nvPr>
        </p:nvSpPr>
        <p:spPr>
          <a:xfrm>
            <a:off x="838200" y="1424324"/>
            <a:ext cx="10515600" cy="2298001"/>
          </a:xfrm>
          <a:prstGeom prst="rect">
            <a:avLst/>
          </a:prstGeom>
        </p:spPr>
        <p:txBody>
          <a:bodyPr wrap="square" lIns="0" tIns="0" rIns="0" bIns="0" anchor="t" anchorCtr="0">
            <a:spAutoFit/>
          </a:bodyPr>
          <a:lstStyle>
            <a:lvl1pPr>
              <a:lnSpc>
                <a:spcPct val="110000"/>
              </a:lnSpc>
              <a:spcAft>
                <a:spcPts val="500"/>
              </a:spcAft>
              <a:defRPr sz="3200">
                <a:solidFill>
                  <a:schemeClr val="tx1"/>
                </a:solidFill>
              </a:defRPr>
            </a:lvl1pPr>
            <a:lvl2pPr>
              <a:spcAft>
                <a:spcPts val="500"/>
              </a:spcAft>
              <a:defRPr sz="2800">
                <a:solidFill>
                  <a:schemeClr val="tx1"/>
                </a:solidFill>
              </a:defRPr>
            </a:lvl2pPr>
            <a:lvl3pPr>
              <a:spcAft>
                <a:spcPts val="500"/>
              </a:spcAft>
              <a:defRPr sz="2400">
                <a:solidFill>
                  <a:schemeClr val="tx1"/>
                </a:solidFill>
              </a:defRPr>
            </a:lvl3pPr>
            <a:lvl4pPr>
              <a:spcAft>
                <a:spcPts val="500"/>
              </a:spcAft>
              <a:defRPr sz="2000">
                <a:solidFill>
                  <a:schemeClr val="tx1"/>
                </a:solidFill>
              </a:defRPr>
            </a:lvl4pPr>
            <a:lvl5pPr>
              <a:spcAft>
                <a:spcPts val="500"/>
              </a:spcAft>
              <a:defRPr sz="1800">
                <a:solidFill>
                  <a:schemeClr val="tx1"/>
                </a:solidFill>
              </a:defRPr>
            </a:lvl5pPr>
          </a:lstStyle>
          <a:p>
            <a:pPr lvl="0"/>
            <a:r>
              <a:rPr lang="en-US"/>
              <a:t>Single column</a:t>
            </a:r>
          </a:p>
          <a:p>
            <a:pPr lvl="1"/>
            <a:r>
              <a:rPr lang="en-US"/>
              <a:t>Second level</a:t>
            </a:r>
          </a:p>
          <a:p>
            <a:pPr lvl="2"/>
            <a:r>
              <a:rPr lang="en-US"/>
              <a:t>Third level</a:t>
            </a:r>
          </a:p>
          <a:p>
            <a:pPr lvl="3"/>
            <a:r>
              <a:rPr lang="en-US"/>
              <a:t>Fourth level</a:t>
            </a:r>
          </a:p>
          <a:p>
            <a:pPr lvl="4"/>
            <a:r>
              <a:rPr lang="en-US"/>
              <a:t>Fifth level</a:t>
            </a:r>
          </a:p>
        </p:txBody>
      </p:sp>
      <p:cxnSp>
        <p:nvCxnSpPr>
          <p:cNvPr id="7" name="Line">
            <a:extLst>
              <a:ext uri="{FF2B5EF4-FFF2-40B4-BE49-F238E27FC236}">
                <a16:creationId xmlns:a16="http://schemas.microsoft.com/office/drawing/2014/main" id="{30544EB6-513C-7842-B1EB-1E3E37F1B12C}"/>
              </a:ext>
            </a:extLst>
          </p:cNvPr>
          <p:cNvCxnSpPr>
            <a:cxnSpLocks/>
          </p:cNvCxnSpPr>
          <p:nvPr userDrawn="1"/>
        </p:nvCxnSpPr>
        <p:spPr>
          <a:xfrm>
            <a:off x="822000" y="6055339"/>
            <a:ext cx="10548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4052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imple two column text and content">
    <p:bg>
      <p:bgPr>
        <a:solidFill>
          <a:schemeClr val="bg1">
            <a:lumMod val="95000"/>
          </a:schemeClr>
        </a:solidFill>
        <a:effectLst/>
      </p:bgPr>
    </p:bg>
    <p:spTree>
      <p:nvGrpSpPr>
        <p:cNvPr id="1" name=""/>
        <p:cNvGrpSpPr/>
        <p:nvPr/>
      </p:nvGrpSpPr>
      <p:grpSpPr>
        <a:xfrm>
          <a:off x="0" y="0"/>
          <a:ext cx="0" cy="0"/>
          <a:chOff x="0" y="0"/>
          <a:chExt cx="0" cy="0"/>
        </a:xfrm>
      </p:grpSpPr>
      <p:sp>
        <p:nvSpPr>
          <p:cNvPr id="14" name="Slide Number Placeholder">
            <a:extLst>
              <a:ext uri="{FF2B5EF4-FFF2-40B4-BE49-F238E27FC236}">
                <a16:creationId xmlns:a16="http://schemas.microsoft.com/office/drawing/2014/main" id="{5D913410-9DC7-834A-B330-976E80A5685D}"/>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tx1"/>
                </a:solidFill>
              </a:defRPr>
            </a:lvl1pPr>
          </a:lstStyle>
          <a:p>
            <a:pPr algn="ctr"/>
            <a:fld id="{232417FB-2EF4-EC49-BC13-97513C37E9E5}" type="slidenum">
              <a:rPr lang="en-US" smtClean="0"/>
              <a:pPr algn="ctr"/>
              <a:t>‹#›</a:t>
            </a:fld>
            <a:endParaRPr lang="en-US"/>
          </a:p>
        </p:txBody>
      </p:sp>
      <p:sp>
        <p:nvSpPr>
          <p:cNvPr id="15" name="Footer Placeholder">
            <a:extLst>
              <a:ext uri="{FF2B5EF4-FFF2-40B4-BE49-F238E27FC236}">
                <a16:creationId xmlns:a16="http://schemas.microsoft.com/office/drawing/2014/main" id="{EA701F44-73AD-C64B-8322-8400CB324EF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tx1"/>
                </a:solidFill>
              </a:defRPr>
            </a:lvl1pPr>
          </a:lstStyle>
          <a:p>
            <a:endParaRPr lang="en-US"/>
          </a:p>
        </p:txBody>
      </p:sp>
      <p:sp>
        <p:nvSpPr>
          <p:cNvPr id="17" name="Title">
            <a:extLst>
              <a:ext uri="{FF2B5EF4-FFF2-40B4-BE49-F238E27FC236}">
                <a16:creationId xmlns:a16="http://schemas.microsoft.com/office/drawing/2014/main" id="{BF8E2729-03F2-4F77-BF33-CCC290F9D763}"/>
              </a:ext>
            </a:extLst>
          </p:cNvPr>
          <p:cNvSpPr>
            <a:spLocks noGrp="1"/>
          </p:cNvSpPr>
          <p:nvPr>
            <p:ph type="title" hasCustomPrompt="1"/>
          </p:nvPr>
        </p:nvSpPr>
        <p:spPr>
          <a:xfrm>
            <a:off x="838200" y="642126"/>
            <a:ext cx="10515600" cy="526298"/>
          </a:xfrm>
          <a:prstGeom prst="rect">
            <a:avLst/>
          </a:prstGeom>
        </p:spPr>
        <p:txBody>
          <a:bodyPr>
            <a:spAutoFit/>
          </a:bodyPr>
          <a:lstStyle>
            <a:lvl1pPr>
              <a:defRPr sz="3600"/>
            </a:lvl1pPr>
          </a:lstStyle>
          <a:p>
            <a:r>
              <a:rPr lang="en-US"/>
              <a:t>Add your heading here</a:t>
            </a:r>
          </a:p>
        </p:txBody>
      </p:sp>
      <p:sp>
        <p:nvSpPr>
          <p:cNvPr id="3" name="Content Placeholder 1"/>
          <p:cNvSpPr>
            <a:spLocks noGrp="1"/>
          </p:cNvSpPr>
          <p:nvPr>
            <p:ph sz="half" idx="1" hasCustomPrompt="1"/>
          </p:nvPr>
        </p:nvSpPr>
        <p:spPr>
          <a:xfrm>
            <a:off x="838200" y="1422595"/>
            <a:ext cx="4961351" cy="2375394"/>
          </a:xfrm>
          <a:prstGeom prst="rect">
            <a:avLst/>
          </a:prstGeom>
        </p:spPr>
        <p:txBody>
          <a:bodyPr wrap="square" tIns="0" bIns="0" anchor="t" anchorCtr="0"/>
          <a:lstStyle>
            <a:lvl1pPr>
              <a:spcAft>
                <a:spcPts val="500"/>
              </a:spcAft>
              <a:defRPr sz="3200">
                <a:solidFill>
                  <a:schemeClr val="tx1"/>
                </a:solidFill>
              </a:defRPr>
            </a:lvl1pPr>
            <a:lvl2pPr>
              <a:spcAft>
                <a:spcPts val="500"/>
              </a:spcAft>
              <a:defRPr sz="2800">
                <a:solidFill>
                  <a:schemeClr val="tx1"/>
                </a:solidFill>
              </a:defRPr>
            </a:lvl2pPr>
            <a:lvl3pPr>
              <a:spcAft>
                <a:spcPts val="500"/>
              </a:spcAft>
              <a:defRPr sz="2400">
                <a:solidFill>
                  <a:schemeClr val="tx1"/>
                </a:solidFill>
              </a:defRPr>
            </a:lvl3pPr>
            <a:lvl4pPr>
              <a:spcAft>
                <a:spcPts val="500"/>
              </a:spcAft>
              <a:defRPr sz="2000">
                <a:solidFill>
                  <a:schemeClr val="tx1"/>
                </a:solidFill>
              </a:defRPr>
            </a:lvl4pPr>
            <a:lvl5pPr>
              <a:spcAft>
                <a:spcPts val="500"/>
              </a:spcAft>
              <a:defRPr sz="2000">
                <a:solidFill>
                  <a:schemeClr val="tx1"/>
                </a:solidFill>
              </a:defRPr>
            </a:lvl5pPr>
          </a:lstStyle>
          <a:p>
            <a:pPr lvl="0"/>
            <a:r>
              <a:rPr lang="en-US"/>
              <a:t>Column one</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6172200" y="1422595"/>
            <a:ext cx="5199743" cy="2375394"/>
          </a:xfrm>
          <a:prstGeom prst="rect">
            <a:avLst/>
          </a:prstGeom>
        </p:spPr>
        <p:txBody>
          <a:bodyPr wrap="square" tIns="0" bIns="0" anchor="t" anchorCtr="0"/>
          <a:lstStyle>
            <a:lvl1pPr>
              <a:spcAft>
                <a:spcPts val="500"/>
              </a:spcAft>
              <a:defRPr sz="3200">
                <a:solidFill>
                  <a:schemeClr val="tx1"/>
                </a:solidFill>
              </a:defRPr>
            </a:lvl1pPr>
            <a:lvl2pPr>
              <a:spcAft>
                <a:spcPts val="500"/>
              </a:spcAft>
              <a:defRPr sz="2800">
                <a:solidFill>
                  <a:schemeClr val="tx1"/>
                </a:solidFill>
              </a:defRPr>
            </a:lvl2pPr>
            <a:lvl3pPr>
              <a:spcAft>
                <a:spcPts val="500"/>
              </a:spcAft>
              <a:defRPr sz="2400">
                <a:solidFill>
                  <a:schemeClr val="tx1"/>
                </a:solidFill>
              </a:defRPr>
            </a:lvl3pPr>
            <a:lvl4pPr>
              <a:spcAft>
                <a:spcPts val="500"/>
              </a:spcAft>
              <a:defRPr sz="2000">
                <a:solidFill>
                  <a:schemeClr val="tx1"/>
                </a:solidFill>
              </a:defRPr>
            </a:lvl4pPr>
            <a:lvl5pPr>
              <a:spcAft>
                <a:spcPts val="500"/>
              </a:spcAft>
              <a:defRPr sz="2000">
                <a:solidFill>
                  <a:schemeClr val="tx1"/>
                </a:solidFill>
              </a:defRPr>
            </a:lvl5pPr>
          </a:lstStyle>
          <a:p>
            <a:pPr lvl="0"/>
            <a:r>
              <a:rPr lang="en-US"/>
              <a:t>Column two</a:t>
            </a:r>
          </a:p>
          <a:p>
            <a:pPr lvl="1"/>
            <a:r>
              <a:rPr lang="en-US"/>
              <a:t>Second level</a:t>
            </a:r>
          </a:p>
          <a:p>
            <a:pPr lvl="2"/>
            <a:r>
              <a:rPr lang="en-US"/>
              <a:t>Third level</a:t>
            </a:r>
          </a:p>
          <a:p>
            <a:pPr lvl="3"/>
            <a:r>
              <a:rPr lang="en-US"/>
              <a:t>Fourth level</a:t>
            </a:r>
          </a:p>
          <a:p>
            <a:pPr lvl="4"/>
            <a:r>
              <a:rPr lang="en-US"/>
              <a:t>Fifth level</a:t>
            </a:r>
          </a:p>
        </p:txBody>
      </p:sp>
      <p:cxnSp>
        <p:nvCxnSpPr>
          <p:cNvPr id="8" name="Line">
            <a:extLst>
              <a:ext uri="{FF2B5EF4-FFF2-40B4-BE49-F238E27FC236}">
                <a16:creationId xmlns:a16="http://schemas.microsoft.com/office/drawing/2014/main" id="{7A09A1D8-0AE4-B646-8D6E-9B761AD35D7E}"/>
              </a:ext>
            </a:extLst>
          </p:cNvPr>
          <p:cNvCxnSpPr>
            <a:cxnSpLocks/>
          </p:cNvCxnSpPr>
          <p:nvPr userDrawn="1"/>
        </p:nvCxnSpPr>
        <p:spPr>
          <a:xfrm>
            <a:off x="822000" y="6055339"/>
            <a:ext cx="10548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79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rt page - minimal footer">
    <p:spTree>
      <p:nvGrpSpPr>
        <p:cNvPr id="1" name=""/>
        <p:cNvGrpSpPr/>
        <p:nvPr/>
      </p:nvGrpSpPr>
      <p:grpSpPr>
        <a:xfrm>
          <a:off x="0" y="0"/>
          <a:ext cx="0" cy="0"/>
          <a:chOff x="0" y="0"/>
          <a:chExt cx="0" cy="0"/>
        </a:xfrm>
      </p:grpSpPr>
      <p:sp>
        <p:nvSpPr>
          <p:cNvPr id="14" name="Slide Number Placeholder">
            <a:extLst>
              <a:ext uri="{FF2B5EF4-FFF2-40B4-BE49-F238E27FC236}">
                <a16:creationId xmlns:a16="http://schemas.microsoft.com/office/drawing/2014/main" id="{5D913410-9DC7-834A-B330-976E80A5685D}"/>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tx2"/>
                </a:solidFill>
              </a:defRPr>
            </a:lvl1pPr>
          </a:lstStyle>
          <a:p>
            <a:pPr algn="ctr"/>
            <a:fld id="{232417FB-2EF4-EC49-BC13-97513C37E9E5}" type="slidenum">
              <a:rPr lang="en-US" smtClean="0"/>
              <a:pPr algn="ctr"/>
              <a:t>‹#›</a:t>
            </a:fld>
            <a:endParaRPr lang="en-US"/>
          </a:p>
        </p:txBody>
      </p:sp>
      <p:sp>
        <p:nvSpPr>
          <p:cNvPr id="15" name="Footer Placeholder">
            <a:extLst>
              <a:ext uri="{FF2B5EF4-FFF2-40B4-BE49-F238E27FC236}">
                <a16:creationId xmlns:a16="http://schemas.microsoft.com/office/drawing/2014/main" id="{EA701F44-73AD-C64B-8322-8400CB324EF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tx2"/>
                </a:solidFill>
              </a:defRPr>
            </a:lvl1pPr>
          </a:lstStyle>
          <a:p>
            <a:endParaRPr lang="en-US"/>
          </a:p>
        </p:txBody>
      </p:sp>
      <p:sp>
        <p:nvSpPr>
          <p:cNvPr id="7" name="Title">
            <a:extLst>
              <a:ext uri="{FF2B5EF4-FFF2-40B4-BE49-F238E27FC236}">
                <a16:creationId xmlns:a16="http://schemas.microsoft.com/office/drawing/2014/main" id="{F286A817-1631-D641-B3A5-B9C6B7F08D85}"/>
              </a:ext>
            </a:extLst>
          </p:cNvPr>
          <p:cNvSpPr>
            <a:spLocks noGrp="1"/>
          </p:cNvSpPr>
          <p:nvPr>
            <p:ph type="title" hasCustomPrompt="1"/>
          </p:nvPr>
        </p:nvSpPr>
        <p:spPr>
          <a:xfrm>
            <a:off x="838200" y="642126"/>
            <a:ext cx="10515600" cy="467820"/>
          </a:xfrm>
          <a:prstGeom prst="rect">
            <a:avLst/>
          </a:prstGeom>
        </p:spPr>
        <p:txBody>
          <a:bodyPr>
            <a:spAutoFit/>
          </a:bodyPr>
          <a:lstStyle>
            <a:lvl1pPr>
              <a:defRPr sz="3200"/>
            </a:lvl1pPr>
          </a:lstStyle>
          <a:p>
            <a:r>
              <a:rPr lang="en-US"/>
              <a:t>Add your heading here</a:t>
            </a:r>
          </a:p>
        </p:txBody>
      </p:sp>
      <p:sp>
        <p:nvSpPr>
          <p:cNvPr id="16" name="Content Placeholder">
            <a:extLst>
              <a:ext uri="{FF2B5EF4-FFF2-40B4-BE49-F238E27FC236}">
                <a16:creationId xmlns:a16="http://schemas.microsoft.com/office/drawing/2014/main" id="{8E4E2FF2-096C-C349-8B44-CFA5388E9515}"/>
              </a:ext>
            </a:extLst>
          </p:cNvPr>
          <p:cNvSpPr>
            <a:spLocks noGrp="1"/>
          </p:cNvSpPr>
          <p:nvPr>
            <p:ph idx="1" hasCustomPrompt="1"/>
          </p:nvPr>
        </p:nvSpPr>
        <p:spPr>
          <a:xfrm>
            <a:off x="838200" y="1245542"/>
            <a:ext cx="10515600" cy="4826645"/>
          </a:xfrm>
          <a:prstGeom prst="rect">
            <a:avLst/>
          </a:prstGeom>
        </p:spPr>
        <p:txBody>
          <a:bodyPr anchor="t" anchorCtr="0"/>
          <a:lstStyle>
            <a:lvl1pPr marL="0" indent="0">
              <a:buNone/>
              <a:defRPr sz="3200">
                <a:solidFill>
                  <a:schemeClr val="tx1"/>
                </a:solidFill>
              </a:defRPr>
            </a:lvl1pPr>
            <a:lvl2pPr>
              <a:defRPr sz="2800"/>
            </a:lvl2pPr>
            <a:lvl3pPr>
              <a:defRPr sz="2400"/>
            </a:lvl3pPr>
            <a:lvl4pPr>
              <a:defRPr sz="2000"/>
            </a:lvl4pPr>
            <a:lvl5pPr>
              <a:defRPr sz="2000"/>
            </a:lvl5pPr>
          </a:lstStyle>
          <a:p>
            <a:pPr lvl="0"/>
            <a:r>
              <a:rPr lang="en-US"/>
              <a:t>Add your chart here</a:t>
            </a:r>
          </a:p>
        </p:txBody>
      </p:sp>
    </p:spTree>
    <p:extLst>
      <p:ext uri="{BB962C8B-B14F-4D97-AF65-F5344CB8AC3E}">
        <p14:creationId xmlns:p14="http://schemas.microsoft.com/office/powerpoint/2010/main" val="1044447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imple quote slide">
    <p:bg>
      <p:bgPr>
        <a:solidFill>
          <a:schemeClr val="bg1">
            <a:lumMod val="95000"/>
          </a:schemeClr>
        </a:solidFill>
        <a:effectLst/>
      </p:bgPr>
    </p:bg>
    <p:spTree>
      <p:nvGrpSpPr>
        <p:cNvPr id="1" name=""/>
        <p:cNvGrpSpPr/>
        <p:nvPr/>
      </p:nvGrpSpPr>
      <p:grpSpPr>
        <a:xfrm>
          <a:off x="0" y="0"/>
          <a:ext cx="0" cy="0"/>
          <a:chOff x="0" y="0"/>
          <a:chExt cx="0" cy="0"/>
        </a:xfrm>
      </p:grpSpPr>
      <p:sp>
        <p:nvSpPr>
          <p:cNvPr id="14" name="Slide Number Placeholder">
            <a:extLst>
              <a:ext uri="{FF2B5EF4-FFF2-40B4-BE49-F238E27FC236}">
                <a16:creationId xmlns:a16="http://schemas.microsoft.com/office/drawing/2014/main" id="{5D913410-9DC7-834A-B330-976E80A5685D}"/>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tx2"/>
                </a:solidFill>
              </a:defRPr>
            </a:lvl1pPr>
          </a:lstStyle>
          <a:p>
            <a:pPr algn="ctr"/>
            <a:fld id="{232417FB-2EF4-EC49-BC13-97513C37E9E5}" type="slidenum">
              <a:rPr lang="en-US" smtClean="0"/>
              <a:pPr algn="ctr"/>
              <a:t>‹#›</a:t>
            </a:fld>
            <a:endParaRPr lang="en-US"/>
          </a:p>
        </p:txBody>
      </p:sp>
      <p:sp>
        <p:nvSpPr>
          <p:cNvPr id="15" name="Footer Placeholder">
            <a:extLst>
              <a:ext uri="{FF2B5EF4-FFF2-40B4-BE49-F238E27FC236}">
                <a16:creationId xmlns:a16="http://schemas.microsoft.com/office/drawing/2014/main" id="{EA701F44-73AD-C64B-8322-8400CB324EF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tx2"/>
                </a:solidFill>
              </a:defRPr>
            </a:lvl1pPr>
          </a:lstStyle>
          <a:p>
            <a:endParaRPr lang="en-US"/>
          </a:p>
        </p:txBody>
      </p:sp>
      <p:sp>
        <p:nvSpPr>
          <p:cNvPr id="8" name="Title">
            <a:extLst>
              <a:ext uri="{FF2B5EF4-FFF2-40B4-BE49-F238E27FC236}">
                <a16:creationId xmlns:a16="http://schemas.microsoft.com/office/drawing/2014/main" id="{4823432E-3586-604D-92FD-6766ABAEBE02}"/>
              </a:ext>
            </a:extLst>
          </p:cNvPr>
          <p:cNvSpPr>
            <a:spLocks noGrp="1"/>
          </p:cNvSpPr>
          <p:nvPr>
            <p:ph type="title" hasCustomPrompt="1"/>
          </p:nvPr>
        </p:nvSpPr>
        <p:spPr>
          <a:xfrm>
            <a:off x="838200" y="2944961"/>
            <a:ext cx="10515600" cy="877163"/>
          </a:xfrm>
          <a:prstGeom prst="rect">
            <a:avLst/>
          </a:prstGeom>
        </p:spPr>
        <p:txBody>
          <a:bodyPr tIns="0" rIns="0" bIns="0" anchor="t" anchorCtr="0">
            <a:spAutoFit/>
          </a:bodyPr>
          <a:lstStyle>
            <a:lvl1pPr algn="l">
              <a:defRPr sz="6000" b="0">
                <a:solidFill>
                  <a:schemeClr val="tx2"/>
                </a:solidFill>
              </a:defRPr>
            </a:lvl1pPr>
          </a:lstStyle>
          <a:p>
            <a:r>
              <a:rPr lang="en-US"/>
              <a:t>“Simple quote.”</a:t>
            </a:r>
          </a:p>
        </p:txBody>
      </p:sp>
      <p:sp>
        <p:nvSpPr>
          <p:cNvPr id="7" name="Author">
            <a:extLst>
              <a:ext uri="{FF2B5EF4-FFF2-40B4-BE49-F238E27FC236}">
                <a16:creationId xmlns:a16="http://schemas.microsoft.com/office/drawing/2014/main" id="{5098D52F-C970-2B40-8239-2E25388E3E8D}"/>
              </a:ext>
            </a:extLst>
          </p:cNvPr>
          <p:cNvSpPr>
            <a:spLocks noGrp="1"/>
          </p:cNvSpPr>
          <p:nvPr>
            <p:ph type="subTitle" idx="1" hasCustomPrompt="1"/>
          </p:nvPr>
        </p:nvSpPr>
        <p:spPr>
          <a:xfrm>
            <a:off x="838200" y="3916872"/>
            <a:ext cx="10515600" cy="1655762"/>
          </a:xfrm>
          <a:prstGeom prst="rect">
            <a:avLst/>
          </a:prstGeom>
        </p:spPr>
        <p:txBody>
          <a:bodyPr tIns="72000" bIns="0" anchor="t" anchorCtr="0">
            <a:normAutofit/>
          </a:bodyPr>
          <a:lstStyle>
            <a:lvl1pPr marL="0" indent="0" algn="l">
              <a:lnSpc>
                <a:spcPts val="3800"/>
              </a:lnSpc>
              <a:spcBef>
                <a:spcPts val="0"/>
              </a:spcBef>
              <a:spcAft>
                <a:spcPts val="1000"/>
              </a:spcAft>
              <a:buNone/>
              <a:defRPr sz="32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Author</a:t>
            </a:r>
          </a:p>
        </p:txBody>
      </p:sp>
    </p:spTree>
    <p:extLst>
      <p:ext uri="{BB962C8B-B14F-4D97-AF65-F5344CB8AC3E}">
        <p14:creationId xmlns:p14="http://schemas.microsoft.com/office/powerpoint/2010/main" val="270906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xt left, one image right">
    <p:bg>
      <p:bgPr>
        <a:solidFill>
          <a:schemeClr val="bg1">
            <a:lumMod val="95000"/>
          </a:schemeClr>
        </a:solidFill>
        <a:effectLst/>
      </p:bgPr>
    </p:bg>
    <p:spTree>
      <p:nvGrpSpPr>
        <p:cNvPr id="1" name=""/>
        <p:cNvGrpSpPr/>
        <p:nvPr/>
      </p:nvGrpSpPr>
      <p:grpSpPr>
        <a:xfrm>
          <a:off x="0" y="0"/>
          <a:ext cx="0" cy="0"/>
          <a:chOff x="0" y="0"/>
          <a:chExt cx="0" cy="0"/>
        </a:xfrm>
      </p:grpSpPr>
      <p:sp>
        <p:nvSpPr>
          <p:cNvPr id="4" name="Slide Number Placeholder">
            <a:extLst>
              <a:ext uri="{FF2B5EF4-FFF2-40B4-BE49-F238E27FC236}">
                <a16:creationId xmlns:a16="http://schemas.microsoft.com/office/drawing/2014/main" id="{82EEFC85-1348-1B4D-BA3F-948A6B6A2C11}"/>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tx2"/>
                </a:solidFill>
              </a:defRPr>
            </a:lvl1pPr>
          </a:lstStyle>
          <a:p>
            <a:pPr algn="ctr"/>
            <a:fld id="{232417FB-2EF4-EC49-BC13-97513C37E9E5}" type="slidenum">
              <a:rPr lang="en-US" smtClean="0"/>
              <a:pPr algn="ctr"/>
              <a:t>‹#›</a:t>
            </a:fld>
            <a:endParaRPr lang="en-US"/>
          </a:p>
        </p:txBody>
      </p:sp>
      <p:sp>
        <p:nvSpPr>
          <p:cNvPr id="5" name="Footer Placeholder">
            <a:extLst>
              <a:ext uri="{FF2B5EF4-FFF2-40B4-BE49-F238E27FC236}">
                <a16:creationId xmlns:a16="http://schemas.microsoft.com/office/drawing/2014/main" id="{3C90513C-0A03-D04D-8CDF-DC791864E4FF}"/>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tx2"/>
                </a:solidFill>
              </a:defRPr>
            </a:lvl1pPr>
          </a:lstStyle>
          <a:p>
            <a:endParaRPr lang="en-US"/>
          </a:p>
        </p:txBody>
      </p:sp>
      <p:sp>
        <p:nvSpPr>
          <p:cNvPr id="2" name="Title">
            <a:extLst>
              <a:ext uri="{FF2B5EF4-FFF2-40B4-BE49-F238E27FC236}">
                <a16:creationId xmlns:a16="http://schemas.microsoft.com/office/drawing/2014/main" id="{476494BA-54FA-6240-A5E0-73528C13DB5B}"/>
              </a:ext>
            </a:extLst>
          </p:cNvPr>
          <p:cNvSpPr>
            <a:spLocks noGrp="1"/>
          </p:cNvSpPr>
          <p:nvPr>
            <p:ph type="title" hasCustomPrompt="1"/>
          </p:nvPr>
        </p:nvSpPr>
        <p:spPr>
          <a:xfrm>
            <a:off x="838201" y="657094"/>
            <a:ext cx="2819400" cy="814519"/>
          </a:xfrm>
          <a:prstGeom prst="rect">
            <a:avLst/>
          </a:prstGeom>
        </p:spPr>
        <p:txBody>
          <a:bodyPr>
            <a:noAutofit/>
          </a:bodyPr>
          <a:lstStyle>
            <a:lvl1pPr>
              <a:defRPr sz="3200"/>
            </a:lvl1pPr>
          </a:lstStyle>
          <a:p>
            <a:pPr lvl="0"/>
            <a:r>
              <a:rPr lang="en-US"/>
              <a:t>Text left, one image right</a:t>
            </a:r>
          </a:p>
        </p:txBody>
      </p:sp>
      <p:sp>
        <p:nvSpPr>
          <p:cNvPr id="10" name="Content Placeholder">
            <a:extLst>
              <a:ext uri="{FF2B5EF4-FFF2-40B4-BE49-F238E27FC236}">
                <a16:creationId xmlns:a16="http://schemas.microsoft.com/office/drawing/2014/main" id="{5A53190F-4F68-9B4A-91AB-F520FB436C9F}"/>
              </a:ext>
            </a:extLst>
          </p:cNvPr>
          <p:cNvSpPr>
            <a:spLocks noGrp="1"/>
          </p:cNvSpPr>
          <p:nvPr>
            <p:ph sz="half" idx="10" hasCustomPrompt="1"/>
          </p:nvPr>
        </p:nvSpPr>
        <p:spPr>
          <a:xfrm>
            <a:off x="838200" y="1681675"/>
            <a:ext cx="2819401" cy="2329227"/>
          </a:xfrm>
          <a:prstGeom prst="rect">
            <a:avLst/>
          </a:prstGeom>
        </p:spPr>
        <p:txBody>
          <a:bodyPr wrap="square" tIns="0" bIns="0" anchor="t" anchorCtr="0"/>
          <a:lstStyle>
            <a:lvl1pPr>
              <a:spcAft>
                <a:spcPts val="500"/>
              </a:spcAft>
              <a:defRPr sz="3200">
                <a:solidFill>
                  <a:schemeClr val="tx1"/>
                </a:solidFill>
              </a:defRPr>
            </a:lvl1pPr>
            <a:lvl2pPr>
              <a:spcAft>
                <a:spcPts val="500"/>
              </a:spcAft>
              <a:defRPr sz="2800">
                <a:solidFill>
                  <a:schemeClr val="tx1"/>
                </a:solidFill>
              </a:defRPr>
            </a:lvl2pPr>
            <a:lvl3pPr>
              <a:spcAft>
                <a:spcPts val="500"/>
              </a:spcAft>
              <a:defRPr sz="2400">
                <a:solidFill>
                  <a:schemeClr val="tx1"/>
                </a:solidFill>
              </a:defRPr>
            </a:lvl3pPr>
            <a:lvl4pPr>
              <a:spcAft>
                <a:spcPts val="500"/>
              </a:spcAft>
              <a:defRPr sz="2000">
                <a:solidFill>
                  <a:schemeClr val="tx1"/>
                </a:solidFill>
              </a:defRPr>
            </a:lvl4pPr>
            <a:lvl5pPr>
              <a:spcAft>
                <a:spcPts val="500"/>
              </a:spcAft>
              <a:defRPr sz="2000">
                <a:solidFill>
                  <a:schemeClr val="tx1"/>
                </a:solidFill>
              </a:defRPr>
            </a:lvl5pPr>
          </a:lstStyle>
          <a:p>
            <a:pPr lvl="0"/>
            <a:r>
              <a:rPr lang="en-US"/>
              <a:t>Single column</a:t>
            </a:r>
          </a:p>
          <a:p>
            <a:pPr lvl="1"/>
            <a:r>
              <a:rPr lang="en-US"/>
              <a:t>Second level</a:t>
            </a:r>
          </a:p>
          <a:p>
            <a:pPr lvl="2"/>
            <a:r>
              <a:rPr lang="en-US"/>
              <a:t>Third level</a:t>
            </a:r>
          </a:p>
          <a:p>
            <a:pPr lvl="3"/>
            <a:r>
              <a:rPr lang="en-US"/>
              <a:t>Fourth level</a:t>
            </a:r>
          </a:p>
          <a:p>
            <a:pPr lvl="4"/>
            <a:r>
              <a:rPr lang="en-US"/>
              <a:t>Fifth level</a:t>
            </a:r>
          </a:p>
        </p:txBody>
      </p:sp>
      <p:sp>
        <p:nvSpPr>
          <p:cNvPr id="19" name="Content Placeholder">
            <a:extLst>
              <a:ext uri="{FF2B5EF4-FFF2-40B4-BE49-F238E27FC236}">
                <a16:creationId xmlns:a16="http://schemas.microsoft.com/office/drawing/2014/main" id="{3AEE310C-A9B2-BC47-9C43-3532231F7D72}"/>
              </a:ext>
            </a:extLst>
          </p:cNvPr>
          <p:cNvSpPr>
            <a:spLocks noGrp="1"/>
          </p:cNvSpPr>
          <p:nvPr>
            <p:ph idx="1" hasCustomPrompt="1"/>
          </p:nvPr>
        </p:nvSpPr>
        <p:spPr>
          <a:xfrm>
            <a:off x="3966959" y="657094"/>
            <a:ext cx="7386841" cy="5553206"/>
          </a:xfrm>
          <a:prstGeom prst="rect">
            <a:avLst/>
          </a:prstGeom>
          <a:solidFill>
            <a:schemeClr val="bg2"/>
          </a:solidFill>
        </p:spPr>
        <p:txBody>
          <a:bodyPr wrap="square" lIns="720000" tIns="720000" rIns="720000" bIns="720000" anchor="ctr" anchorCtr="0"/>
          <a:lstStyle>
            <a:lvl1pPr marL="0" indent="0">
              <a:buNone/>
              <a:defRPr sz="3200">
                <a:solidFill>
                  <a:schemeClr val="tx2"/>
                </a:solidFill>
              </a:defRPr>
            </a:lvl1pPr>
            <a:lvl2pPr>
              <a:defRPr sz="2800"/>
            </a:lvl2pPr>
            <a:lvl3pPr>
              <a:defRPr sz="2400"/>
            </a:lvl3pPr>
            <a:lvl4pPr>
              <a:defRPr sz="2000"/>
            </a:lvl4pPr>
            <a:lvl5pPr>
              <a:defRPr sz="2000"/>
            </a:lvl5pPr>
          </a:lstStyle>
          <a:p>
            <a:pPr lvl="0"/>
            <a:r>
              <a:rPr lang="en-US"/>
              <a:t>Add your image here</a:t>
            </a:r>
            <a:br>
              <a:rPr lang="en-US"/>
            </a:br>
            <a:r>
              <a:rPr lang="en-US"/>
              <a:t>(aspect ratio 4:3)</a:t>
            </a:r>
          </a:p>
        </p:txBody>
      </p:sp>
    </p:spTree>
    <p:extLst>
      <p:ext uri="{BB962C8B-B14F-4D97-AF65-F5344CB8AC3E}">
        <p14:creationId xmlns:p14="http://schemas.microsoft.com/office/powerpoint/2010/main" val="987263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xt left, two images right">
    <p:bg>
      <p:bgPr>
        <a:solidFill>
          <a:schemeClr val="bg1">
            <a:lumMod val="95000"/>
          </a:schemeClr>
        </a:solidFill>
        <a:effectLst/>
      </p:bgPr>
    </p:bg>
    <p:spTree>
      <p:nvGrpSpPr>
        <p:cNvPr id="1" name=""/>
        <p:cNvGrpSpPr/>
        <p:nvPr/>
      </p:nvGrpSpPr>
      <p:grpSpPr>
        <a:xfrm>
          <a:off x="0" y="0"/>
          <a:ext cx="0" cy="0"/>
          <a:chOff x="0" y="0"/>
          <a:chExt cx="0" cy="0"/>
        </a:xfrm>
      </p:grpSpPr>
      <p:sp>
        <p:nvSpPr>
          <p:cNvPr id="5" name="Slide Number Placeholder">
            <a:extLst>
              <a:ext uri="{FF2B5EF4-FFF2-40B4-BE49-F238E27FC236}">
                <a16:creationId xmlns:a16="http://schemas.microsoft.com/office/drawing/2014/main" id="{ADE7D3AB-96D3-4643-83A3-E505E78A73E6}"/>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tx1"/>
                </a:solidFill>
              </a:defRPr>
            </a:lvl1pPr>
          </a:lstStyle>
          <a:p>
            <a:pPr algn="ctr"/>
            <a:fld id="{232417FB-2EF4-EC49-BC13-97513C37E9E5}" type="slidenum">
              <a:rPr lang="en-US" smtClean="0"/>
              <a:pPr algn="ctr"/>
              <a:t>‹#›</a:t>
            </a:fld>
            <a:endParaRPr lang="en-US"/>
          </a:p>
        </p:txBody>
      </p:sp>
      <p:sp>
        <p:nvSpPr>
          <p:cNvPr id="6" name="Footer Placeholder">
            <a:extLst>
              <a:ext uri="{FF2B5EF4-FFF2-40B4-BE49-F238E27FC236}">
                <a16:creationId xmlns:a16="http://schemas.microsoft.com/office/drawing/2014/main" id="{9F2D74FC-DE0D-9142-9052-7DC552A8C99E}"/>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tx1"/>
                </a:solidFill>
              </a:defRPr>
            </a:lvl1pPr>
          </a:lstStyle>
          <a:p>
            <a:endParaRPr lang="en-US"/>
          </a:p>
        </p:txBody>
      </p:sp>
      <p:sp>
        <p:nvSpPr>
          <p:cNvPr id="10" name="Title">
            <a:extLst>
              <a:ext uri="{FF2B5EF4-FFF2-40B4-BE49-F238E27FC236}">
                <a16:creationId xmlns:a16="http://schemas.microsoft.com/office/drawing/2014/main" id="{D40591F7-C8D0-A945-B2CF-C2F5BEF4709A}"/>
              </a:ext>
            </a:extLst>
          </p:cNvPr>
          <p:cNvSpPr>
            <a:spLocks noGrp="1"/>
          </p:cNvSpPr>
          <p:nvPr>
            <p:ph type="title" hasCustomPrompt="1"/>
          </p:nvPr>
        </p:nvSpPr>
        <p:spPr>
          <a:xfrm>
            <a:off x="838200" y="657094"/>
            <a:ext cx="5395915" cy="765501"/>
          </a:xfrm>
          <a:prstGeom prst="rect">
            <a:avLst/>
          </a:prstGeom>
        </p:spPr>
        <p:txBody>
          <a:bodyPr>
            <a:noAutofit/>
          </a:bodyPr>
          <a:lstStyle>
            <a:lvl1pPr>
              <a:defRPr sz="3200"/>
            </a:lvl1pPr>
          </a:lstStyle>
          <a:p>
            <a:pPr lvl="0"/>
            <a:r>
              <a:rPr lang="en-US"/>
              <a:t>Text left, two images right</a:t>
            </a:r>
          </a:p>
        </p:txBody>
      </p:sp>
      <p:sp>
        <p:nvSpPr>
          <p:cNvPr id="8" name="Content Placeholder 1">
            <a:extLst>
              <a:ext uri="{FF2B5EF4-FFF2-40B4-BE49-F238E27FC236}">
                <a16:creationId xmlns:a16="http://schemas.microsoft.com/office/drawing/2014/main" id="{7341D0D4-8A9F-254A-A838-BE23CB339FA3}"/>
              </a:ext>
            </a:extLst>
          </p:cNvPr>
          <p:cNvSpPr>
            <a:spLocks noGrp="1"/>
          </p:cNvSpPr>
          <p:nvPr>
            <p:ph sz="half" idx="13" hasCustomPrompt="1"/>
          </p:nvPr>
        </p:nvSpPr>
        <p:spPr>
          <a:xfrm>
            <a:off x="838200" y="1422595"/>
            <a:ext cx="5395915" cy="2375394"/>
          </a:xfrm>
          <a:prstGeom prst="rect">
            <a:avLst/>
          </a:prstGeom>
        </p:spPr>
        <p:txBody>
          <a:bodyPr wrap="square" tIns="0" bIns="0" anchor="t" anchorCtr="0"/>
          <a:lstStyle>
            <a:lvl1pPr>
              <a:spcAft>
                <a:spcPts val="500"/>
              </a:spcAft>
              <a:defRPr sz="3200">
                <a:solidFill>
                  <a:schemeClr val="tx1"/>
                </a:solidFill>
              </a:defRPr>
            </a:lvl1pPr>
            <a:lvl2pPr>
              <a:spcAft>
                <a:spcPts val="500"/>
              </a:spcAft>
              <a:defRPr sz="2800">
                <a:solidFill>
                  <a:schemeClr val="tx1"/>
                </a:solidFill>
              </a:defRPr>
            </a:lvl2pPr>
            <a:lvl3pPr>
              <a:spcAft>
                <a:spcPts val="500"/>
              </a:spcAft>
              <a:defRPr sz="2400">
                <a:solidFill>
                  <a:schemeClr val="tx1"/>
                </a:solidFill>
              </a:defRPr>
            </a:lvl3pPr>
            <a:lvl4pPr>
              <a:spcAft>
                <a:spcPts val="500"/>
              </a:spcAft>
              <a:defRPr sz="2000">
                <a:solidFill>
                  <a:schemeClr val="tx1"/>
                </a:solidFill>
              </a:defRPr>
            </a:lvl4pPr>
            <a:lvl5pPr>
              <a:spcAft>
                <a:spcPts val="500"/>
              </a:spcAft>
              <a:defRPr sz="2000">
                <a:solidFill>
                  <a:schemeClr val="tx1"/>
                </a:solidFill>
              </a:defRPr>
            </a:lvl5pPr>
          </a:lstStyle>
          <a:p>
            <a:pPr lvl="0"/>
            <a:r>
              <a:rPr lang="en-US"/>
              <a:t>Single column</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6ED01163-A081-394B-A56F-2E745CD47FAF}"/>
              </a:ext>
            </a:extLst>
          </p:cNvPr>
          <p:cNvSpPr>
            <a:spLocks noGrp="1"/>
          </p:cNvSpPr>
          <p:nvPr>
            <p:ph idx="1" hasCustomPrompt="1"/>
          </p:nvPr>
        </p:nvSpPr>
        <p:spPr>
          <a:xfrm>
            <a:off x="6477000" y="681679"/>
            <a:ext cx="4876799" cy="2719432"/>
          </a:xfrm>
          <a:prstGeom prst="rect">
            <a:avLst/>
          </a:prstGeom>
          <a:solidFill>
            <a:schemeClr val="bg2"/>
          </a:solidFill>
          <a:ln>
            <a:solidFill>
              <a:schemeClr val="bg1"/>
            </a:solidFill>
          </a:ln>
        </p:spPr>
        <p:txBody>
          <a:bodyPr wrap="square" lIns="720000" tIns="720000" rIns="720000" bIns="720000" anchor="ctr" anchorCtr="0"/>
          <a:lstStyle>
            <a:lvl1pPr marL="0" indent="0">
              <a:buNone/>
              <a:defRPr sz="3200">
                <a:solidFill>
                  <a:schemeClr val="tx2"/>
                </a:solidFill>
              </a:defRPr>
            </a:lvl1pPr>
            <a:lvl2pPr>
              <a:defRPr sz="2800"/>
            </a:lvl2pPr>
            <a:lvl3pPr>
              <a:defRPr sz="2400"/>
            </a:lvl3pPr>
            <a:lvl4pPr>
              <a:defRPr sz="2000"/>
            </a:lvl4pPr>
            <a:lvl5pPr>
              <a:defRPr sz="2000"/>
            </a:lvl5pPr>
          </a:lstStyle>
          <a:p>
            <a:pPr lvl="0"/>
            <a:r>
              <a:rPr lang="en-US"/>
              <a:t>Add your image here (aspect ratio 16:9)</a:t>
            </a:r>
          </a:p>
        </p:txBody>
      </p:sp>
      <p:sp>
        <p:nvSpPr>
          <p:cNvPr id="16" name="Content Placeholder 3">
            <a:extLst>
              <a:ext uri="{FF2B5EF4-FFF2-40B4-BE49-F238E27FC236}">
                <a16:creationId xmlns:a16="http://schemas.microsoft.com/office/drawing/2014/main" id="{6F0C757D-809E-2D4A-9E4D-DFA6D9C02CE5}"/>
              </a:ext>
            </a:extLst>
          </p:cNvPr>
          <p:cNvSpPr>
            <a:spLocks noGrp="1"/>
          </p:cNvSpPr>
          <p:nvPr>
            <p:ph idx="12" hasCustomPrompt="1"/>
          </p:nvPr>
        </p:nvSpPr>
        <p:spPr>
          <a:xfrm>
            <a:off x="6477000" y="3486904"/>
            <a:ext cx="4876800" cy="2603579"/>
          </a:xfrm>
          <a:prstGeom prst="rect">
            <a:avLst/>
          </a:prstGeom>
          <a:solidFill>
            <a:schemeClr val="tx1"/>
          </a:solidFill>
          <a:ln>
            <a:solidFill>
              <a:schemeClr val="bg1"/>
            </a:solidFill>
          </a:ln>
        </p:spPr>
        <p:txBody>
          <a:bodyPr wrap="square" lIns="720000" tIns="720000" rIns="720000" bIns="720000" anchor="ctr" anchorCtr="0"/>
          <a:lstStyle>
            <a:lvl1pPr marL="0" indent="0">
              <a:buNone/>
              <a:defRPr sz="3200">
                <a:solidFill>
                  <a:schemeClr val="bg1"/>
                </a:solidFill>
              </a:defRPr>
            </a:lvl1pPr>
            <a:lvl2pPr>
              <a:defRPr sz="2800"/>
            </a:lvl2pPr>
            <a:lvl3pPr>
              <a:defRPr sz="2400"/>
            </a:lvl3pPr>
            <a:lvl4pPr>
              <a:defRPr sz="2000"/>
            </a:lvl4pPr>
            <a:lvl5pPr>
              <a:defRPr sz="2000"/>
            </a:lvl5pPr>
          </a:lstStyle>
          <a:p>
            <a:pPr lvl="0"/>
            <a:r>
              <a:rPr lang="en-US"/>
              <a:t>Add your image here (aspect ratio 16:9)</a:t>
            </a:r>
          </a:p>
        </p:txBody>
      </p:sp>
    </p:spTree>
    <p:extLst>
      <p:ext uri="{BB962C8B-B14F-4D97-AF65-F5344CB8AC3E}">
        <p14:creationId xmlns:p14="http://schemas.microsoft.com/office/powerpoint/2010/main" val="1295363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Slide Number Placeholder">
            <a:extLst>
              <a:ext uri="{FF2B5EF4-FFF2-40B4-BE49-F238E27FC236}">
                <a16:creationId xmlns:a16="http://schemas.microsoft.com/office/drawing/2014/main" id="{948F094D-06E7-4D4C-A30E-6245801E4D2F}"/>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tx2"/>
                </a:solidFill>
              </a:defRPr>
            </a:lvl1pPr>
          </a:lstStyle>
          <a:p>
            <a:pPr algn="ctr"/>
            <a:fld id="{232417FB-2EF4-EC49-BC13-97513C37E9E5}" type="slidenum">
              <a:rPr lang="en-US" smtClean="0"/>
              <a:pPr algn="ctr"/>
              <a:t>‹#›</a:t>
            </a:fld>
            <a:endParaRPr lang="en-US"/>
          </a:p>
        </p:txBody>
      </p:sp>
      <p:sp>
        <p:nvSpPr>
          <p:cNvPr id="14" name="Footer Placeholder">
            <a:extLst>
              <a:ext uri="{FF2B5EF4-FFF2-40B4-BE49-F238E27FC236}">
                <a16:creationId xmlns:a16="http://schemas.microsoft.com/office/drawing/2014/main" id="{2947E464-F91B-FD47-B97A-E5129B454413}"/>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ctr"/>
          <a:lstStyle>
            <a:lvl1pPr algn="r">
              <a:defRPr sz="2000" b="1">
                <a:solidFill>
                  <a:schemeClr val="tx2"/>
                </a:solidFill>
              </a:defRPr>
            </a:lvl1pPr>
          </a:lstStyle>
          <a:p>
            <a:endParaRPr lang="en-US"/>
          </a:p>
        </p:txBody>
      </p:sp>
      <p:sp>
        <p:nvSpPr>
          <p:cNvPr id="5" name="Title Placeholder">
            <a:extLst>
              <a:ext uri="{FF2B5EF4-FFF2-40B4-BE49-F238E27FC236}">
                <a16:creationId xmlns:a16="http://schemas.microsoft.com/office/drawing/2014/main" id="{6DBF0174-0E48-4922-B59E-9E207247D338}"/>
              </a:ext>
            </a:extLst>
          </p:cNvPr>
          <p:cNvSpPr>
            <a:spLocks noGrp="1"/>
          </p:cNvSpPr>
          <p:nvPr>
            <p:ph type="title"/>
          </p:nvPr>
        </p:nvSpPr>
        <p:spPr>
          <a:xfrm>
            <a:off x="838200" y="826982"/>
            <a:ext cx="7379711" cy="2149034"/>
          </a:xfrm>
          <a:prstGeom prst="rect">
            <a:avLst/>
          </a:prstGeom>
        </p:spPr>
        <p:txBody>
          <a:bodyPr vert="horz" lIns="0" tIns="0" rIns="0" bIns="0" rtlCol="0" anchor="t" anchorCtr="0">
            <a:normAutofit/>
          </a:bodyPr>
          <a:lstStyle/>
          <a:p>
            <a:r>
              <a:rPr lang="en-US"/>
              <a:t>Write your title here </a:t>
            </a:r>
            <a:br>
              <a:rPr lang="en-US"/>
            </a:br>
            <a:r>
              <a:rPr lang="en-US"/>
              <a:t>(in sentence case)</a:t>
            </a:r>
            <a:endParaRPr lang="en-GB"/>
          </a:p>
        </p:txBody>
      </p:sp>
      <p:sp>
        <p:nvSpPr>
          <p:cNvPr id="3" name="Text Placeholder">
            <a:extLst>
              <a:ext uri="{FF2B5EF4-FFF2-40B4-BE49-F238E27FC236}">
                <a16:creationId xmlns:a16="http://schemas.microsoft.com/office/drawing/2014/main" id="{CBE85E22-5EF0-604F-9D81-8D55219770BA}"/>
              </a:ext>
            </a:extLst>
          </p:cNvPr>
          <p:cNvSpPr>
            <a:spLocks noGrp="1"/>
          </p:cNvSpPr>
          <p:nvPr>
            <p:ph type="body" idx="1"/>
          </p:nvPr>
        </p:nvSpPr>
        <p:spPr>
          <a:xfrm>
            <a:off x="838200" y="3081404"/>
            <a:ext cx="10515600" cy="2391425"/>
          </a:xfrm>
          <a:prstGeom prst="rect">
            <a:avLst/>
          </a:prstGeom>
        </p:spPr>
        <p:txBody>
          <a:bodyPr vert="horz" lIns="0" tIns="46800" rIns="0" bIns="4572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 (minimum recommended text size 18pt)</a:t>
            </a:r>
          </a:p>
        </p:txBody>
      </p:sp>
      <p:sp>
        <p:nvSpPr>
          <p:cNvPr id="16" name="Date Placeholder">
            <a:extLst>
              <a:ext uri="{FF2B5EF4-FFF2-40B4-BE49-F238E27FC236}">
                <a16:creationId xmlns:a16="http://schemas.microsoft.com/office/drawing/2014/main" id="{C57F1779-22FA-E74D-A68A-DE59AC0306AC}"/>
              </a:ext>
            </a:extLst>
          </p:cNvPr>
          <p:cNvSpPr>
            <a:spLocks noGrp="1"/>
          </p:cNvSpPr>
          <p:nvPr>
            <p:ph type="dt" sz="half" idx="2"/>
          </p:nvPr>
        </p:nvSpPr>
        <p:spPr>
          <a:xfrm>
            <a:off x="838200" y="6250892"/>
            <a:ext cx="2743200" cy="365125"/>
          </a:xfrm>
          <a:prstGeom prst="rect">
            <a:avLst/>
          </a:prstGeom>
        </p:spPr>
        <p:txBody>
          <a:bodyPr vert="horz" lIns="0" tIns="45720" rIns="91440" bIns="45720" rtlCol="0" anchor="ctr"/>
          <a:lstStyle>
            <a:lvl1pPr algn="l">
              <a:defRPr sz="2000" b="1">
                <a:solidFill>
                  <a:schemeClr val="tx2"/>
                </a:solidFill>
              </a:defRPr>
            </a:lvl1pPr>
          </a:lstStyle>
          <a:p>
            <a:fld id="{695CE8D2-2A51-934B-BEE8-FEA5F81FAF91}" type="datetime4">
              <a:rPr lang="en-GB" smtClean="0"/>
              <a:pPr/>
              <a:t>09 November 2021</a:t>
            </a:fld>
            <a:endParaRPr lang="en-US"/>
          </a:p>
        </p:txBody>
      </p:sp>
      <p:cxnSp>
        <p:nvCxnSpPr>
          <p:cNvPr id="15" name="Line">
            <a:extLst>
              <a:ext uri="{FF2B5EF4-FFF2-40B4-BE49-F238E27FC236}">
                <a16:creationId xmlns:a16="http://schemas.microsoft.com/office/drawing/2014/main" id="{6E5DCB11-47E3-BC4E-87BE-ED66A7AC92CD}"/>
              </a:ext>
            </a:extLst>
          </p:cNvPr>
          <p:cNvCxnSpPr>
            <a:cxnSpLocks/>
          </p:cNvCxnSpPr>
          <p:nvPr userDrawn="1"/>
        </p:nvCxnSpPr>
        <p:spPr>
          <a:xfrm>
            <a:off x="822000" y="6055339"/>
            <a:ext cx="10548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791047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725" r:id="rId4"/>
    <p:sldLayoutId id="2147483726" r:id="rId5"/>
    <p:sldLayoutId id="2147483708" r:id="rId6"/>
    <p:sldLayoutId id="2147483724" r:id="rId7"/>
    <p:sldLayoutId id="2147483704" r:id="rId8"/>
    <p:sldLayoutId id="2147483705" r:id="rId9"/>
    <p:sldLayoutId id="2147483706" r:id="rId10"/>
    <p:sldLayoutId id="2147483729" r:id="rId11"/>
    <p:sldLayoutId id="2147483671" r:id="rId12"/>
    <p:sldLayoutId id="2147483684" r:id="rId13"/>
    <p:sldLayoutId id="2147483674" r:id="rId14"/>
    <p:sldLayoutId id="2147483733" r:id="rId15"/>
    <p:sldLayoutId id="2147483735" r:id="rId16"/>
  </p:sldLayoutIdLst>
  <p:hf sldNum="0" hdr="0"/>
  <p:txStyles>
    <p:titleStyle>
      <a:lvl1pPr algn="l" defTabSz="914400" rtl="0" eaLnBrk="1" latinLnBrk="0" hangingPunct="1">
        <a:lnSpc>
          <a:spcPct val="95000"/>
        </a:lnSpc>
        <a:spcBef>
          <a:spcPct val="0"/>
        </a:spcBef>
        <a:spcAft>
          <a:spcPts val="1000"/>
        </a:spcAft>
        <a:buNone/>
        <a:defRPr sz="4800" b="1" kern="1200" baseline="0">
          <a:solidFill>
            <a:schemeClr val="tx2"/>
          </a:solidFill>
          <a:latin typeface="+mj-lt"/>
          <a:ea typeface="+mj-ea"/>
          <a:cs typeface="+mj-cs"/>
        </a:defRPr>
      </a:lvl1pPr>
    </p:titleStyle>
    <p:bodyStyle>
      <a:lvl1pPr marL="252000" indent="-252000" algn="l" defTabSz="914400" rtl="0" eaLnBrk="1" latinLnBrk="0" hangingPunct="1">
        <a:lnSpc>
          <a:spcPct val="110000"/>
        </a:lnSpc>
        <a:spcBef>
          <a:spcPts val="0"/>
        </a:spcBef>
        <a:spcAft>
          <a:spcPts val="500"/>
        </a:spcAft>
        <a:buFont typeface="Arial" panose="020B0604020202020204" pitchFamily="34" charset="0"/>
        <a:buChar char="•"/>
        <a:defRPr sz="3200" kern="1200">
          <a:solidFill>
            <a:schemeClr val="tx2"/>
          </a:solidFill>
          <a:latin typeface="+mn-lt"/>
          <a:ea typeface="+mn-ea"/>
          <a:cs typeface="+mn-cs"/>
        </a:defRPr>
      </a:lvl1pPr>
      <a:lvl2pPr marL="468000" indent="-216000" algn="l" defTabSz="914400" rtl="0" eaLnBrk="1" latinLnBrk="0" hangingPunct="1">
        <a:lnSpc>
          <a:spcPct val="110000"/>
        </a:lnSpc>
        <a:spcBef>
          <a:spcPts val="0"/>
        </a:spcBef>
        <a:spcAft>
          <a:spcPts val="500"/>
        </a:spcAft>
        <a:buFont typeface="Arial" panose="020B0604020202020204" pitchFamily="34" charset="0"/>
        <a:buChar char="•"/>
        <a:defRPr sz="2800" kern="1200">
          <a:solidFill>
            <a:schemeClr val="tx2"/>
          </a:solidFill>
          <a:latin typeface="+mn-lt"/>
          <a:ea typeface="+mn-ea"/>
          <a:cs typeface="+mn-cs"/>
        </a:defRPr>
      </a:lvl2pPr>
      <a:lvl3pPr marL="648000" indent="-180000" algn="l" defTabSz="914400" rtl="0" eaLnBrk="1" latinLnBrk="0" hangingPunct="1">
        <a:lnSpc>
          <a:spcPct val="110000"/>
        </a:lnSpc>
        <a:spcBef>
          <a:spcPts val="0"/>
        </a:spcBef>
        <a:spcAft>
          <a:spcPts val="500"/>
        </a:spcAft>
        <a:buFont typeface="Arial" panose="020B0604020202020204" pitchFamily="34" charset="0"/>
        <a:buChar char="•"/>
        <a:defRPr sz="2400" kern="1200">
          <a:solidFill>
            <a:schemeClr val="tx2"/>
          </a:solidFill>
          <a:latin typeface="+mn-lt"/>
          <a:ea typeface="+mn-ea"/>
          <a:cs typeface="+mn-cs"/>
        </a:defRPr>
      </a:lvl3pPr>
      <a:lvl4pPr marL="828000" indent="-180000" algn="l" defTabSz="914400" rtl="0" eaLnBrk="1" latinLnBrk="0" hangingPunct="1">
        <a:lnSpc>
          <a:spcPct val="110000"/>
        </a:lnSpc>
        <a:spcBef>
          <a:spcPts val="0"/>
        </a:spcBef>
        <a:spcAft>
          <a:spcPts val="500"/>
        </a:spcAft>
        <a:buFont typeface="Arial" panose="020B0604020202020204" pitchFamily="34" charset="0"/>
        <a:buChar char="•"/>
        <a:defRPr sz="2000" kern="1200">
          <a:solidFill>
            <a:schemeClr val="tx2"/>
          </a:solidFill>
          <a:latin typeface="+mn-lt"/>
          <a:ea typeface="+mn-ea"/>
          <a:cs typeface="+mn-cs"/>
        </a:defRPr>
      </a:lvl4pPr>
      <a:lvl5pPr marL="1008000" indent="-180000" algn="l" defTabSz="914400" rtl="0" eaLnBrk="1" latinLnBrk="0" hangingPunct="1">
        <a:lnSpc>
          <a:spcPct val="110000"/>
        </a:lnSpc>
        <a:spcBef>
          <a:spcPts val="0"/>
        </a:spcBef>
        <a:spcAft>
          <a:spcPts val="500"/>
        </a:spcAft>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emf"/><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uksa.statisticsauthority.gov.uk/news/launching-uksas-ethics-guidance-on-the-use-of-geospatial-data-for-research-and-statistics/" TargetMode="External"/><Relationship Id="rId13" Type="http://schemas.openxmlformats.org/officeDocument/2006/relationships/hyperlink" Target="https://uksa.statisticsauthority.gov.uk/publication/ethical-considerations-in-the-use-of-machine-learning-for-research-and-statistics/" TargetMode="External"/><Relationship Id="rId3" Type="http://schemas.openxmlformats.org/officeDocument/2006/relationships/hyperlink" Target="https://uksa.statisticsauthority.gov.uk/what-we-do/data-ethics/" TargetMode="External"/><Relationship Id="rId7" Type="http://schemas.openxmlformats.org/officeDocument/2006/relationships/hyperlink" Target="https://uksa.statisticsauthority.gov.uk/news/introducing-the-uksas-centre-for-applied-data-ethics-independent-advisory-committee/" TargetMode="External"/><Relationship Id="rId12" Type="http://schemas.openxmlformats.org/officeDocument/2006/relationships/hyperlink" Target="https://uksa.statisticsauthority.gov.uk/news/six-weeks-on-updates-from-the-uksas-new-centre-for-applied-data-ethics/" TargetMode="External"/><Relationship Id="rId17" Type="http://schemas.openxmlformats.org/officeDocument/2006/relationships/hyperlink" Target="https://uksa.statisticsauthority.gov.uk/what-we-do/data-ethics/centre-for-applied-data-ethics/engagement-and-outreach/international-engagement/" TargetMode="External"/><Relationship Id="rId2" Type="http://schemas.openxmlformats.org/officeDocument/2006/relationships/notesSlide" Target="../notesSlides/notesSlide3.xml"/><Relationship Id="rId16" Type="http://schemas.openxmlformats.org/officeDocument/2006/relationships/hyperlink" Target="https://uksa.statisticsauthority.gov.uk/publication/considering-public-good-in-research-and-statistics-ethics-guidance/?pages=4&amp;preview_id=36412#pid-what-to-avoid-when-considering-public-good" TargetMode="External"/><Relationship Id="rId1" Type="http://schemas.openxmlformats.org/officeDocument/2006/relationships/slideLayout" Target="../slideLayouts/slideLayout4.xml"/><Relationship Id="rId6" Type="http://schemas.openxmlformats.org/officeDocument/2006/relationships/hyperlink" Target="https://uksa.statisticsauthority.gov.uk/publication/identifying-gaps-opportunities-and-priorities-in-the-applied-data-ethics-guidance-landscape/" TargetMode="External"/><Relationship Id="rId11" Type="http://schemas.openxmlformats.org/officeDocument/2006/relationships/hyperlink" Target="https://uksa.statisticsauthority.gov.uk/news/sharing-and-learning-from-the-data-ethics-approaches-of-others-discussions-with-national-statistical-institutes/" TargetMode="External"/><Relationship Id="rId5" Type="http://schemas.openxmlformats.org/officeDocument/2006/relationships/hyperlink" Target="https://uksa.statisticsauthority.gov.uk/news/centre-for-applied-data-ethics-requests-user-feedback-to-improve-self-assessment-tool/" TargetMode="External"/><Relationship Id="rId15" Type="http://schemas.openxmlformats.org/officeDocument/2006/relationships/hyperlink" Target="https://uksa.statisticsauthority.gov.uk/publication/considering-public-views-and-engagement-regarding-the-use-of-data-for-research-and-statistics/" TargetMode="External"/><Relationship Id="rId10" Type="http://schemas.openxmlformats.org/officeDocument/2006/relationships/hyperlink" Target="https://uksa.statisticsauthority.gov.uk/news/exploring-data-ethics-challenges-and-priorities-in-modern-day-national-statistical-institutes/" TargetMode="External"/><Relationship Id="rId4" Type="http://schemas.openxmlformats.org/officeDocument/2006/relationships/hyperlink" Target="https://uksa.statisticsauthority.gov.uk/publication/centre-for-applied-data-ethics-strategy-enabling-ethically-appropriate-research-and-statistics-for-the-public-good/" TargetMode="External"/><Relationship Id="rId9" Type="http://schemas.openxmlformats.org/officeDocument/2006/relationships/hyperlink" Target="https://uksa.statisticsauthority.gov.uk/news/how-can-we-best-address-emerging-ethical-challenges-in-the-use-of-data-for-research-and-statistics/" TargetMode="External"/><Relationship Id="rId14" Type="http://schemas.openxmlformats.org/officeDocument/2006/relationships/hyperlink" Target="https://uksa.statisticsauthority.gov.uk/publication/using-data-from-third-parties-for-research-and-statistics-high-level-ethics-checklist/"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uksa.statisticsauthority.gov.uk/what-we-do/data-ethics/centre-for-applied-data-ethics/guidance-and-support/ethics-guidance-documents/" TargetMode="External"/><Relationship Id="rId2" Type="http://schemas.openxmlformats.org/officeDocument/2006/relationships/hyperlink" Target="https://uksa.statisticsauthority.gov.uk/data-ethics/"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2.sv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Colors" Target="../diagrams/colors1.xml"/><Relationship Id="rId11" Type="http://schemas.openxmlformats.org/officeDocument/2006/relationships/image" Target="../media/image11.png"/><Relationship Id="rId5" Type="http://schemas.openxmlformats.org/officeDocument/2006/relationships/diagramQuickStyle" Target="../diagrams/quickStyle1.xml"/><Relationship Id="rId10" Type="http://schemas.openxmlformats.org/officeDocument/2006/relationships/image" Target="../media/image10.svg"/><Relationship Id="rId4" Type="http://schemas.openxmlformats.org/officeDocument/2006/relationships/diagramLayout" Target="../diagrams/layout1.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16.emf"/><Relationship Id="rId2" Type="http://schemas.openxmlformats.org/officeDocument/2006/relationships/image" Target="../media/image13.emf"/><Relationship Id="rId1" Type="http://schemas.openxmlformats.org/officeDocument/2006/relationships/slideLayout" Target="../slideLayouts/slideLayout8.xml"/><Relationship Id="rId6" Type="http://schemas.openxmlformats.org/officeDocument/2006/relationships/image" Target="../media/image8.emf"/><Relationship Id="rId5" Type="http://schemas.openxmlformats.org/officeDocument/2006/relationships/image" Target="../media/image15.emf"/><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F2B7606F-25F1-44A9-85D1-9970728AB33E}"/>
              </a:ext>
            </a:extLst>
          </p:cNvPr>
          <p:cNvSpPr>
            <a:spLocks noGrp="1"/>
          </p:cNvSpPr>
          <p:nvPr>
            <p:ph type="title"/>
          </p:nvPr>
        </p:nvSpPr>
        <p:spPr>
          <a:xfrm>
            <a:off x="838200" y="848994"/>
            <a:ext cx="6505963" cy="3423977"/>
          </a:xfrm>
        </p:spPr>
        <p:txBody>
          <a:bodyPr>
            <a:normAutofit/>
          </a:bodyPr>
          <a:lstStyle/>
          <a:p>
            <a:r>
              <a:rPr lang="en-US"/>
              <a:t>Centre for Applied Data Ethics</a:t>
            </a:r>
            <a:endParaRPr lang="en-GB"/>
          </a:p>
        </p:txBody>
      </p:sp>
      <p:sp>
        <p:nvSpPr>
          <p:cNvPr id="9" name="Presenter Name">
            <a:extLst>
              <a:ext uri="{FF2B5EF4-FFF2-40B4-BE49-F238E27FC236}">
                <a16:creationId xmlns:a16="http://schemas.microsoft.com/office/drawing/2014/main" id="{A9819EFB-579D-4691-AE16-89A76B47EF06}"/>
              </a:ext>
            </a:extLst>
          </p:cNvPr>
          <p:cNvSpPr>
            <a:spLocks noGrp="1"/>
          </p:cNvSpPr>
          <p:nvPr>
            <p:ph idx="13"/>
          </p:nvPr>
        </p:nvSpPr>
        <p:spPr>
          <a:xfrm>
            <a:off x="838200" y="4115481"/>
            <a:ext cx="10515600" cy="437236"/>
          </a:xfrm>
        </p:spPr>
        <p:txBody>
          <a:bodyPr/>
          <a:lstStyle/>
          <a:p>
            <a:r>
              <a:rPr lang="en-GB" dirty="0">
                <a:latin typeface="Arial"/>
                <a:cs typeface="Arial"/>
              </a:rPr>
              <a:t>Dan Towler</a:t>
            </a:r>
          </a:p>
        </p:txBody>
      </p:sp>
      <p:sp>
        <p:nvSpPr>
          <p:cNvPr id="8" name="Presenter Information">
            <a:extLst>
              <a:ext uri="{FF2B5EF4-FFF2-40B4-BE49-F238E27FC236}">
                <a16:creationId xmlns:a16="http://schemas.microsoft.com/office/drawing/2014/main" id="{1D76D23A-DF48-482E-864D-C3BFFE984D21}"/>
              </a:ext>
            </a:extLst>
          </p:cNvPr>
          <p:cNvSpPr>
            <a:spLocks noGrp="1"/>
          </p:cNvSpPr>
          <p:nvPr>
            <p:ph idx="1"/>
          </p:nvPr>
        </p:nvSpPr>
        <p:spPr>
          <a:xfrm>
            <a:off x="838200" y="4561804"/>
            <a:ext cx="10515600" cy="312330"/>
          </a:xfrm>
        </p:spPr>
        <p:txBody>
          <a:bodyPr/>
          <a:lstStyle/>
          <a:p>
            <a:r>
              <a:rPr lang="en-GB"/>
              <a:t>UK Statistics Authority</a:t>
            </a:r>
          </a:p>
        </p:txBody>
      </p:sp>
      <p:sp>
        <p:nvSpPr>
          <p:cNvPr id="2" name="Date Placeholder">
            <a:extLst>
              <a:ext uri="{FF2B5EF4-FFF2-40B4-BE49-F238E27FC236}">
                <a16:creationId xmlns:a16="http://schemas.microsoft.com/office/drawing/2014/main" id="{2B42C91A-136F-0846-B8A8-6577BC193368}"/>
              </a:ext>
            </a:extLst>
          </p:cNvPr>
          <p:cNvSpPr>
            <a:spLocks noGrp="1"/>
          </p:cNvSpPr>
          <p:nvPr>
            <p:ph type="dt" sz="half" idx="10"/>
          </p:nvPr>
        </p:nvSpPr>
        <p:spPr/>
        <p:txBody>
          <a:bodyPr/>
          <a:lstStyle/>
          <a:p>
            <a:fld id="{06C531F1-065E-594C-8147-D209A7179285}" type="datetime4">
              <a:rPr lang="en-GB" smtClean="0"/>
              <a:t>09 November 2021</a:t>
            </a:fld>
            <a:endParaRPr lang="en-US"/>
          </a:p>
        </p:txBody>
      </p:sp>
      <p:sp>
        <p:nvSpPr>
          <p:cNvPr id="10" name="Rectangle 9">
            <a:extLst>
              <a:ext uri="{FF2B5EF4-FFF2-40B4-BE49-F238E27FC236}">
                <a16:creationId xmlns:a16="http://schemas.microsoft.com/office/drawing/2014/main" id="{85FD75A3-692E-4DBD-9364-3FE085B99BDA}"/>
              </a:ext>
            </a:extLst>
          </p:cNvPr>
          <p:cNvSpPr/>
          <p:nvPr/>
        </p:nvSpPr>
        <p:spPr>
          <a:xfrm>
            <a:off x="838200" y="386228"/>
            <a:ext cx="4203700" cy="1282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Presenter Name">
            <a:extLst>
              <a:ext uri="{FF2B5EF4-FFF2-40B4-BE49-F238E27FC236}">
                <a16:creationId xmlns:a16="http://schemas.microsoft.com/office/drawing/2014/main" id="{ABE92CD5-8E83-4768-AB3A-26070FB21F1D}"/>
              </a:ext>
            </a:extLst>
          </p:cNvPr>
          <p:cNvSpPr txBox="1">
            <a:spLocks/>
          </p:cNvSpPr>
          <p:nvPr/>
        </p:nvSpPr>
        <p:spPr>
          <a:xfrm>
            <a:off x="838200" y="5041869"/>
            <a:ext cx="10515600" cy="437236"/>
          </a:xfrm>
          <a:prstGeom prst="rect">
            <a:avLst/>
          </a:prstGeom>
        </p:spPr>
        <p:txBody>
          <a:bodyPr vert="horz" lIns="0" tIns="0" rIns="0" bIns="0" rtlCol="0" anchor="b" anchorCtr="0">
            <a:spAutoFit/>
          </a:bodyPr>
          <a:lstStyle>
            <a:lvl1pPr marL="0" indent="0" algn="l" defTabSz="914400" rtl="0" eaLnBrk="1" latinLnBrk="0" hangingPunct="1">
              <a:lnSpc>
                <a:spcPct val="110000"/>
              </a:lnSpc>
              <a:spcBef>
                <a:spcPts val="0"/>
              </a:spcBef>
              <a:spcAft>
                <a:spcPts val="500"/>
              </a:spcAft>
              <a:buFont typeface="Arial" panose="020B0604020202020204" pitchFamily="34" charset="0"/>
              <a:buNone/>
              <a:defRPr sz="2800" b="1" i="0" kern="1200">
                <a:solidFill>
                  <a:schemeClr val="bg1"/>
                </a:solidFill>
                <a:latin typeface="Arial" panose="020B0604020202020204" pitchFamily="34" charset="0"/>
                <a:ea typeface="+mn-ea"/>
                <a:cs typeface="Arial" panose="020B0604020202020204" pitchFamily="34" charset="0"/>
              </a:defRPr>
            </a:lvl1pPr>
            <a:lvl2pPr marL="468000" indent="-216000" algn="l" defTabSz="914400" rtl="0" eaLnBrk="1" latinLnBrk="0" hangingPunct="1">
              <a:lnSpc>
                <a:spcPct val="110000"/>
              </a:lnSpc>
              <a:spcBef>
                <a:spcPts val="0"/>
              </a:spcBef>
              <a:spcAft>
                <a:spcPts val="500"/>
              </a:spcAft>
              <a:buFont typeface="Arial" panose="020B0604020202020204" pitchFamily="34" charset="0"/>
              <a:buChar char="•"/>
              <a:defRPr sz="2800" kern="1200">
                <a:solidFill>
                  <a:schemeClr val="tx2"/>
                </a:solidFill>
                <a:latin typeface="+mn-lt"/>
                <a:ea typeface="+mn-ea"/>
                <a:cs typeface="+mn-cs"/>
              </a:defRPr>
            </a:lvl2pPr>
            <a:lvl3pPr marL="648000" indent="-180000" algn="l" defTabSz="914400" rtl="0" eaLnBrk="1" latinLnBrk="0" hangingPunct="1">
              <a:lnSpc>
                <a:spcPct val="110000"/>
              </a:lnSpc>
              <a:spcBef>
                <a:spcPts val="0"/>
              </a:spcBef>
              <a:spcAft>
                <a:spcPts val="500"/>
              </a:spcAft>
              <a:buFont typeface="Arial" panose="020B0604020202020204" pitchFamily="34" charset="0"/>
              <a:buChar char="•"/>
              <a:defRPr sz="2400" kern="1200">
                <a:solidFill>
                  <a:schemeClr val="tx2"/>
                </a:solidFill>
                <a:latin typeface="+mn-lt"/>
                <a:ea typeface="+mn-ea"/>
                <a:cs typeface="+mn-cs"/>
              </a:defRPr>
            </a:lvl3pPr>
            <a:lvl4pPr marL="828000" indent="-180000" algn="l" defTabSz="914400" rtl="0" eaLnBrk="1" latinLnBrk="0" hangingPunct="1">
              <a:lnSpc>
                <a:spcPct val="110000"/>
              </a:lnSpc>
              <a:spcBef>
                <a:spcPts val="0"/>
              </a:spcBef>
              <a:spcAft>
                <a:spcPts val="500"/>
              </a:spcAft>
              <a:buFont typeface="Arial" panose="020B0604020202020204" pitchFamily="34" charset="0"/>
              <a:buChar char="•"/>
              <a:defRPr sz="2000" kern="1200">
                <a:solidFill>
                  <a:schemeClr val="tx2"/>
                </a:solidFill>
                <a:latin typeface="+mn-lt"/>
                <a:ea typeface="+mn-ea"/>
                <a:cs typeface="+mn-cs"/>
              </a:defRPr>
            </a:lvl4pPr>
            <a:lvl5pPr marL="1008000" indent="-180000" algn="l" defTabSz="914400" rtl="0" eaLnBrk="1" latinLnBrk="0" hangingPunct="1">
              <a:lnSpc>
                <a:spcPct val="110000"/>
              </a:lnSpc>
              <a:spcBef>
                <a:spcPts val="0"/>
              </a:spcBef>
              <a:spcAft>
                <a:spcPts val="500"/>
              </a:spcAft>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a:p>
        </p:txBody>
      </p:sp>
      <p:sp>
        <p:nvSpPr>
          <p:cNvPr id="12" name="Presenter Information">
            <a:extLst>
              <a:ext uri="{FF2B5EF4-FFF2-40B4-BE49-F238E27FC236}">
                <a16:creationId xmlns:a16="http://schemas.microsoft.com/office/drawing/2014/main" id="{0BC69D89-FB7D-43A3-BCC0-6F995F77993C}"/>
              </a:ext>
            </a:extLst>
          </p:cNvPr>
          <p:cNvSpPr txBox="1">
            <a:spLocks/>
          </p:cNvSpPr>
          <p:nvPr/>
        </p:nvSpPr>
        <p:spPr>
          <a:xfrm>
            <a:off x="838200" y="5489756"/>
            <a:ext cx="10515600" cy="312330"/>
          </a:xfrm>
          <a:prstGeom prst="rect">
            <a:avLst/>
          </a:prstGeom>
        </p:spPr>
        <p:txBody>
          <a:bodyPr vert="horz" lIns="0" tIns="0" rIns="0" bIns="0" rtlCol="0" anchor="t" anchorCtr="0">
            <a:spAutoFit/>
          </a:bodyPr>
          <a:lstStyle>
            <a:lvl1pPr marL="0" indent="0" algn="l" defTabSz="914400" rtl="0" eaLnBrk="1" latinLnBrk="0" hangingPunct="1">
              <a:lnSpc>
                <a:spcPct val="110000"/>
              </a:lnSpc>
              <a:spcBef>
                <a:spcPts val="0"/>
              </a:spcBef>
              <a:spcAft>
                <a:spcPts val="0"/>
              </a:spcAft>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468000" indent="-216000" algn="l" defTabSz="914400" rtl="0" eaLnBrk="1" latinLnBrk="0" hangingPunct="1">
              <a:lnSpc>
                <a:spcPct val="110000"/>
              </a:lnSpc>
              <a:spcBef>
                <a:spcPts val="0"/>
              </a:spcBef>
              <a:spcAft>
                <a:spcPts val="500"/>
              </a:spcAft>
              <a:buFont typeface="Arial" panose="020B0604020202020204" pitchFamily="34" charset="0"/>
              <a:buChar char="•"/>
              <a:defRPr sz="2800" kern="1200">
                <a:solidFill>
                  <a:schemeClr val="tx2"/>
                </a:solidFill>
                <a:latin typeface="+mn-lt"/>
                <a:ea typeface="+mn-ea"/>
                <a:cs typeface="+mn-cs"/>
              </a:defRPr>
            </a:lvl2pPr>
            <a:lvl3pPr marL="648000" indent="-180000" algn="l" defTabSz="914400" rtl="0" eaLnBrk="1" latinLnBrk="0" hangingPunct="1">
              <a:lnSpc>
                <a:spcPct val="110000"/>
              </a:lnSpc>
              <a:spcBef>
                <a:spcPts val="0"/>
              </a:spcBef>
              <a:spcAft>
                <a:spcPts val="500"/>
              </a:spcAft>
              <a:buFont typeface="Arial" panose="020B0604020202020204" pitchFamily="34" charset="0"/>
              <a:buChar char="•"/>
              <a:defRPr sz="2400" kern="1200">
                <a:solidFill>
                  <a:schemeClr val="tx2"/>
                </a:solidFill>
                <a:latin typeface="+mn-lt"/>
                <a:ea typeface="+mn-ea"/>
                <a:cs typeface="+mn-cs"/>
              </a:defRPr>
            </a:lvl3pPr>
            <a:lvl4pPr marL="828000" indent="-180000" algn="l" defTabSz="914400" rtl="0" eaLnBrk="1" latinLnBrk="0" hangingPunct="1">
              <a:lnSpc>
                <a:spcPct val="110000"/>
              </a:lnSpc>
              <a:spcBef>
                <a:spcPts val="0"/>
              </a:spcBef>
              <a:spcAft>
                <a:spcPts val="500"/>
              </a:spcAft>
              <a:buFont typeface="Arial" panose="020B0604020202020204" pitchFamily="34" charset="0"/>
              <a:buChar char="•"/>
              <a:defRPr sz="2000" kern="1200">
                <a:solidFill>
                  <a:schemeClr val="tx2"/>
                </a:solidFill>
                <a:latin typeface="+mn-lt"/>
                <a:ea typeface="+mn-ea"/>
                <a:cs typeface="+mn-cs"/>
              </a:defRPr>
            </a:lvl4pPr>
            <a:lvl5pPr marL="1008000" indent="-180000" algn="l" defTabSz="914400" rtl="0" eaLnBrk="1" latinLnBrk="0" hangingPunct="1">
              <a:lnSpc>
                <a:spcPct val="110000"/>
              </a:lnSpc>
              <a:spcBef>
                <a:spcPts val="0"/>
              </a:spcBef>
              <a:spcAft>
                <a:spcPts val="500"/>
              </a:spcAft>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a:p>
        </p:txBody>
      </p:sp>
    </p:spTree>
    <p:extLst>
      <p:ext uri="{BB962C8B-B14F-4D97-AF65-F5344CB8AC3E}">
        <p14:creationId xmlns:p14="http://schemas.microsoft.com/office/powerpoint/2010/main" val="1882676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56C747-9514-4598-BDFC-1B4D5001FC7D}"/>
              </a:ext>
            </a:extLst>
          </p:cNvPr>
          <p:cNvSpPr>
            <a:spLocks noGrp="1"/>
          </p:cNvSpPr>
          <p:nvPr>
            <p:ph type="title"/>
          </p:nvPr>
        </p:nvSpPr>
        <p:spPr>
          <a:xfrm>
            <a:off x="838200" y="657094"/>
            <a:ext cx="5119687" cy="765501"/>
          </a:xfrm>
        </p:spPr>
        <p:txBody>
          <a:bodyPr anchor="t">
            <a:normAutofit/>
          </a:bodyPr>
          <a:lstStyle/>
          <a:p>
            <a:r>
              <a:rPr lang="en-GB" sz="3000"/>
              <a:t>Applying ethical principles</a:t>
            </a:r>
          </a:p>
        </p:txBody>
      </p:sp>
      <p:pic>
        <p:nvPicPr>
          <p:cNvPr id="7" name="Picture 6">
            <a:extLst>
              <a:ext uri="{FF2B5EF4-FFF2-40B4-BE49-F238E27FC236}">
                <a16:creationId xmlns:a16="http://schemas.microsoft.com/office/drawing/2014/main" id="{3C8417DF-B238-4785-A7C1-0F3101ACE0D1}"/>
              </a:ext>
            </a:extLst>
          </p:cNvPr>
          <p:cNvPicPr>
            <a:picLocks noChangeAspect="1"/>
          </p:cNvPicPr>
          <p:nvPr/>
        </p:nvPicPr>
        <p:blipFill rotWithShape="1">
          <a:blip r:embed="rId2"/>
          <a:srcRect r="6711"/>
          <a:stretch/>
        </p:blipFill>
        <p:spPr>
          <a:xfrm>
            <a:off x="572212" y="1242206"/>
            <a:ext cx="5643116" cy="4968096"/>
          </a:xfrm>
          <a:prstGeom prst="rect">
            <a:avLst/>
          </a:prstGeom>
          <a:noFill/>
          <a:ln>
            <a:solidFill>
              <a:schemeClr val="bg1"/>
            </a:solidFill>
          </a:ln>
        </p:spPr>
      </p:pic>
      <p:sp>
        <p:nvSpPr>
          <p:cNvPr id="12" name="Content Placeholder 3">
            <a:extLst>
              <a:ext uri="{FF2B5EF4-FFF2-40B4-BE49-F238E27FC236}">
                <a16:creationId xmlns:a16="http://schemas.microsoft.com/office/drawing/2014/main" id="{B32E9E4C-BD84-414B-A324-529BE6A39939}"/>
              </a:ext>
            </a:extLst>
          </p:cNvPr>
          <p:cNvSpPr>
            <a:spLocks noGrp="1"/>
          </p:cNvSpPr>
          <p:nvPr>
            <p:ph idx="1"/>
          </p:nvPr>
        </p:nvSpPr>
        <p:spPr>
          <a:xfrm>
            <a:off x="6477000" y="858758"/>
            <a:ext cx="4876799" cy="2365274"/>
          </a:xfrm>
        </p:spPr>
        <p:txBody>
          <a:bodyPr/>
          <a:lstStyle/>
          <a:p>
            <a:r>
              <a:rPr lang="en-US" sz="2800"/>
              <a:t>Ethics Self-Assessment Tool</a:t>
            </a:r>
          </a:p>
        </p:txBody>
      </p:sp>
      <p:sp>
        <p:nvSpPr>
          <p:cNvPr id="14" name="Content Placeholder 4">
            <a:extLst>
              <a:ext uri="{FF2B5EF4-FFF2-40B4-BE49-F238E27FC236}">
                <a16:creationId xmlns:a16="http://schemas.microsoft.com/office/drawing/2014/main" id="{CC3073CE-A6A2-4AA3-BE39-711D0909E54B}"/>
              </a:ext>
            </a:extLst>
          </p:cNvPr>
          <p:cNvSpPr>
            <a:spLocks noGrp="1"/>
          </p:cNvSpPr>
          <p:nvPr>
            <p:ph idx="12"/>
          </p:nvPr>
        </p:nvSpPr>
        <p:spPr>
          <a:xfrm>
            <a:off x="6477000" y="3633968"/>
            <a:ext cx="4876800" cy="2611657"/>
          </a:xfrm>
          <a:solidFill>
            <a:schemeClr val="accent2"/>
          </a:solidFill>
          <a:ln>
            <a:solidFill>
              <a:schemeClr val="bg1"/>
            </a:solidFill>
          </a:ln>
        </p:spPr>
        <p:txBody>
          <a:bodyPr/>
          <a:lstStyle/>
          <a:p>
            <a:r>
              <a:rPr lang="en-US" sz="2800">
                <a:solidFill>
                  <a:schemeClr val="bg1"/>
                </a:solidFill>
              </a:rPr>
              <a:t>National Statistician’s Data Ethics Advisory Committee</a:t>
            </a:r>
          </a:p>
        </p:txBody>
      </p:sp>
    </p:spTree>
    <p:extLst>
      <p:ext uri="{BB962C8B-B14F-4D97-AF65-F5344CB8AC3E}">
        <p14:creationId xmlns:p14="http://schemas.microsoft.com/office/powerpoint/2010/main" val="17474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a:extLst>
              <a:ext uri="{FF2B5EF4-FFF2-40B4-BE49-F238E27FC236}">
                <a16:creationId xmlns:a16="http://schemas.microsoft.com/office/drawing/2014/main" id="{FC2F786D-5CE4-4DCC-BCDA-9CC0ED9AF5C3}"/>
              </a:ext>
            </a:extLst>
          </p:cNvPr>
          <p:cNvSpPr>
            <a:spLocks noGrp="1"/>
          </p:cNvSpPr>
          <p:nvPr>
            <p:ph type="ftr" sz="quarter" idx="3"/>
          </p:nvPr>
        </p:nvSpPr>
        <p:spPr>
          <a:xfrm>
            <a:off x="7529913" y="6250890"/>
            <a:ext cx="3842030" cy="365125"/>
          </a:xfrm>
        </p:spPr>
        <p:txBody>
          <a:bodyPr/>
          <a:lstStyle/>
          <a:p>
            <a:endParaRPr lang="en-US"/>
          </a:p>
        </p:txBody>
      </p:sp>
      <p:sp>
        <p:nvSpPr>
          <p:cNvPr id="3" name="Title 2">
            <a:extLst>
              <a:ext uri="{FF2B5EF4-FFF2-40B4-BE49-F238E27FC236}">
                <a16:creationId xmlns:a16="http://schemas.microsoft.com/office/drawing/2014/main" id="{77261CD0-1161-4DCA-AAE6-E24B2A972C7D}"/>
              </a:ext>
            </a:extLst>
          </p:cNvPr>
          <p:cNvSpPr>
            <a:spLocks noGrp="1"/>
          </p:cNvSpPr>
          <p:nvPr>
            <p:ph type="title"/>
          </p:nvPr>
        </p:nvSpPr>
        <p:spPr>
          <a:xfrm>
            <a:off x="838200" y="642126"/>
            <a:ext cx="10515600" cy="526298"/>
          </a:xfrm>
        </p:spPr>
        <p:txBody>
          <a:bodyPr anchor="t">
            <a:normAutofit/>
          </a:bodyPr>
          <a:lstStyle/>
          <a:p>
            <a:r>
              <a:rPr lang="en-GB"/>
              <a:t>Self-Assessment Tool</a:t>
            </a:r>
          </a:p>
        </p:txBody>
      </p:sp>
      <p:sp>
        <p:nvSpPr>
          <p:cNvPr id="16" name="Content Placeholder 3">
            <a:extLst>
              <a:ext uri="{FF2B5EF4-FFF2-40B4-BE49-F238E27FC236}">
                <a16:creationId xmlns:a16="http://schemas.microsoft.com/office/drawing/2014/main" id="{B58B4851-EE83-4F38-8E16-05A9E73C14AC}"/>
              </a:ext>
            </a:extLst>
          </p:cNvPr>
          <p:cNvSpPr>
            <a:spLocks noGrp="1"/>
          </p:cNvSpPr>
          <p:nvPr>
            <p:ph sz="half" idx="1"/>
          </p:nvPr>
        </p:nvSpPr>
        <p:spPr>
          <a:xfrm>
            <a:off x="838200" y="1422595"/>
            <a:ext cx="4960938" cy="3982885"/>
          </a:xfrm>
        </p:spPr>
        <p:txBody>
          <a:bodyPr/>
          <a:lstStyle/>
          <a:p>
            <a:pPr marL="0" indent="0">
              <a:buNone/>
            </a:pPr>
            <a:r>
              <a:rPr lang="en-US" sz="2400"/>
              <a:t>The self-assessment tool consists of 3 main sections for a researcher to complete:</a:t>
            </a:r>
          </a:p>
          <a:p>
            <a:pPr marL="0" indent="0">
              <a:buNone/>
            </a:pPr>
            <a:endParaRPr lang="en-US" sz="2400"/>
          </a:p>
          <a:p>
            <a:pPr marL="457200" indent="-457200">
              <a:lnSpc>
                <a:spcPct val="200000"/>
              </a:lnSpc>
              <a:buAutoNum type="arabicParenR"/>
            </a:pPr>
            <a:r>
              <a:rPr lang="en-US" sz="2400"/>
              <a:t>Basic information</a:t>
            </a:r>
          </a:p>
          <a:p>
            <a:pPr marL="457200" indent="-457200">
              <a:lnSpc>
                <a:spcPct val="200000"/>
              </a:lnSpc>
              <a:buAutoNum type="arabicParenR"/>
            </a:pPr>
            <a:r>
              <a:rPr lang="en-US" sz="2400"/>
              <a:t>Weightings</a:t>
            </a:r>
          </a:p>
          <a:p>
            <a:pPr marL="457200" indent="-457200">
              <a:lnSpc>
                <a:spcPct val="200000"/>
              </a:lnSpc>
              <a:buAutoNum type="arabicParenR"/>
            </a:pPr>
            <a:r>
              <a:rPr lang="en-US" sz="2400"/>
              <a:t>Item scoring scales</a:t>
            </a:r>
          </a:p>
        </p:txBody>
      </p:sp>
      <p:pic>
        <p:nvPicPr>
          <p:cNvPr id="6" name="Content Placeholder 5">
            <a:extLst>
              <a:ext uri="{FF2B5EF4-FFF2-40B4-BE49-F238E27FC236}">
                <a16:creationId xmlns:a16="http://schemas.microsoft.com/office/drawing/2014/main" id="{EAA5B14B-B023-413D-A52C-9E750142538B}"/>
              </a:ext>
            </a:extLst>
          </p:cNvPr>
          <p:cNvPicPr>
            <a:picLocks noGrp="1" noChangeAspect="1"/>
          </p:cNvPicPr>
          <p:nvPr>
            <p:ph sz="half" idx="2"/>
          </p:nvPr>
        </p:nvPicPr>
        <p:blipFill>
          <a:blip r:embed="rId2"/>
          <a:stretch>
            <a:fillRect/>
          </a:stretch>
        </p:blipFill>
        <p:spPr>
          <a:xfrm>
            <a:off x="7397841" y="-8527"/>
            <a:ext cx="4106173" cy="6959615"/>
          </a:xfrm>
          <a:prstGeom prst="rect">
            <a:avLst/>
          </a:prstGeom>
          <a:noFill/>
          <a:ln>
            <a:solidFill>
              <a:schemeClr val="bg1">
                <a:lumMod val="85000"/>
              </a:schemeClr>
            </a:solidFill>
          </a:ln>
        </p:spPr>
      </p:pic>
      <p:cxnSp>
        <p:nvCxnSpPr>
          <p:cNvPr id="8" name="Straight Arrow Connector 7">
            <a:extLst>
              <a:ext uri="{FF2B5EF4-FFF2-40B4-BE49-F238E27FC236}">
                <a16:creationId xmlns:a16="http://schemas.microsoft.com/office/drawing/2014/main" id="{C6759B22-4BD6-44E1-A82E-4C4C2E1AC183}"/>
              </a:ext>
            </a:extLst>
          </p:cNvPr>
          <p:cNvCxnSpPr/>
          <p:nvPr/>
        </p:nvCxnSpPr>
        <p:spPr>
          <a:xfrm flipV="1">
            <a:off x="3726611" y="1673525"/>
            <a:ext cx="3416061" cy="1932317"/>
          </a:xfrm>
          <a:prstGeom prst="straightConnector1">
            <a:avLst/>
          </a:prstGeom>
          <a:ln>
            <a:solidFill>
              <a:schemeClr val="bg2"/>
            </a:solidFill>
            <a:tailEnd type="triangle"/>
          </a:ln>
        </p:spPr>
        <p:style>
          <a:lnRef idx="3">
            <a:schemeClr val="accent3"/>
          </a:lnRef>
          <a:fillRef idx="0">
            <a:schemeClr val="accent3"/>
          </a:fillRef>
          <a:effectRef idx="2">
            <a:schemeClr val="accent3"/>
          </a:effectRef>
          <a:fontRef idx="minor">
            <a:schemeClr val="tx1"/>
          </a:fontRef>
        </p:style>
      </p:cxnSp>
      <p:cxnSp>
        <p:nvCxnSpPr>
          <p:cNvPr id="10" name="Straight Arrow Connector 9">
            <a:extLst>
              <a:ext uri="{FF2B5EF4-FFF2-40B4-BE49-F238E27FC236}">
                <a16:creationId xmlns:a16="http://schemas.microsoft.com/office/drawing/2014/main" id="{C86669C6-0599-4D0F-960E-EE3265ABB1D5}"/>
              </a:ext>
            </a:extLst>
          </p:cNvPr>
          <p:cNvCxnSpPr/>
          <p:nvPr/>
        </p:nvCxnSpPr>
        <p:spPr>
          <a:xfrm flipV="1">
            <a:off x="3019245" y="3812875"/>
            <a:ext cx="4123427" cy="603850"/>
          </a:xfrm>
          <a:prstGeom prst="straightConnector1">
            <a:avLst/>
          </a:prstGeom>
          <a:ln>
            <a:solidFill>
              <a:schemeClr val="bg2"/>
            </a:solidFill>
            <a:tailEnd type="triangle"/>
          </a:ln>
        </p:spPr>
        <p:style>
          <a:lnRef idx="3">
            <a:schemeClr val="accent6"/>
          </a:lnRef>
          <a:fillRef idx="0">
            <a:schemeClr val="accent6"/>
          </a:fillRef>
          <a:effectRef idx="2">
            <a:schemeClr val="accent6"/>
          </a:effectRef>
          <a:fontRef idx="minor">
            <a:schemeClr val="tx1"/>
          </a:fontRef>
        </p:style>
      </p:cxnSp>
      <p:cxnSp>
        <p:nvCxnSpPr>
          <p:cNvPr id="14" name="Straight Arrow Connector 13">
            <a:extLst>
              <a:ext uri="{FF2B5EF4-FFF2-40B4-BE49-F238E27FC236}">
                <a16:creationId xmlns:a16="http://schemas.microsoft.com/office/drawing/2014/main" id="{F0499108-CBB5-461C-B2E8-E1C32FDA62F5}"/>
              </a:ext>
            </a:extLst>
          </p:cNvPr>
          <p:cNvCxnSpPr/>
          <p:nvPr/>
        </p:nvCxnSpPr>
        <p:spPr>
          <a:xfrm>
            <a:off x="4106174" y="5184475"/>
            <a:ext cx="3036498" cy="250930"/>
          </a:xfrm>
          <a:prstGeom prst="straightConnector1">
            <a:avLst/>
          </a:prstGeom>
          <a:ln>
            <a:solidFill>
              <a:schemeClr val="bg2"/>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123106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557CF8C-7827-45D4-9AFF-9624B8626204}"/>
              </a:ext>
            </a:extLst>
          </p:cNvPr>
          <p:cNvSpPr>
            <a:spLocks noGrp="1"/>
          </p:cNvSpPr>
          <p:nvPr>
            <p:ph type="ftr" sz="quarter" idx="3"/>
          </p:nvPr>
        </p:nvSpPr>
        <p:spPr/>
        <p:txBody>
          <a:bodyPr/>
          <a:lstStyle/>
          <a:p>
            <a:endParaRPr lang="en-US"/>
          </a:p>
        </p:txBody>
      </p:sp>
      <p:sp>
        <p:nvSpPr>
          <p:cNvPr id="3" name="Title 2">
            <a:extLst>
              <a:ext uri="{FF2B5EF4-FFF2-40B4-BE49-F238E27FC236}">
                <a16:creationId xmlns:a16="http://schemas.microsoft.com/office/drawing/2014/main" id="{4F8253D1-393A-47EB-9BD5-3571F0B00A3A}"/>
              </a:ext>
            </a:extLst>
          </p:cNvPr>
          <p:cNvSpPr>
            <a:spLocks noGrp="1"/>
          </p:cNvSpPr>
          <p:nvPr>
            <p:ph type="title"/>
          </p:nvPr>
        </p:nvSpPr>
        <p:spPr/>
        <p:txBody>
          <a:bodyPr/>
          <a:lstStyle/>
          <a:p>
            <a:r>
              <a:rPr lang="en-GB"/>
              <a:t>Ethics Self-Assessment Tool	</a:t>
            </a:r>
          </a:p>
        </p:txBody>
      </p:sp>
      <p:sp>
        <p:nvSpPr>
          <p:cNvPr id="5" name="Rectangle 4">
            <a:extLst>
              <a:ext uri="{FF2B5EF4-FFF2-40B4-BE49-F238E27FC236}">
                <a16:creationId xmlns:a16="http://schemas.microsoft.com/office/drawing/2014/main" id="{10A54661-10D6-44E9-A18A-43F573861D4C}"/>
              </a:ext>
            </a:extLst>
          </p:cNvPr>
          <p:cNvSpPr/>
          <p:nvPr/>
        </p:nvSpPr>
        <p:spPr>
          <a:xfrm>
            <a:off x="838200" y="1414732"/>
            <a:ext cx="5257800" cy="2014268"/>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FF047587-3B5A-4003-B982-E77288864B52}"/>
              </a:ext>
            </a:extLst>
          </p:cNvPr>
          <p:cNvSpPr/>
          <p:nvPr/>
        </p:nvSpPr>
        <p:spPr>
          <a:xfrm>
            <a:off x="838200" y="3799024"/>
            <a:ext cx="5257800" cy="2014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DB10D7D7-27FB-41E1-9C66-A2A1C28318AD}"/>
              </a:ext>
            </a:extLst>
          </p:cNvPr>
          <p:cNvSpPr/>
          <p:nvPr/>
        </p:nvSpPr>
        <p:spPr>
          <a:xfrm>
            <a:off x="6553200" y="3799024"/>
            <a:ext cx="5257800" cy="2014268"/>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CB744E88-F3C1-4D70-B862-3EC680BAF258}"/>
              </a:ext>
            </a:extLst>
          </p:cNvPr>
          <p:cNvSpPr/>
          <p:nvPr/>
        </p:nvSpPr>
        <p:spPr>
          <a:xfrm>
            <a:off x="6553200" y="1414732"/>
            <a:ext cx="5257800" cy="2014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34E42FB9-DAB8-421E-AE0F-F01F65BD41E0}"/>
              </a:ext>
            </a:extLst>
          </p:cNvPr>
          <p:cNvSpPr txBox="1"/>
          <p:nvPr/>
        </p:nvSpPr>
        <p:spPr>
          <a:xfrm>
            <a:off x="1190445" y="1643204"/>
            <a:ext cx="4448356" cy="1415772"/>
          </a:xfrm>
          <a:prstGeom prst="rect">
            <a:avLst/>
          </a:prstGeom>
        </p:spPr>
        <p:txBody>
          <a:bodyPr vert="horz" wrap="square" lIns="0" tIns="45720" rIns="91440" bIns="45720" rtlCol="0" anchor="b" anchorCtr="0">
            <a:spAutoFit/>
          </a:bodyPr>
          <a:lstStyle/>
          <a:p>
            <a:pPr algn="l"/>
            <a:r>
              <a:rPr lang="en-GB" sz="3200" dirty="0">
                <a:solidFill>
                  <a:schemeClr val="bg1"/>
                </a:solidFill>
                <a:latin typeface="Arial"/>
                <a:cs typeface="Arial"/>
              </a:rPr>
              <a:t>Over </a:t>
            </a:r>
            <a:r>
              <a:rPr lang="en-GB" sz="5400" dirty="0">
                <a:solidFill>
                  <a:schemeClr val="bg1"/>
                </a:solidFill>
                <a:latin typeface="Arial"/>
                <a:cs typeface="Arial"/>
              </a:rPr>
              <a:t>470 </a:t>
            </a:r>
            <a:r>
              <a:rPr lang="en-GB" sz="3200" dirty="0">
                <a:solidFill>
                  <a:schemeClr val="bg1"/>
                </a:solidFill>
                <a:latin typeface="Arial"/>
                <a:cs typeface="Arial"/>
              </a:rPr>
              <a:t>users of the ethics framework.</a:t>
            </a:r>
          </a:p>
        </p:txBody>
      </p:sp>
      <p:sp>
        <p:nvSpPr>
          <p:cNvPr id="10" name="TextBox 9">
            <a:extLst>
              <a:ext uri="{FF2B5EF4-FFF2-40B4-BE49-F238E27FC236}">
                <a16:creationId xmlns:a16="http://schemas.microsoft.com/office/drawing/2014/main" id="{A4A44A61-7962-40CC-B097-06AF6BAE18CA}"/>
              </a:ext>
            </a:extLst>
          </p:cNvPr>
          <p:cNvSpPr txBox="1"/>
          <p:nvPr/>
        </p:nvSpPr>
        <p:spPr>
          <a:xfrm>
            <a:off x="6987396" y="4267549"/>
            <a:ext cx="4687710" cy="1077218"/>
          </a:xfrm>
          <a:prstGeom prst="rect">
            <a:avLst/>
          </a:prstGeom>
        </p:spPr>
        <p:txBody>
          <a:bodyPr vert="horz" wrap="square" lIns="0" tIns="45720" rIns="91440" bIns="45720" rtlCol="0" anchor="b" anchorCtr="0">
            <a:spAutoFit/>
          </a:bodyPr>
          <a:lstStyle/>
          <a:p>
            <a:pPr algn="l"/>
            <a:r>
              <a:rPr lang="en-GB" sz="3200" b="1" dirty="0">
                <a:solidFill>
                  <a:schemeClr val="bg1"/>
                </a:solidFill>
                <a:latin typeface="Arial"/>
                <a:cs typeface="Arial"/>
              </a:rPr>
              <a:t>Three-day average </a:t>
            </a:r>
            <a:r>
              <a:rPr lang="en-GB" sz="3200" dirty="0">
                <a:solidFill>
                  <a:schemeClr val="bg1"/>
                </a:solidFill>
                <a:latin typeface="Arial"/>
                <a:cs typeface="Arial"/>
              </a:rPr>
              <a:t>turnaround time in 2021.</a:t>
            </a:r>
          </a:p>
        </p:txBody>
      </p:sp>
      <p:sp>
        <p:nvSpPr>
          <p:cNvPr id="11" name="TextBox 10">
            <a:extLst>
              <a:ext uri="{FF2B5EF4-FFF2-40B4-BE49-F238E27FC236}">
                <a16:creationId xmlns:a16="http://schemas.microsoft.com/office/drawing/2014/main" id="{C18BD705-F3FC-4729-826A-74F431B62EA8}"/>
              </a:ext>
            </a:extLst>
          </p:cNvPr>
          <p:cNvSpPr txBox="1"/>
          <p:nvPr/>
        </p:nvSpPr>
        <p:spPr>
          <a:xfrm>
            <a:off x="6745857" y="1636950"/>
            <a:ext cx="5048926" cy="1569660"/>
          </a:xfrm>
          <a:prstGeom prst="rect">
            <a:avLst/>
          </a:prstGeom>
        </p:spPr>
        <p:txBody>
          <a:bodyPr vert="horz" wrap="square" lIns="0" tIns="45720" rIns="91440" bIns="45720" rtlCol="0" anchor="b" anchorCtr="0">
            <a:spAutoFit/>
          </a:bodyPr>
          <a:lstStyle/>
          <a:p>
            <a:pPr algn="l"/>
            <a:r>
              <a:rPr lang="en-GB" sz="3200">
                <a:solidFill>
                  <a:schemeClr val="bg1"/>
                </a:solidFill>
                <a:latin typeface="Arial" panose="020B0604020202020204" pitchFamily="34" charset="0"/>
                <a:cs typeface="Arial" panose="020B0604020202020204" pitchFamily="34" charset="0"/>
              </a:rPr>
              <a:t>Nearly half of projects considered focus on a </a:t>
            </a:r>
            <a:r>
              <a:rPr lang="en-GB" sz="3200" b="1">
                <a:solidFill>
                  <a:schemeClr val="bg1"/>
                </a:solidFill>
                <a:latin typeface="Arial" panose="020B0604020202020204" pitchFamily="34" charset="0"/>
                <a:cs typeface="Arial" panose="020B0604020202020204" pitchFamily="34" charset="0"/>
              </a:rPr>
              <a:t>protected characteristic</a:t>
            </a:r>
            <a:r>
              <a:rPr lang="en-GB" sz="3200">
                <a:solidFill>
                  <a:schemeClr val="bg1"/>
                </a:solidFill>
                <a:latin typeface="Arial" panose="020B0604020202020204" pitchFamily="34" charset="0"/>
                <a:cs typeface="Arial" panose="020B0604020202020204" pitchFamily="34" charset="0"/>
              </a:rPr>
              <a:t>.</a:t>
            </a:r>
          </a:p>
        </p:txBody>
      </p:sp>
      <p:sp>
        <p:nvSpPr>
          <p:cNvPr id="12" name="TextBox 11">
            <a:extLst>
              <a:ext uri="{FF2B5EF4-FFF2-40B4-BE49-F238E27FC236}">
                <a16:creationId xmlns:a16="http://schemas.microsoft.com/office/drawing/2014/main" id="{5641CF5A-66A2-4983-B8A3-5949C5BADEA8}"/>
              </a:ext>
            </a:extLst>
          </p:cNvPr>
          <p:cNvSpPr txBox="1"/>
          <p:nvPr/>
        </p:nvSpPr>
        <p:spPr>
          <a:xfrm>
            <a:off x="906147" y="3988241"/>
            <a:ext cx="5257800" cy="1569660"/>
          </a:xfrm>
          <a:prstGeom prst="rect">
            <a:avLst/>
          </a:prstGeom>
        </p:spPr>
        <p:txBody>
          <a:bodyPr vert="horz" wrap="square" lIns="0" tIns="45720" rIns="91440" bIns="45720" rtlCol="0" anchor="b" anchorCtr="0">
            <a:spAutoFit/>
          </a:bodyPr>
          <a:lstStyle/>
          <a:p>
            <a:pPr algn="l"/>
            <a:r>
              <a:rPr lang="en-GB" sz="3200">
                <a:solidFill>
                  <a:schemeClr val="bg1"/>
                </a:solidFill>
                <a:latin typeface="Arial" panose="020B0604020202020204" pitchFamily="34" charset="0"/>
                <a:cs typeface="Arial" panose="020B0604020202020204" pitchFamily="34" charset="0"/>
              </a:rPr>
              <a:t>Over half of projects considered are </a:t>
            </a:r>
            <a:r>
              <a:rPr lang="en-GB" sz="3200" b="1">
                <a:solidFill>
                  <a:schemeClr val="bg1"/>
                </a:solidFill>
                <a:latin typeface="Arial" panose="020B0604020202020204" pitchFamily="34" charset="0"/>
                <a:cs typeface="Arial" panose="020B0604020202020204" pitchFamily="34" charset="0"/>
              </a:rPr>
              <a:t>linking data </a:t>
            </a:r>
            <a:r>
              <a:rPr lang="en-GB" sz="3200">
                <a:solidFill>
                  <a:schemeClr val="bg1"/>
                </a:solidFill>
                <a:latin typeface="Arial" panose="020B0604020202020204" pitchFamily="34" charset="0"/>
                <a:cs typeface="Arial" panose="020B0604020202020204" pitchFamily="34" charset="0"/>
              </a:rPr>
              <a:t>or are using linked data.</a:t>
            </a:r>
          </a:p>
        </p:txBody>
      </p:sp>
    </p:spTree>
    <p:extLst>
      <p:ext uri="{BB962C8B-B14F-4D97-AF65-F5344CB8AC3E}">
        <p14:creationId xmlns:p14="http://schemas.microsoft.com/office/powerpoint/2010/main" val="1030943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D18FCF-2232-422B-91E2-2251504C5B0C}"/>
              </a:ext>
            </a:extLst>
          </p:cNvPr>
          <p:cNvSpPr>
            <a:spLocks noGrp="1"/>
          </p:cNvSpPr>
          <p:nvPr>
            <p:ph type="ftr" sz="quarter" idx="3"/>
          </p:nvPr>
        </p:nvSpPr>
        <p:spPr/>
        <p:txBody>
          <a:bodyPr/>
          <a:lstStyle/>
          <a:p>
            <a:endParaRPr lang="en-US"/>
          </a:p>
        </p:txBody>
      </p:sp>
      <p:sp>
        <p:nvSpPr>
          <p:cNvPr id="3" name="Title 2">
            <a:extLst>
              <a:ext uri="{FF2B5EF4-FFF2-40B4-BE49-F238E27FC236}">
                <a16:creationId xmlns:a16="http://schemas.microsoft.com/office/drawing/2014/main" id="{FB5FC86E-6EDA-4423-8661-4794EC72C21A}"/>
              </a:ext>
            </a:extLst>
          </p:cNvPr>
          <p:cNvSpPr>
            <a:spLocks noGrp="1"/>
          </p:cNvSpPr>
          <p:nvPr>
            <p:ph type="title"/>
          </p:nvPr>
        </p:nvSpPr>
        <p:spPr>
          <a:xfrm>
            <a:off x="838200" y="642127"/>
            <a:ext cx="10515600" cy="935641"/>
          </a:xfrm>
        </p:spPr>
        <p:txBody>
          <a:bodyPr/>
          <a:lstStyle/>
          <a:p>
            <a:r>
              <a:rPr lang="en-GB" sz="3200"/>
              <a:t>National Statistician’s Data Ethics Advisory Committee</a:t>
            </a:r>
          </a:p>
        </p:txBody>
      </p:sp>
      <p:grpSp>
        <p:nvGrpSpPr>
          <p:cNvPr id="5" name="Group 4">
            <a:extLst>
              <a:ext uri="{FF2B5EF4-FFF2-40B4-BE49-F238E27FC236}">
                <a16:creationId xmlns:a16="http://schemas.microsoft.com/office/drawing/2014/main" id="{E93828A5-D263-441A-A0FF-C2569EBDAE74}"/>
              </a:ext>
            </a:extLst>
          </p:cNvPr>
          <p:cNvGrpSpPr/>
          <p:nvPr/>
        </p:nvGrpSpPr>
        <p:grpSpPr>
          <a:xfrm>
            <a:off x="167724" y="1812469"/>
            <a:ext cx="6597778" cy="4009524"/>
            <a:chOff x="1343472" y="1677659"/>
            <a:chExt cx="8491580" cy="4847686"/>
          </a:xfrm>
        </p:grpSpPr>
        <p:sp>
          <p:nvSpPr>
            <p:cNvPr id="6" name="TextBox 5">
              <a:extLst>
                <a:ext uri="{FF2B5EF4-FFF2-40B4-BE49-F238E27FC236}">
                  <a16:creationId xmlns:a16="http://schemas.microsoft.com/office/drawing/2014/main" id="{6174146E-4309-4F86-88B4-58A333F28607}"/>
                </a:ext>
              </a:extLst>
            </p:cNvPr>
            <p:cNvSpPr txBox="1"/>
            <p:nvPr/>
          </p:nvSpPr>
          <p:spPr>
            <a:xfrm>
              <a:off x="4965542" y="3852336"/>
              <a:ext cx="1202467" cy="446538"/>
            </a:xfrm>
            <a:prstGeom prst="rect">
              <a:avLst/>
            </a:prstGeom>
            <a:noFill/>
          </p:spPr>
          <p:txBody>
            <a:bodyPr wrap="square" rtlCol="0">
              <a:spAutoFit/>
            </a:bodyPr>
            <a:lstStyle/>
            <a:p>
              <a:r>
                <a:rPr lang="en-GB" b="1">
                  <a:latin typeface="Century Gothic" panose="020B0502020202020204" pitchFamily="34" charset="0"/>
                  <a:cs typeface="Levenim MT" pitchFamily="2" charset="-79"/>
                </a:rPr>
                <a:t>Who?</a:t>
              </a:r>
            </a:p>
          </p:txBody>
        </p:sp>
        <p:sp>
          <p:nvSpPr>
            <p:cNvPr id="7" name="Hexagon 6">
              <a:extLst>
                <a:ext uri="{FF2B5EF4-FFF2-40B4-BE49-F238E27FC236}">
                  <a16:creationId xmlns:a16="http://schemas.microsoft.com/office/drawing/2014/main" id="{3BB7A6F4-A2B4-40CC-8A68-3B148BF745FD}"/>
                </a:ext>
              </a:extLst>
            </p:cNvPr>
            <p:cNvSpPr/>
            <p:nvPr/>
          </p:nvSpPr>
          <p:spPr bwMode="auto">
            <a:xfrm>
              <a:off x="3215680" y="2556193"/>
              <a:ext cx="1800200" cy="1551897"/>
            </a:xfrm>
            <a:prstGeom prst="hexagon">
              <a:avLst/>
            </a:prstGeom>
            <a:gradFill flip="none" rotWithShape="1">
              <a:gsLst>
                <a:gs pos="0">
                  <a:srgbClr val="F8C838">
                    <a:shade val="30000"/>
                    <a:satMod val="115000"/>
                  </a:srgbClr>
                </a:gs>
                <a:gs pos="50000">
                  <a:srgbClr val="F8C838">
                    <a:shade val="67500"/>
                    <a:satMod val="115000"/>
                  </a:srgbClr>
                </a:gs>
                <a:gs pos="100000">
                  <a:srgbClr val="F8C838">
                    <a:shade val="100000"/>
                    <a:satMod val="115000"/>
                  </a:srgbClr>
                </a:gs>
              </a:gsLst>
              <a:path path="circle">
                <a:fillToRect l="50000" t="50000" r="50000" b="50000"/>
              </a:path>
              <a:tileRect/>
            </a:gra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GB" sz="2400">
                <a:latin typeface="Arial" charset="0"/>
                <a:ea typeface="ＭＳ Ｐゴシック" pitchFamily="1" charset="-128"/>
              </a:endParaRPr>
            </a:p>
          </p:txBody>
        </p:sp>
        <p:sp>
          <p:nvSpPr>
            <p:cNvPr id="8" name="Hexagon 7">
              <a:extLst>
                <a:ext uri="{FF2B5EF4-FFF2-40B4-BE49-F238E27FC236}">
                  <a16:creationId xmlns:a16="http://schemas.microsoft.com/office/drawing/2014/main" id="{696B5B99-8291-4028-A440-3063A6AEA1F1}"/>
                </a:ext>
              </a:extLst>
            </p:cNvPr>
            <p:cNvSpPr/>
            <p:nvPr/>
          </p:nvSpPr>
          <p:spPr bwMode="auto">
            <a:xfrm>
              <a:off x="4655840" y="1764106"/>
              <a:ext cx="1800200" cy="1551897"/>
            </a:xfrm>
            <a:prstGeom prst="hexagon">
              <a:avLst/>
            </a:prstGeom>
            <a:solidFill>
              <a:srgbClr val="993365"/>
            </a:solidFill>
            <a:ln w="9525" cap="flat" cmpd="sng" algn="ctr">
              <a:solidFill>
                <a:srgbClr val="993365"/>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GB" sz="2400">
                <a:latin typeface="Arial" charset="0"/>
                <a:ea typeface="ＭＳ Ｐゴシック" pitchFamily="1" charset="-128"/>
              </a:endParaRPr>
            </a:p>
          </p:txBody>
        </p:sp>
        <p:sp>
          <p:nvSpPr>
            <p:cNvPr id="9" name="Hexagon 8">
              <a:extLst>
                <a:ext uri="{FF2B5EF4-FFF2-40B4-BE49-F238E27FC236}">
                  <a16:creationId xmlns:a16="http://schemas.microsoft.com/office/drawing/2014/main" id="{EA399D09-F919-4B92-A73C-2FC9F44E1DE4}"/>
                </a:ext>
              </a:extLst>
            </p:cNvPr>
            <p:cNvSpPr/>
            <p:nvPr/>
          </p:nvSpPr>
          <p:spPr bwMode="auto">
            <a:xfrm>
              <a:off x="3215680" y="4140370"/>
              <a:ext cx="1800200" cy="1551897"/>
            </a:xfrm>
            <a:prstGeom prst="hexagon">
              <a:avLst/>
            </a:prstGeom>
            <a:gradFill flip="none" rotWithShape="1">
              <a:gsLst>
                <a:gs pos="0">
                  <a:srgbClr val="F8C838">
                    <a:shade val="30000"/>
                    <a:satMod val="115000"/>
                  </a:srgbClr>
                </a:gs>
                <a:gs pos="50000">
                  <a:srgbClr val="F8C838">
                    <a:shade val="67500"/>
                    <a:satMod val="115000"/>
                  </a:srgbClr>
                </a:gs>
                <a:gs pos="100000">
                  <a:srgbClr val="F8C838">
                    <a:shade val="100000"/>
                    <a:satMod val="115000"/>
                  </a:srgbClr>
                </a:gs>
              </a:gsLst>
              <a:path path="circle">
                <a:fillToRect l="50000" t="50000" r="50000" b="50000"/>
              </a:path>
              <a:tileRect/>
            </a:gra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endParaRPr lang="en-GB">
                <a:ea typeface="ＭＳ Ｐゴシック" pitchFamily="1" charset="-128"/>
              </a:endParaRPr>
            </a:p>
          </p:txBody>
        </p:sp>
        <p:sp>
          <p:nvSpPr>
            <p:cNvPr id="10" name="Hexagon 9">
              <a:extLst>
                <a:ext uri="{FF2B5EF4-FFF2-40B4-BE49-F238E27FC236}">
                  <a16:creationId xmlns:a16="http://schemas.microsoft.com/office/drawing/2014/main" id="{7E677E69-718B-4F6C-84DF-AFBB8A5D78F7}"/>
                </a:ext>
              </a:extLst>
            </p:cNvPr>
            <p:cNvSpPr/>
            <p:nvPr/>
          </p:nvSpPr>
          <p:spPr bwMode="auto">
            <a:xfrm>
              <a:off x="4655840" y="4932458"/>
              <a:ext cx="1800200" cy="1551897"/>
            </a:xfrm>
            <a:prstGeom prst="hexagon">
              <a:avLst/>
            </a:prstGeom>
            <a:gradFill flip="none" rotWithShape="1">
              <a:gsLst>
                <a:gs pos="0">
                  <a:srgbClr val="F8C838">
                    <a:shade val="30000"/>
                    <a:satMod val="115000"/>
                  </a:srgbClr>
                </a:gs>
                <a:gs pos="50000">
                  <a:srgbClr val="F8C838">
                    <a:shade val="67500"/>
                    <a:satMod val="115000"/>
                  </a:srgbClr>
                </a:gs>
                <a:gs pos="100000">
                  <a:srgbClr val="F8C838">
                    <a:shade val="100000"/>
                    <a:satMod val="115000"/>
                  </a:srgbClr>
                </a:gs>
              </a:gsLst>
              <a:path path="circle">
                <a:fillToRect l="50000" t="50000" r="50000" b="50000"/>
              </a:path>
              <a:tileRect/>
            </a:gra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endParaRPr lang="en-GB">
                <a:ea typeface="ＭＳ Ｐゴシック" pitchFamily="1" charset="-128"/>
              </a:endParaRPr>
            </a:p>
          </p:txBody>
        </p:sp>
        <p:sp>
          <p:nvSpPr>
            <p:cNvPr id="11" name="Hexagon 10">
              <a:extLst>
                <a:ext uri="{FF2B5EF4-FFF2-40B4-BE49-F238E27FC236}">
                  <a16:creationId xmlns:a16="http://schemas.microsoft.com/office/drawing/2014/main" id="{E93C300B-C3DC-4362-9C45-EB72F04EF251}"/>
                </a:ext>
              </a:extLst>
            </p:cNvPr>
            <p:cNvSpPr/>
            <p:nvPr/>
          </p:nvSpPr>
          <p:spPr bwMode="auto">
            <a:xfrm>
              <a:off x="6096000" y="4140370"/>
              <a:ext cx="1800200" cy="1551897"/>
            </a:xfrm>
            <a:prstGeom prst="hexagon">
              <a:avLst/>
            </a:prstGeom>
            <a:gradFill flip="none" rotWithShape="1">
              <a:gsLst>
                <a:gs pos="0">
                  <a:srgbClr val="F8C838">
                    <a:shade val="30000"/>
                    <a:satMod val="115000"/>
                  </a:srgbClr>
                </a:gs>
                <a:gs pos="50000">
                  <a:srgbClr val="F8C838">
                    <a:shade val="67500"/>
                    <a:satMod val="115000"/>
                  </a:srgbClr>
                </a:gs>
                <a:gs pos="100000">
                  <a:srgbClr val="F8C838">
                    <a:shade val="100000"/>
                    <a:satMod val="115000"/>
                  </a:srgbClr>
                </a:gs>
              </a:gsLst>
              <a:path path="circle">
                <a:fillToRect l="50000" t="50000" r="50000" b="50000"/>
              </a:path>
              <a:tileRect/>
            </a:gra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endParaRPr lang="en-GB">
                <a:ea typeface="ＭＳ Ｐゴシック" pitchFamily="1" charset="-128"/>
              </a:endParaRPr>
            </a:p>
          </p:txBody>
        </p:sp>
        <p:sp>
          <p:nvSpPr>
            <p:cNvPr id="12" name="Hexagon 11">
              <a:extLst>
                <a:ext uri="{FF2B5EF4-FFF2-40B4-BE49-F238E27FC236}">
                  <a16:creationId xmlns:a16="http://schemas.microsoft.com/office/drawing/2014/main" id="{81539F2D-D7B8-45D3-8C89-017B236C2704}"/>
                </a:ext>
              </a:extLst>
            </p:cNvPr>
            <p:cNvSpPr/>
            <p:nvPr/>
          </p:nvSpPr>
          <p:spPr bwMode="auto">
            <a:xfrm>
              <a:off x="6044222" y="2584353"/>
              <a:ext cx="1800200" cy="1551897"/>
            </a:xfrm>
            <a:prstGeom prst="hexagon">
              <a:avLst/>
            </a:prstGeom>
            <a:gradFill flip="none" rotWithShape="1">
              <a:gsLst>
                <a:gs pos="0">
                  <a:srgbClr val="305062">
                    <a:shade val="30000"/>
                    <a:satMod val="115000"/>
                  </a:srgbClr>
                </a:gs>
                <a:gs pos="50000">
                  <a:srgbClr val="305062">
                    <a:shade val="67500"/>
                    <a:satMod val="115000"/>
                  </a:srgbClr>
                </a:gs>
                <a:gs pos="100000">
                  <a:srgbClr val="305062">
                    <a:shade val="100000"/>
                    <a:satMod val="115000"/>
                  </a:srgbClr>
                </a:gs>
              </a:gsLst>
              <a:path path="circle">
                <a:fillToRect l="50000" t="50000" r="50000" b="50000"/>
              </a:path>
              <a:tileRect/>
            </a:gra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endParaRPr lang="en-GB">
                <a:ea typeface="ＭＳ Ｐゴシック" pitchFamily="1" charset="-128"/>
              </a:endParaRPr>
            </a:p>
          </p:txBody>
        </p:sp>
        <p:sp>
          <p:nvSpPr>
            <p:cNvPr id="13" name="TextBox 12">
              <a:extLst>
                <a:ext uri="{FF2B5EF4-FFF2-40B4-BE49-F238E27FC236}">
                  <a16:creationId xmlns:a16="http://schemas.microsoft.com/office/drawing/2014/main" id="{49DD9B18-7B4E-40F1-A6B6-D04121AB52A4}"/>
                </a:ext>
              </a:extLst>
            </p:cNvPr>
            <p:cNvSpPr txBox="1"/>
            <p:nvPr/>
          </p:nvSpPr>
          <p:spPr>
            <a:xfrm>
              <a:off x="1343472" y="2492897"/>
              <a:ext cx="1872208" cy="830997"/>
            </a:xfrm>
            <a:prstGeom prst="rect">
              <a:avLst/>
            </a:prstGeom>
            <a:noFill/>
          </p:spPr>
          <p:txBody>
            <a:bodyPr wrap="square" rtlCol="0">
              <a:spAutoFit/>
            </a:bodyPr>
            <a:lstStyle/>
            <a:p>
              <a:pPr algn="r"/>
              <a:r>
                <a:rPr lang="en-GB" sz="1600" b="1">
                  <a:solidFill>
                    <a:srgbClr val="305062"/>
                  </a:solidFill>
                  <a:latin typeface="Century Gothic" panose="020B0502020202020204" pitchFamily="34" charset="0"/>
                  <a:cs typeface="Levenim MT" pitchFamily="2" charset="-79"/>
                </a:rPr>
                <a:t>Other Central Government Departments</a:t>
              </a:r>
            </a:p>
          </p:txBody>
        </p:sp>
        <p:sp>
          <p:nvSpPr>
            <p:cNvPr id="14" name="TextBox 13">
              <a:extLst>
                <a:ext uri="{FF2B5EF4-FFF2-40B4-BE49-F238E27FC236}">
                  <a16:creationId xmlns:a16="http://schemas.microsoft.com/office/drawing/2014/main" id="{C38009DB-1891-42AF-BC93-68A2F0FD229A}"/>
                </a:ext>
              </a:extLst>
            </p:cNvPr>
            <p:cNvSpPr txBox="1"/>
            <p:nvPr/>
          </p:nvSpPr>
          <p:spPr>
            <a:xfrm>
              <a:off x="2923753" y="1677659"/>
              <a:ext cx="1872208" cy="584775"/>
            </a:xfrm>
            <a:prstGeom prst="rect">
              <a:avLst/>
            </a:prstGeom>
            <a:noFill/>
          </p:spPr>
          <p:txBody>
            <a:bodyPr wrap="square" rtlCol="0">
              <a:spAutoFit/>
            </a:bodyPr>
            <a:lstStyle/>
            <a:p>
              <a:pPr algn="r"/>
              <a:r>
                <a:rPr lang="en-GB" sz="1600" b="1">
                  <a:solidFill>
                    <a:srgbClr val="305062"/>
                  </a:solidFill>
                  <a:latin typeface="Century Gothic" panose="020B0502020202020204" pitchFamily="34" charset="0"/>
                  <a:cs typeface="Levenim MT" pitchFamily="2" charset="-79"/>
                </a:rPr>
                <a:t>Local Government </a:t>
              </a:r>
            </a:p>
          </p:txBody>
        </p:sp>
        <p:sp>
          <p:nvSpPr>
            <p:cNvPr id="15" name="TextBox 14">
              <a:extLst>
                <a:ext uri="{FF2B5EF4-FFF2-40B4-BE49-F238E27FC236}">
                  <a16:creationId xmlns:a16="http://schemas.microsoft.com/office/drawing/2014/main" id="{20B569FA-674C-488F-817C-E79AF07BF7F0}"/>
                </a:ext>
              </a:extLst>
            </p:cNvPr>
            <p:cNvSpPr txBox="1"/>
            <p:nvPr/>
          </p:nvSpPr>
          <p:spPr>
            <a:xfrm>
              <a:off x="2892152" y="5940570"/>
              <a:ext cx="1872208" cy="584775"/>
            </a:xfrm>
            <a:prstGeom prst="rect">
              <a:avLst/>
            </a:prstGeom>
            <a:noFill/>
          </p:spPr>
          <p:txBody>
            <a:bodyPr wrap="square" rtlCol="0">
              <a:spAutoFit/>
            </a:bodyPr>
            <a:lstStyle/>
            <a:p>
              <a:pPr algn="r"/>
              <a:r>
                <a:rPr lang="en-GB" sz="1600" b="1">
                  <a:solidFill>
                    <a:srgbClr val="305062"/>
                  </a:solidFill>
                  <a:latin typeface="Century Gothic" panose="020B0502020202020204" pitchFamily="34" charset="0"/>
                  <a:cs typeface="Levenim MT" pitchFamily="2" charset="-79"/>
                </a:rPr>
                <a:t>Commercial Sector</a:t>
              </a:r>
            </a:p>
          </p:txBody>
        </p:sp>
        <p:sp>
          <p:nvSpPr>
            <p:cNvPr id="16" name="TextBox 15">
              <a:extLst>
                <a:ext uri="{FF2B5EF4-FFF2-40B4-BE49-F238E27FC236}">
                  <a16:creationId xmlns:a16="http://schemas.microsoft.com/office/drawing/2014/main" id="{FA1BB713-74F1-4715-BD4D-08E74266F3A2}"/>
                </a:ext>
              </a:extLst>
            </p:cNvPr>
            <p:cNvSpPr txBox="1"/>
            <p:nvPr/>
          </p:nvSpPr>
          <p:spPr>
            <a:xfrm>
              <a:off x="2568624" y="4140369"/>
              <a:ext cx="827584" cy="338554"/>
            </a:xfrm>
            <a:prstGeom prst="rect">
              <a:avLst/>
            </a:prstGeom>
            <a:noFill/>
          </p:spPr>
          <p:txBody>
            <a:bodyPr wrap="square" rtlCol="0">
              <a:spAutoFit/>
            </a:bodyPr>
            <a:lstStyle/>
            <a:p>
              <a:pPr algn="r"/>
              <a:r>
                <a:rPr lang="en-GB" sz="1600" b="1">
                  <a:solidFill>
                    <a:srgbClr val="305062"/>
                  </a:solidFill>
                  <a:latin typeface="Century Gothic" panose="020B0502020202020204" pitchFamily="34" charset="0"/>
                  <a:cs typeface="Levenim MT" pitchFamily="2" charset="-79"/>
                </a:rPr>
                <a:t>ONS</a:t>
              </a:r>
            </a:p>
          </p:txBody>
        </p:sp>
        <p:sp>
          <p:nvSpPr>
            <p:cNvPr id="17" name="TextBox 16">
              <a:extLst>
                <a:ext uri="{FF2B5EF4-FFF2-40B4-BE49-F238E27FC236}">
                  <a16:creationId xmlns:a16="http://schemas.microsoft.com/office/drawing/2014/main" id="{C493C1B0-63A2-4CF2-A82E-FBA02F445F0D}"/>
                </a:ext>
              </a:extLst>
            </p:cNvPr>
            <p:cNvSpPr txBox="1"/>
            <p:nvPr/>
          </p:nvSpPr>
          <p:spPr>
            <a:xfrm>
              <a:off x="7608168" y="5364506"/>
              <a:ext cx="2226884" cy="715953"/>
            </a:xfrm>
            <a:prstGeom prst="rect">
              <a:avLst/>
            </a:prstGeom>
            <a:noFill/>
          </p:spPr>
          <p:txBody>
            <a:bodyPr wrap="square" rtlCol="0">
              <a:spAutoFit/>
            </a:bodyPr>
            <a:lstStyle/>
            <a:p>
              <a:r>
                <a:rPr lang="en-GB" sz="1600" b="1">
                  <a:solidFill>
                    <a:srgbClr val="305062"/>
                  </a:solidFill>
                  <a:latin typeface="Century Gothic" panose="020B0502020202020204" pitchFamily="34" charset="0"/>
                  <a:cs typeface="Levenim MT" pitchFamily="2" charset="-79"/>
                </a:rPr>
                <a:t>Devolved </a:t>
              </a:r>
            </a:p>
            <a:p>
              <a:r>
                <a:rPr lang="en-GB" sz="1600" b="1">
                  <a:solidFill>
                    <a:srgbClr val="305062"/>
                  </a:solidFill>
                  <a:latin typeface="Century Gothic" panose="020B0502020202020204" pitchFamily="34" charset="0"/>
                  <a:cs typeface="Levenim MT" pitchFamily="2" charset="-79"/>
                </a:rPr>
                <a:t>Administrations</a:t>
              </a:r>
            </a:p>
          </p:txBody>
        </p:sp>
        <p:sp>
          <p:nvSpPr>
            <p:cNvPr id="18" name="TextBox 17">
              <a:extLst>
                <a:ext uri="{FF2B5EF4-FFF2-40B4-BE49-F238E27FC236}">
                  <a16:creationId xmlns:a16="http://schemas.microsoft.com/office/drawing/2014/main" id="{FF32CEFD-6110-40A4-BF04-E3CF28F01A1A}"/>
                </a:ext>
              </a:extLst>
            </p:cNvPr>
            <p:cNvSpPr txBox="1"/>
            <p:nvPr/>
          </p:nvSpPr>
          <p:spPr>
            <a:xfrm>
              <a:off x="7705665" y="2581489"/>
              <a:ext cx="1870814" cy="409326"/>
            </a:xfrm>
            <a:prstGeom prst="rect">
              <a:avLst/>
            </a:prstGeom>
            <a:noFill/>
          </p:spPr>
          <p:txBody>
            <a:bodyPr wrap="square" rtlCol="0">
              <a:spAutoFit/>
            </a:bodyPr>
            <a:lstStyle/>
            <a:p>
              <a:r>
                <a:rPr lang="en-GB" sz="1600" b="1">
                  <a:solidFill>
                    <a:srgbClr val="305062"/>
                  </a:solidFill>
                  <a:latin typeface="Century Gothic" panose="020B0502020202020204" pitchFamily="34" charset="0"/>
                  <a:cs typeface="Levenim MT" pitchFamily="2" charset="-79"/>
                </a:rPr>
                <a:t>Academia</a:t>
              </a:r>
            </a:p>
          </p:txBody>
        </p:sp>
        <p:pic>
          <p:nvPicPr>
            <p:cNvPr id="19" name="Picture 18">
              <a:extLst>
                <a:ext uri="{FF2B5EF4-FFF2-40B4-BE49-F238E27FC236}">
                  <a16:creationId xmlns:a16="http://schemas.microsoft.com/office/drawing/2014/main" id="{C6D9FAA1-185E-4990-81BF-C820663576EA}"/>
                </a:ext>
              </a:extLst>
            </p:cNvPr>
            <p:cNvPicPr>
              <a:picLocks noChangeAspect="1"/>
            </p:cNvPicPr>
            <p:nvPr/>
          </p:nvPicPr>
          <p:blipFill>
            <a:blip r:embed="rId2" cstate="print">
              <a:clrChange>
                <a:clrFrom>
                  <a:srgbClr val="FFFFFF"/>
                </a:clrFrom>
                <a:clrTo>
                  <a:srgbClr val="FFFFFF">
                    <a:alpha val="0"/>
                  </a:srgbClr>
                </a:clrTo>
              </a:clrChange>
              <a:duotone>
                <a:prstClr val="black"/>
                <a:srgbClr val="0E78A5">
                  <a:tint val="45000"/>
                  <a:satMod val="400000"/>
                </a:srgbClr>
              </a:duotone>
              <a:extLst>
                <a:ext uri="{28A0092B-C50C-407E-A947-70E740481C1C}">
                  <a14:useLocalDpi xmlns:a14="http://schemas.microsoft.com/office/drawing/2010/main" val="0"/>
                </a:ext>
              </a:extLst>
            </a:blip>
            <a:stretch>
              <a:fillRect/>
            </a:stretch>
          </p:blipFill>
          <p:spPr>
            <a:xfrm>
              <a:off x="3643358" y="2852937"/>
              <a:ext cx="1012483" cy="1012483"/>
            </a:xfrm>
            <a:prstGeom prst="rect">
              <a:avLst/>
            </a:prstGeom>
          </p:spPr>
        </p:pic>
        <p:pic>
          <p:nvPicPr>
            <p:cNvPr id="20" name="Picture 19">
              <a:extLst>
                <a:ext uri="{FF2B5EF4-FFF2-40B4-BE49-F238E27FC236}">
                  <a16:creationId xmlns:a16="http://schemas.microsoft.com/office/drawing/2014/main" id="{312955DF-4EBF-4F9E-BC38-C83180B8AB9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80692"/>
            <a:stretch/>
          </p:blipFill>
          <p:spPr>
            <a:xfrm>
              <a:off x="3843222" y="4627586"/>
              <a:ext cx="577919" cy="582161"/>
            </a:xfrm>
            <a:prstGeom prst="rect">
              <a:avLst/>
            </a:prstGeom>
          </p:spPr>
        </p:pic>
        <p:pic>
          <p:nvPicPr>
            <p:cNvPr id="21" name="Picture 20">
              <a:extLst>
                <a:ext uri="{FF2B5EF4-FFF2-40B4-BE49-F238E27FC236}">
                  <a16:creationId xmlns:a16="http://schemas.microsoft.com/office/drawing/2014/main" id="{ABC1B797-6C4C-451C-A252-4C85A0B38E0B}"/>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99856" y="5373708"/>
              <a:ext cx="1517414" cy="530987"/>
            </a:xfrm>
            <a:prstGeom prst="rect">
              <a:avLst/>
            </a:prstGeom>
          </p:spPr>
        </p:pic>
        <p:pic>
          <p:nvPicPr>
            <p:cNvPr id="22" name="Picture 21">
              <a:extLst>
                <a:ext uri="{FF2B5EF4-FFF2-40B4-BE49-F238E27FC236}">
                  <a16:creationId xmlns:a16="http://schemas.microsoft.com/office/drawing/2014/main" id="{541746EC-7634-4AD5-AB35-349D9402F5B8}"/>
                </a:ext>
              </a:extLst>
            </p:cNvPr>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465621" y="3016905"/>
              <a:ext cx="981458" cy="832106"/>
            </a:xfrm>
            <a:prstGeom prst="rect">
              <a:avLst/>
            </a:prstGeom>
          </p:spPr>
        </p:pic>
        <p:pic>
          <p:nvPicPr>
            <p:cNvPr id="23" name="Picture 22">
              <a:extLst>
                <a:ext uri="{FF2B5EF4-FFF2-40B4-BE49-F238E27FC236}">
                  <a16:creationId xmlns:a16="http://schemas.microsoft.com/office/drawing/2014/main" id="{4129D091-5AF1-41DE-8864-9D3DE9C5060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20336" y="4604621"/>
              <a:ext cx="752001" cy="5076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4" name="Picture 23">
              <a:extLst>
                <a:ext uri="{FF2B5EF4-FFF2-40B4-BE49-F238E27FC236}">
                  <a16:creationId xmlns:a16="http://schemas.microsoft.com/office/drawing/2014/main" id="{6F12565D-B6D5-434E-8975-0939DF6E294E}"/>
                </a:ext>
              </a:extLst>
            </p:cNvPr>
            <p:cNvPicPr>
              <a:picLocks noChangeAspect="1"/>
            </p:cNvPicPr>
            <p:nvPr/>
          </p:nvPicPr>
          <p:blipFill>
            <a:blip r:embed="rId7" cstate="print"/>
            <a:stretch>
              <a:fillRect/>
            </a:stretch>
          </p:blipFill>
          <p:spPr>
            <a:xfrm>
              <a:off x="5107229" y="2109705"/>
              <a:ext cx="967408" cy="701394"/>
            </a:xfrm>
            <a:prstGeom prst="rect">
              <a:avLst/>
            </a:prstGeom>
          </p:spPr>
        </p:pic>
      </p:grpSp>
      <p:graphicFrame>
        <p:nvGraphicFramePr>
          <p:cNvPr id="25" name="Content Placeholder 4">
            <a:extLst>
              <a:ext uri="{FF2B5EF4-FFF2-40B4-BE49-F238E27FC236}">
                <a16:creationId xmlns:a16="http://schemas.microsoft.com/office/drawing/2014/main" id="{C7D9D37B-BA5C-40C7-80F0-7C1A4EA87C90}"/>
              </a:ext>
            </a:extLst>
          </p:cNvPr>
          <p:cNvGraphicFramePr>
            <a:graphicFrameLocks noGrp="1"/>
          </p:cNvGraphicFramePr>
          <p:nvPr>
            <p:ph idx="1"/>
            <p:extLst>
              <p:ext uri="{D42A27DB-BD31-4B8C-83A1-F6EECF244321}">
                <p14:modId xmlns:p14="http://schemas.microsoft.com/office/powerpoint/2010/main" val="499226260"/>
              </p:ext>
            </p:extLst>
          </p:nvPr>
        </p:nvGraphicFramePr>
        <p:xfrm>
          <a:off x="6786450" y="1329190"/>
          <a:ext cx="5070099" cy="4492805"/>
        </p:xfrm>
        <a:graphic>
          <a:graphicData uri="http://schemas.openxmlformats.org/drawingml/2006/table">
            <a:tbl>
              <a:tblPr firstRow="1" bandRow="1">
                <a:tableStyleId>{5C22544A-7EE6-4342-B048-85BDC9FD1C3A}</a:tableStyleId>
              </a:tblPr>
              <a:tblGrid>
                <a:gridCol w="3351733">
                  <a:extLst>
                    <a:ext uri="{9D8B030D-6E8A-4147-A177-3AD203B41FA5}">
                      <a16:colId xmlns:a16="http://schemas.microsoft.com/office/drawing/2014/main" val="1644641618"/>
                    </a:ext>
                  </a:extLst>
                </a:gridCol>
                <a:gridCol w="1718366">
                  <a:extLst>
                    <a:ext uri="{9D8B030D-6E8A-4147-A177-3AD203B41FA5}">
                      <a16:colId xmlns:a16="http://schemas.microsoft.com/office/drawing/2014/main" val="760789467"/>
                    </a:ext>
                  </a:extLst>
                </a:gridCol>
              </a:tblGrid>
              <a:tr h="354354">
                <a:tc>
                  <a:txBody>
                    <a:bodyPr/>
                    <a:lstStyle/>
                    <a:p>
                      <a:r>
                        <a:rPr lang="en-GB" sz="1600"/>
                        <a:t>Project</a:t>
                      </a:r>
                    </a:p>
                  </a:txBody>
                  <a:tcPr/>
                </a:tc>
                <a:tc>
                  <a:txBody>
                    <a:bodyPr/>
                    <a:lstStyle/>
                    <a:p>
                      <a:r>
                        <a:rPr lang="en-GB" sz="1600"/>
                        <a:t>Organisation </a:t>
                      </a:r>
                    </a:p>
                  </a:txBody>
                  <a:tcPr/>
                </a:tc>
                <a:extLst>
                  <a:ext uri="{0D108BD9-81ED-4DB2-BD59-A6C34878D82A}">
                    <a16:rowId xmlns:a16="http://schemas.microsoft.com/office/drawing/2014/main" val="3112969545"/>
                  </a:ext>
                </a:extLst>
              </a:tr>
              <a:tr h="773136">
                <a:tc>
                  <a:txBody>
                    <a:bodyPr/>
                    <a:lstStyle/>
                    <a:p>
                      <a:r>
                        <a:rPr lang="en-GB" sz="1400"/>
                        <a:t>Assessing the algorithmic feasibility of COVID-19 specific vocal biomarker detection</a:t>
                      </a:r>
                    </a:p>
                  </a:txBody>
                  <a:tcPr/>
                </a:tc>
                <a:tc>
                  <a:txBody>
                    <a:bodyPr/>
                    <a:lstStyle/>
                    <a:p>
                      <a:r>
                        <a:rPr lang="en-GB" sz="1400"/>
                        <a:t>JBC</a:t>
                      </a:r>
                    </a:p>
                  </a:txBody>
                  <a:tcPr/>
                </a:tc>
                <a:extLst>
                  <a:ext uri="{0D108BD9-81ED-4DB2-BD59-A6C34878D82A}">
                    <a16:rowId xmlns:a16="http://schemas.microsoft.com/office/drawing/2014/main" val="3169804896"/>
                  </a:ext>
                </a:extLst>
              </a:tr>
              <a:tr h="547638">
                <a:tc>
                  <a:txBody>
                    <a:bodyPr/>
                    <a:lstStyle/>
                    <a:p>
                      <a:r>
                        <a:rPr lang="en-GB" sz="1400"/>
                        <a:t>Investigating vulnerabilities linked to serious youth violence using linked data</a:t>
                      </a:r>
                    </a:p>
                  </a:txBody>
                  <a:tcPr/>
                </a:tc>
                <a:tc>
                  <a:txBody>
                    <a:bodyPr/>
                    <a:lstStyle/>
                    <a:p>
                      <a:r>
                        <a:rPr lang="en-GB" sz="1400"/>
                        <a:t>DfE &amp; </a:t>
                      </a:r>
                      <a:r>
                        <a:rPr lang="en-GB" sz="1400" err="1"/>
                        <a:t>MoJ</a:t>
                      </a:r>
                      <a:endParaRPr lang="en-GB" sz="1400"/>
                    </a:p>
                  </a:txBody>
                  <a:tcPr/>
                </a:tc>
                <a:extLst>
                  <a:ext uri="{0D108BD9-81ED-4DB2-BD59-A6C34878D82A}">
                    <a16:rowId xmlns:a16="http://schemas.microsoft.com/office/drawing/2014/main" val="2578414540"/>
                  </a:ext>
                </a:extLst>
              </a:tr>
              <a:tr h="547638">
                <a:tc>
                  <a:txBody>
                    <a:bodyPr/>
                    <a:lstStyle/>
                    <a:p>
                      <a:r>
                        <a:rPr lang="en-US" sz="1400"/>
                        <a:t>COVID-19 Infection Survey</a:t>
                      </a:r>
                    </a:p>
                  </a:txBody>
                  <a:tcPr/>
                </a:tc>
                <a:tc>
                  <a:txBody>
                    <a:bodyPr/>
                    <a:lstStyle/>
                    <a:p>
                      <a:r>
                        <a:rPr lang="en-GB" sz="1400"/>
                        <a:t>ONS &amp; multiple partners</a:t>
                      </a:r>
                    </a:p>
                  </a:txBody>
                  <a:tcPr/>
                </a:tc>
                <a:extLst>
                  <a:ext uri="{0D108BD9-81ED-4DB2-BD59-A6C34878D82A}">
                    <a16:rowId xmlns:a16="http://schemas.microsoft.com/office/drawing/2014/main" val="2030497776"/>
                  </a:ext>
                </a:extLst>
              </a:tr>
              <a:tr h="547638">
                <a:tc>
                  <a:txBody>
                    <a:bodyPr/>
                    <a:lstStyle/>
                    <a:p>
                      <a:r>
                        <a:rPr lang="en-GB" sz="1400"/>
                        <a:t>EU Settled Status Scheme (EUSS) Data Linkage Project </a:t>
                      </a:r>
                    </a:p>
                  </a:txBody>
                  <a:tcPr/>
                </a:tc>
                <a:tc>
                  <a:txBody>
                    <a:bodyPr/>
                    <a:lstStyle/>
                    <a:p>
                      <a:r>
                        <a:rPr lang="en-GB" sz="1400"/>
                        <a:t>Welsh Gov &amp; ADR Wales</a:t>
                      </a:r>
                    </a:p>
                  </a:txBody>
                  <a:tcPr/>
                </a:tc>
                <a:extLst>
                  <a:ext uri="{0D108BD9-81ED-4DB2-BD59-A6C34878D82A}">
                    <a16:rowId xmlns:a16="http://schemas.microsoft.com/office/drawing/2014/main" val="1118728168"/>
                  </a:ext>
                </a:extLst>
              </a:tr>
              <a:tr h="773136">
                <a:tc>
                  <a:txBody>
                    <a:bodyPr/>
                    <a:lstStyle/>
                    <a:p>
                      <a:r>
                        <a:rPr lang="en-GB" sz="1400"/>
                        <a:t>Health and Work Support Pilot and Fair Start Scotland evaluation data linkage project </a:t>
                      </a:r>
                    </a:p>
                  </a:txBody>
                  <a:tcPr/>
                </a:tc>
                <a:tc>
                  <a:txBody>
                    <a:bodyPr/>
                    <a:lstStyle/>
                    <a:p>
                      <a:r>
                        <a:rPr lang="en-GB" sz="1400"/>
                        <a:t>Scottish Gov</a:t>
                      </a:r>
                    </a:p>
                  </a:txBody>
                  <a:tcPr/>
                </a:tc>
                <a:extLst>
                  <a:ext uri="{0D108BD9-81ED-4DB2-BD59-A6C34878D82A}">
                    <a16:rowId xmlns:a16="http://schemas.microsoft.com/office/drawing/2014/main" val="3929185671"/>
                  </a:ext>
                </a:extLst>
              </a:tr>
              <a:tr h="949265">
                <a:tc>
                  <a:txBody>
                    <a:bodyPr/>
                    <a:lstStyle/>
                    <a:p>
                      <a:r>
                        <a:rPr lang="en-GB" sz="1400"/>
                        <a:t>Management and Expectations Survey (MES) feedback and trial</a:t>
                      </a:r>
                    </a:p>
                  </a:txBody>
                  <a:tcPr/>
                </a:tc>
                <a:tc>
                  <a:txBody>
                    <a:bodyPr/>
                    <a:lstStyle/>
                    <a:p>
                      <a:r>
                        <a:rPr lang="en-GB" sz="1400"/>
                        <a:t>ONS, ESRC, </a:t>
                      </a:r>
                      <a:r>
                        <a:rPr lang="en-GB" sz="1400" err="1"/>
                        <a:t>ESCoE</a:t>
                      </a:r>
                      <a:r>
                        <a:rPr lang="en-GB" sz="1400"/>
                        <a:t> &amp; Be the Business</a:t>
                      </a:r>
                    </a:p>
                  </a:txBody>
                  <a:tcPr/>
                </a:tc>
                <a:extLst>
                  <a:ext uri="{0D108BD9-81ED-4DB2-BD59-A6C34878D82A}">
                    <a16:rowId xmlns:a16="http://schemas.microsoft.com/office/drawing/2014/main" val="1819626990"/>
                  </a:ext>
                </a:extLst>
              </a:tr>
            </a:tbl>
          </a:graphicData>
        </a:graphic>
      </p:graphicFrame>
    </p:spTree>
    <p:extLst>
      <p:ext uri="{BB962C8B-B14F-4D97-AF65-F5344CB8AC3E}">
        <p14:creationId xmlns:p14="http://schemas.microsoft.com/office/powerpoint/2010/main" val="1749194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8253D1-393A-47EB-9BD5-3571F0B00A3A}"/>
              </a:ext>
            </a:extLst>
          </p:cNvPr>
          <p:cNvSpPr>
            <a:spLocks noGrp="1"/>
          </p:cNvSpPr>
          <p:nvPr>
            <p:ph type="title"/>
          </p:nvPr>
        </p:nvSpPr>
        <p:spPr>
          <a:xfrm>
            <a:off x="843556" y="664353"/>
            <a:ext cx="10515600" cy="526298"/>
          </a:xfrm>
        </p:spPr>
        <p:txBody>
          <a:bodyPr/>
          <a:lstStyle/>
          <a:p>
            <a:r>
              <a:rPr lang="en-GB" dirty="0"/>
              <a:t>CADE - Data Ethics Guidance</a:t>
            </a:r>
          </a:p>
        </p:txBody>
      </p:sp>
      <p:sp>
        <p:nvSpPr>
          <p:cNvPr id="5" name="Rectangle 4">
            <a:extLst>
              <a:ext uri="{FF2B5EF4-FFF2-40B4-BE49-F238E27FC236}">
                <a16:creationId xmlns:a16="http://schemas.microsoft.com/office/drawing/2014/main" id="{10A54661-10D6-44E9-A18A-43F573861D4C}"/>
              </a:ext>
            </a:extLst>
          </p:cNvPr>
          <p:cNvSpPr/>
          <p:nvPr/>
        </p:nvSpPr>
        <p:spPr>
          <a:xfrm>
            <a:off x="843556" y="1414732"/>
            <a:ext cx="5257800" cy="201426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 name="Rectangle 5">
            <a:extLst>
              <a:ext uri="{FF2B5EF4-FFF2-40B4-BE49-F238E27FC236}">
                <a16:creationId xmlns:a16="http://schemas.microsoft.com/office/drawing/2014/main" id="{FF047587-3B5A-4003-B982-E77288864B52}"/>
              </a:ext>
            </a:extLst>
          </p:cNvPr>
          <p:cNvSpPr/>
          <p:nvPr/>
        </p:nvSpPr>
        <p:spPr>
          <a:xfrm>
            <a:off x="6542492" y="3799024"/>
            <a:ext cx="5257800" cy="2014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7" name="Rectangle 6">
            <a:extLst>
              <a:ext uri="{FF2B5EF4-FFF2-40B4-BE49-F238E27FC236}">
                <a16:creationId xmlns:a16="http://schemas.microsoft.com/office/drawing/2014/main" id="{DB10D7D7-27FB-41E1-9C66-A2A1C28318AD}"/>
              </a:ext>
            </a:extLst>
          </p:cNvPr>
          <p:cNvSpPr/>
          <p:nvPr/>
        </p:nvSpPr>
        <p:spPr>
          <a:xfrm>
            <a:off x="832846" y="3774688"/>
            <a:ext cx="5257800" cy="2014268"/>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8" name="Rectangle 7">
            <a:extLst>
              <a:ext uri="{FF2B5EF4-FFF2-40B4-BE49-F238E27FC236}">
                <a16:creationId xmlns:a16="http://schemas.microsoft.com/office/drawing/2014/main" id="{CB744E88-F3C1-4D70-B862-3EC680BAF258}"/>
              </a:ext>
            </a:extLst>
          </p:cNvPr>
          <p:cNvSpPr/>
          <p:nvPr/>
        </p:nvSpPr>
        <p:spPr>
          <a:xfrm>
            <a:off x="6542492" y="1409234"/>
            <a:ext cx="5257800" cy="201426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 name="TextBox 8">
            <a:extLst>
              <a:ext uri="{FF2B5EF4-FFF2-40B4-BE49-F238E27FC236}">
                <a16:creationId xmlns:a16="http://schemas.microsoft.com/office/drawing/2014/main" id="{34E42FB9-DAB8-421E-AE0F-F01F65BD41E0}"/>
              </a:ext>
            </a:extLst>
          </p:cNvPr>
          <p:cNvSpPr txBox="1"/>
          <p:nvPr/>
        </p:nvSpPr>
        <p:spPr>
          <a:xfrm>
            <a:off x="1533323" y="2129477"/>
            <a:ext cx="4448356" cy="584775"/>
          </a:xfrm>
          <a:prstGeom prst="rect">
            <a:avLst/>
          </a:prstGeom>
        </p:spPr>
        <p:txBody>
          <a:bodyPr vert="horz" wrap="square" lIns="0" tIns="45720" rIns="91440" bIns="45720"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Use of geospatial data </a:t>
            </a:r>
          </a:p>
        </p:txBody>
      </p:sp>
      <p:sp>
        <p:nvSpPr>
          <p:cNvPr id="10" name="TextBox 9">
            <a:extLst>
              <a:ext uri="{FF2B5EF4-FFF2-40B4-BE49-F238E27FC236}">
                <a16:creationId xmlns:a16="http://schemas.microsoft.com/office/drawing/2014/main" id="{A4A44A61-7962-40CC-B097-06AF6BAE18CA}"/>
              </a:ext>
            </a:extLst>
          </p:cNvPr>
          <p:cNvSpPr txBox="1"/>
          <p:nvPr/>
        </p:nvSpPr>
        <p:spPr>
          <a:xfrm>
            <a:off x="1413646" y="4489434"/>
            <a:ext cx="4687710" cy="584775"/>
          </a:xfrm>
          <a:prstGeom prst="rect">
            <a:avLst/>
          </a:prstGeom>
        </p:spPr>
        <p:txBody>
          <a:bodyPr vert="horz" wrap="square" lIns="0" tIns="45720" rIns="91440" bIns="45720"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Use of third party data </a:t>
            </a:r>
          </a:p>
        </p:txBody>
      </p:sp>
      <p:sp>
        <p:nvSpPr>
          <p:cNvPr id="11" name="TextBox 10">
            <a:extLst>
              <a:ext uri="{FF2B5EF4-FFF2-40B4-BE49-F238E27FC236}">
                <a16:creationId xmlns:a16="http://schemas.microsoft.com/office/drawing/2014/main" id="{C18BD705-F3FC-4729-826A-74F431B62EA8}"/>
              </a:ext>
            </a:extLst>
          </p:cNvPr>
          <p:cNvSpPr txBox="1"/>
          <p:nvPr/>
        </p:nvSpPr>
        <p:spPr>
          <a:xfrm>
            <a:off x="8134214" y="2123980"/>
            <a:ext cx="5048926" cy="584775"/>
          </a:xfrm>
          <a:prstGeom prst="rect">
            <a:avLst/>
          </a:prstGeom>
        </p:spPr>
        <p:txBody>
          <a:bodyPr vert="horz" wrap="square" lIns="0" tIns="45720" rIns="91440" bIns="45720"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Public good </a:t>
            </a:r>
          </a:p>
        </p:txBody>
      </p:sp>
      <p:sp>
        <p:nvSpPr>
          <p:cNvPr id="12" name="TextBox 11">
            <a:extLst>
              <a:ext uri="{FF2B5EF4-FFF2-40B4-BE49-F238E27FC236}">
                <a16:creationId xmlns:a16="http://schemas.microsoft.com/office/drawing/2014/main" id="{5641CF5A-66A2-4983-B8A3-5949C5BADEA8}"/>
              </a:ext>
            </a:extLst>
          </p:cNvPr>
          <p:cNvSpPr txBox="1"/>
          <p:nvPr/>
        </p:nvSpPr>
        <p:spPr>
          <a:xfrm>
            <a:off x="7599173" y="4513770"/>
            <a:ext cx="5257800" cy="584775"/>
          </a:xfrm>
          <a:prstGeom prst="rect">
            <a:avLst/>
          </a:prstGeom>
        </p:spPr>
        <p:txBody>
          <a:bodyPr vert="horz" wrap="square" lIns="0" tIns="45720" rIns="91440" bIns="45720"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Machine learning </a:t>
            </a:r>
          </a:p>
        </p:txBody>
      </p:sp>
    </p:spTree>
    <p:extLst>
      <p:ext uri="{BB962C8B-B14F-4D97-AF65-F5344CB8AC3E}">
        <p14:creationId xmlns:p14="http://schemas.microsoft.com/office/powerpoint/2010/main" val="3261372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E23ED9-A98C-4FB8-AC9D-0D8FA97E6D5C}"/>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414042"/>
              </a:solidFill>
              <a:effectLst/>
              <a:uLnTx/>
              <a:uFillTx/>
              <a:latin typeface="Arial" panose="020B0604020202020204"/>
              <a:ea typeface="+mn-ea"/>
              <a:cs typeface="+mn-cs"/>
            </a:endParaRPr>
          </a:p>
        </p:txBody>
      </p:sp>
      <p:sp>
        <p:nvSpPr>
          <p:cNvPr id="3" name="Title 2">
            <a:extLst>
              <a:ext uri="{FF2B5EF4-FFF2-40B4-BE49-F238E27FC236}">
                <a16:creationId xmlns:a16="http://schemas.microsoft.com/office/drawing/2014/main" id="{F6036BD2-8CE3-4148-B7FC-F9E9E3E33F52}"/>
              </a:ext>
            </a:extLst>
          </p:cNvPr>
          <p:cNvSpPr>
            <a:spLocks noGrp="1"/>
          </p:cNvSpPr>
          <p:nvPr>
            <p:ph type="title"/>
          </p:nvPr>
        </p:nvSpPr>
        <p:spPr>
          <a:xfrm>
            <a:off x="673711" y="327604"/>
            <a:ext cx="10515600" cy="526298"/>
          </a:xfrm>
        </p:spPr>
        <p:txBody>
          <a:bodyPr/>
          <a:lstStyle/>
          <a:p>
            <a:r>
              <a:rPr lang="en-GB" dirty="0"/>
              <a:t>Key outputs to date</a:t>
            </a:r>
          </a:p>
        </p:txBody>
      </p:sp>
      <p:cxnSp>
        <p:nvCxnSpPr>
          <p:cNvPr id="8" name="Straight Arrow Connector 7">
            <a:extLst>
              <a:ext uri="{FF2B5EF4-FFF2-40B4-BE49-F238E27FC236}">
                <a16:creationId xmlns:a16="http://schemas.microsoft.com/office/drawing/2014/main" id="{B529DE28-2C13-4758-83A8-9DFEDA0CBB4D}"/>
              </a:ext>
            </a:extLst>
          </p:cNvPr>
          <p:cNvCxnSpPr/>
          <p:nvPr/>
        </p:nvCxnSpPr>
        <p:spPr>
          <a:xfrm>
            <a:off x="1227551" y="3429000"/>
            <a:ext cx="9294312" cy="0"/>
          </a:xfrm>
          <a:prstGeom prst="straightConnector1">
            <a:avLst/>
          </a:prstGeom>
          <a:ln w="1143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C8E2D1C-E0D2-4B08-B3D8-567BDAE80D0E}"/>
              </a:ext>
            </a:extLst>
          </p:cNvPr>
          <p:cNvSpPr txBox="1"/>
          <p:nvPr/>
        </p:nvSpPr>
        <p:spPr>
          <a:xfrm>
            <a:off x="674799" y="1533678"/>
            <a:ext cx="1291225" cy="1200329"/>
          </a:xfrm>
          <a:prstGeom prst="rect">
            <a:avLst/>
          </a:prstGeom>
          <a:solidFill>
            <a:schemeClr val="tx1">
              <a:lumMod val="20000"/>
              <a:lumOff val="80000"/>
            </a:schemeClr>
          </a:solidFill>
          <a:ln>
            <a:solidFill>
              <a:schemeClr val="accent1"/>
            </a:solidFill>
          </a:ln>
        </p:spPr>
        <p:txBody>
          <a:bodyPr vert="horz" wrap="square" lIns="0" tIns="45720" rIns="91440" bIns="45720" rtlCol="0" anchor="b"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rPr>
              <a:t>Launch of </a:t>
            </a:r>
            <a:r>
              <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hlinkClick r:id="rId3"/>
              </a:rPr>
              <a:t>Centre</a:t>
            </a:r>
            <a:r>
              <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rPr>
              <a:t> &amp; </a:t>
            </a:r>
            <a:r>
              <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hlinkClick r:id="rId4"/>
              </a:rPr>
              <a:t>Centre strategy</a:t>
            </a:r>
            <a:endPar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endParaRPr>
          </a:p>
        </p:txBody>
      </p:sp>
      <p:sp>
        <p:nvSpPr>
          <p:cNvPr id="10" name="TextBox 9">
            <a:extLst>
              <a:ext uri="{FF2B5EF4-FFF2-40B4-BE49-F238E27FC236}">
                <a16:creationId xmlns:a16="http://schemas.microsoft.com/office/drawing/2014/main" id="{E21255AC-8F57-4875-8FFA-1C75F0EA8E0F}"/>
              </a:ext>
            </a:extLst>
          </p:cNvPr>
          <p:cNvSpPr txBox="1"/>
          <p:nvPr/>
        </p:nvSpPr>
        <p:spPr>
          <a:xfrm>
            <a:off x="131524" y="3105834"/>
            <a:ext cx="1096027" cy="646331"/>
          </a:xfrm>
          <a:prstGeom prst="rect">
            <a:avLst/>
          </a:prstGeom>
        </p:spPr>
        <p:txBody>
          <a:bodyPr vert="horz" wrap="square" lIns="0" tIns="45720" rIns="91440" bIns="45720"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rPr>
              <a:t>February 18</a:t>
            </a:r>
            <a:r>
              <a:rPr kumimoji="0" lang="en-GB" sz="1800" b="0" i="0" u="none" strike="noStrike" kern="1200" cap="none" spc="0" normalizeH="0" baseline="30000" noProof="0" dirty="0">
                <a:ln>
                  <a:noFill/>
                </a:ln>
                <a:solidFill>
                  <a:srgbClr val="183E56"/>
                </a:solidFill>
                <a:effectLst/>
                <a:uLnTx/>
                <a:uFillTx/>
                <a:latin typeface="Arial" panose="020B0604020202020204" pitchFamily="34" charset="0"/>
                <a:ea typeface="+mn-ea"/>
                <a:cs typeface="Arial" panose="020B0604020202020204" pitchFamily="34" charset="0"/>
              </a:rPr>
              <a:t>th</a:t>
            </a:r>
            <a:r>
              <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rPr>
              <a:t> 2021</a:t>
            </a:r>
          </a:p>
        </p:txBody>
      </p:sp>
      <p:sp>
        <p:nvSpPr>
          <p:cNvPr id="11" name="TextBox 10">
            <a:extLst>
              <a:ext uri="{FF2B5EF4-FFF2-40B4-BE49-F238E27FC236}">
                <a16:creationId xmlns:a16="http://schemas.microsoft.com/office/drawing/2014/main" id="{75C7D71C-9E63-436B-8C0A-CEADFEC6F861}"/>
              </a:ext>
            </a:extLst>
          </p:cNvPr>
          <p:cNvSpPr txBox="1"/>
          <p:nvPr/>
        </p:nvSpPr>
        <p:spPr>
          <a:xfrm>
            <a:off x="1451109" y="4128667"/>
            <a:ext cx="1472330" cy="923330"/>
          </a:xfrm>
          <a:prstGeom prst="rect">
            <a:avLst/>
          </a:prstGeom>
          <a:solidFill>
            <a:schemeClr val="tx1">
              <a:lumMod val="20000"/>
              <a:lumOff val="80000"/>
            </a:schemeClr>
          </a:solidFill>
          <a:ln>
            <a:solidFill>
              <a:schemeClr val="accent1"/>
            </a:solidFill>
          </a:ln>
        </p:spPr>
        <p:txBody>
          <a:bodyPr vert="horz" wrap="square" lIns="0" tIns="45720" rIns="91440" bIns="45720" rtlCol="0" anchor="b"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hlinkClick r:id="rId5"/>
              </a:rPr>
              <a:t>User review </a:t>
            </a:r>
            <a:r>
              <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rPr>
              <a:t>of self-assessment</a:t>
            </a:r>
          </a:p>
        </p:txBody>
      </p:sp>
      <p:sp>
        <p:nvSpPr>
          <p:cNvPr id="12" name="TextBox 11">
            <a:extLst>
              <a:ext uri="{FF2B5EF4-FFF2-40B4-BE49-F238E27FC236}">
                <a16:creationId xmlns:a16="http://schemas.microsoft.com/office/drawing/2014/main" id="{F3860A50-9FEF-4518-AF58-322FBA4EB052}"/>
              </a:ext>
            </a:extLst>
          </p:cNvPr>
          <p:cNvSpPr txBox="1"/>
          <p:nvPr/>
        </p:nvSpPr>
        <p:spPr>
          <a:xfrm>
            <a:off x="3370332" y="3947708"/>
            <a:ext cx="1291225" cy="1200329"/>
          </a:xfrm>
          <a:prstGeom prst="rect">
            <a:avLst/>
          </a:prstGeom>
          <a:solidFill>
            <a:schemeClr val="tx1">
              <a:lumMod val="20000"/>
              <a:lumOff val="80000"/>
            </a:schemeClr>
          </a:solidFill>
          <a:ln>
            <a:solidFill>
              <a:schemeClr val="accent1"/>
            </a:solidFill>
          </a:ln>
        </p:spPr>
        <p:txBody>
          <a:bodyPr vert="horz" wrap="square" lIns="0" tIns="45720" rIns="91440" bIns="45720" rtlCol="0" anchor="b"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rPr>
              <a:t>Publication of </a:t>
            </a:r>
            <a:r>
              <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hlinkClick r:id="rId6"/>
              </a:rPr>
              <a:t>Landscape Review</a:t>
            </a:r>
            <a:endPar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endParaRPr>
          </a:p>
        </p:txBody>
      </p:sp>
      <p:sp>
        <p:nvSpPr>
          <p:cNvPr id="13" name="TextBox 12">
            <a:extLst>
              <a:ext uri="{FF2B5EF4-FFF2-40B4-BE49-F238E27FC236}">
                <a16:creationId xmlns:a16="http://schemas.microsoft.com/office/drawing/2014/main" id="{FA135CC2-4E65-474C-B7A4-312DD3948813}"/>
              </a:ext>
            </a:extLst>
          </p:cNvPr>
          <p:cNvSpPr txBox="1"/>
          <p:nvPr/>
        </p:nvSpPr>
        <p:spPr>
          <a:xfrm>
            <a:off x="4459181" y="1571464"/>
            <a:ext cx="1472330" cy="1200329"/>
          </a:xfrm>
          <a:prstGeom prst="rect">
            <a:avLst/>
          </a:prstGeom>
          <a:solidFill>
            <a:schemeClr val="tx1">
              <a:lumMod val="20000"/>
              <a:lumOff val="80000"/>
            </a:schemeClr>
          </a:solidFill>
          <a:ln>
            <a:solidFill>
              <a:schemeClr val="accent1"/>
            </a:solidFill>
          </a:ln>
        </p:spPr>
        <p:txBody>
          <a:bodyPr vert="horz" wrap="square" lIns="0" tIns="45720" rIns="91440" bIns="45720" rtlCol="0" anchor="b"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rPr>
              <a:t>Launch of </a:t>
            </a:r>
            <a:r>
              <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hlinkClick r:id="rId7"/>
              </a:rPr>
              <a:t>independent Advisory Committee</a:t>
            </a:r>
            <a:endPar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endParaRPr>
          </a:p>
        </p:txBody>
      </p:sp>
      <p:sp>
        <p:nvSpPr>
          <p:cNvPr id="14" name="TextBox 13">
            <a:extLst>
              <a:ext uri="{FF2B5EF4-FFF2-40B4-BE49-F238E27FC236}">
                <a16:creationId xmlns:a16="http://schemas.microsoft.com/office/drawing/2014/main" id="{7864CC2C-C8FE-4060-AFB9-B5F420C7F1CA}"/>
              </a:ext>
            </a:extLst>
          </p:cNvPr>
          <p:cNvSpPr txBox="1"/>
          <p:nvPr/>
        </p:nvSpPr>
        <p:spPr>
          <a:xfrm>
            <a:off x="5307253" y="3962782"/>
            <a:ext cx="1291225" cy="1200329"/>
          </a:xfrm>
          <a:prstGeom prst="rect">
            <a:avLst/>
          </a:prstGeom>
          <a:solidFill>
            <a:schemeClr val="tx1">
              <a:lumMod val="20000"/>
              <a:lumOff val="80000"/>
            </a:schemeClr>
          </a:solidFill>
          <a:ln>
            <a:solidFill>
              <a:schemeClr val="accent1"/>
            </a:solidFill>
          </a:ln>
        </p:spPr>
        <p:txBody>
          <a:bodyPr vert="horz" wrap="square" lIns="0" tIns="45720" rIns="91440" bIns="45720" rtlCol="0" anchor="b"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rPr>
              <a:t>Launch of </a:t>
            </a:r>
            <a:r>
              <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hlinkClick r:id="rId8"/>
              </a:rPr>
              <a:t>Geospatial ethics guidance</a:t>
            </a:r>
            <a:endPar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endParaRPr>
          </a:p>
        </p:txBody>
      </p:sp>
      <p:sp>
        <p:nvSpPr>
          <p:cNvPr id="15" name="TextBox 14">
            <a:extLst>
              <a:ext uri="{FF2B5EF4-FFF2-40B4-BE49-F238E27FC236}">
                <a16:creationId xmlns:a16="http://schemas.microsoft.com/office/drawing/2014/main" id="{9E278C1D-B7BC-4960-B7F1-BF44F6BCDCE6}"/>
              </a:ext>
            </a:extLst>
          </p:cNvPr>
          <p:cNvSpPr txBox="1"/>
          <p:nvPr/>
        </p:nvSpPr>
        <p:spPr>
          <a:xfrm>
            <a:off x="6604960" y="1432965"/>
            <a:ext cx="1615333" cy="1477328"/>
          </a:xfrm>
          <a:prstGeom prst="rect">
            <a:avLst/>
          </a:prstGeom>
          <a:solidFill>
            <a:schemeClr val="tx1">
              <a:lumMod val="20000"/>
              <a:lumOff val="80000"/>
            </a:schemeClr>
          </a:solidFill>
          <a:ln>
            <a:solidFill>
              <a:schemeClr val="accent1"/>
            </a:solidFill>
          </a:ln>
        </p:spPr>
        <p:txBody>
          <a:bodyPr vert="horz" wrap="square" lIns="0" tIns="45720" rIns="91440" bIns="45720" rtlCol="0" anchor="b"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hlinkClick r:id="rId9"/>
              </a:rPr>
              <a:t>Roundtable</a:t>
            </a:r>
            <a:r>
              <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rPr>
              <a:t> and accompanying discussion note</a:t>
            </a:r>
          </a:p>
        </p:txBody>
      </p:sp>
      <p:sp>
        <p:nvSpPr>
          <p:cNvPr id="16" name="TextBox 15">
            <a:extLst>
              <a:ext uri="{FF2B5EF4-FFF2-40B4-BE49-F238E27FC236}">
                <a16:creationId xmlns:a16="http://schemas.microsoft.com/office/drawing/2014/main" id="{387C660D-A3C3-432E-9760-65C9B96F52E9}"/>
              </a:ext>
            </a:extLst>
          </p:cNvPr>
          <p:cNvSpPr txBox="1"/>
          <p:nvPr/>
        </p:nvSpPr>
        <p:spPr>
          <a:xfrm>
            <a:off x="6940101" y="4292860"/>
            <a:ext cx="1719457" cy="1200329"/>
          </a:xfrm>
          <a:prstGeom prst="rect">
            <a:avLst/>
          </a:prstGeom>
          <a:solidFill>
            <a:schemeClr val="tx1">
              <a:lumMod val="20000"/>
              <a:lumOff val="80000"/>
            </a:schemeClr>
          </a:solidFill>
          <a:ln>
            <a:solidFill>
              <a:schemeClr val="accent1"/>
            </a:solidFill>
          </a:ln>
        </p:spPr>
        <p:txBody>
          <a:bodyPr vert="horz" wrap="square" lIns="0" tIns="45720" rIns="91440" bIns="45720" rtlCol="0" anchor="b"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hlinkClick r:id="rId10"/>
              </a:rPr>
              <a:t>International survey</a:t>
            </a:r>
            <a:r>
              <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rPr>
              <a:t> and </a:t>
            </a:r>
            <a:r>
              <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hlinkClick r:id="rId11"/>
              </a:rPr>
              <a:t>initial theme meeting</a:t>
            </a:r>
            <a:endPar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endParaRPr>
          </a:p>
        </p:txBody>
      </p:sp>
      <p:sp>
        <p:nvSpPr>
          <p:cNvPr id="17" name="TextBox 16">
            <a:extLst>
              <a:ext uri="{FF2B5EF4-FFF2-40B4-BE49-F238E27FC236}">
                <a16:creationId xmlns:a16="http://schemas.microsoft.com/office/drawing/2014/main" id="{03BD0718-4E52-42AF-91C7-F0CF2611B783}"/>
              </a:ext>
            </a:extLst>
          </p:cNvPr>
          <p:cNvSpPr txBox="1"/>
          <p:nvPr/>
        </p:nvSpPr>
        <p:spPr>
          <a:xfrm>
            <a:off x="2494507" y="1404776"/>
            <a:ext cx="1291225" cy="1477328"/>
          </a:xfrm>
          <a:prstGeom prst="rect">
            <a:avLst/>
          </a:prstGeom>
          <a:solidFill>
            <a:schemeClr val="tx1">
              <a:lumMod val="20000"/>
              <a:lumOff val="80000"/>
            </a:schemeClr>
          </a:solidFill>
          <a:ln>
            <a:solidFill>
              <a:schemeClr val="accent1"/>
            </a:solidFill>
          </a:ln>
        </p:spPr>
        <p:txBody>
          <a:bodyPr vert="horz" wrap="square" lIns="0" tIns="45720" rIns="91440" bIns="45720" rtlCol="0" anchor="b"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rPr>
              <a:t>Leading UNECE ML2021 ethics </a:t>
            </a:r>
            <a:r>
              <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hlinkClick r:id="rId12"/>
              </a:rPr>
              <a:t>workstream</a:t>
            </a:r>
            <a:endPar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endParaRPr>
          </a:p>
        </p:txBody>
      </p:sp>
      <p:sp>
        <p:nvSpPr>
          <p:cNvPr id="19" name="TextBox 18">
            <a:extLst>
              <a:ext uri="{FF2B5EF4-FFF2-40B4-BE49-F238E27FC236}">
                <a16:creationId xmlns:a16="http://schemas.microsoft.com/office/drawing/2014/main" id="{4BEF9240-F1BE-4EB2-BCB7-1A56E6B90119}"/>
              </a:ext>
            </a:extLst>
          </p:cNvPr>
          <p:cNvSpPr txBox="1"/>
          <p:nvPr/>
        </p:nvSpPr>
        <p:spPr>
          <a:xfrm>
            <a:off x="10621768" y="66515"/>
            <a:ext cx="1096026" cy="1200329"/>
          </a:xfrm>
          <a:prstGeom prst="rect">
            <a:avLst/>
          </a:prstGeom>
          <a:solidFill>
            <a:schemeClr val="bg1">
              <a:lumMod val="85000"/>
            </a:schemeClr>
          </a:solidFill>
          <a:ln>
            <a:solidFill>
              <a:schemeClr val="accent1"/>
            </a:solidFill>
            <a:prstDash val="solid"/>
          </a:ln>
        </p:spPr>
        <p:txBody>
          <a:bodyPr vert="horz" wrap="square" lIns="0" tIns="45720" rIns="91440" bIns="45720" rtlCol="0" anchor="b"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hlinkClick r:id="rId13"/>
              </a:rPr>
              <a:t> Machine learning </a:t>
            </a:r>
            <a:r>
              <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rPr>
              <a:t>ethics guidance</a:t>
            </a:r>
          </a:p>
        </p:txBody>
      </p:sp>
      <p:sp>
        <p:nvSpPr>
          <p:cNvPr id="21" name="TextBox 20">
            <a:extLst>
              <a:ext uri="{FF2B5EF4-FFF2-40B4-BE49-F238E27FC236}">
                <a16:creationId xmlns:a16="http://schemas.microsoft.com/office/drawing/2014/main" id="{429A9DA1-8078-4EA6-8D54-7AD9525C2E7B}"/>
              </a:ext>
            </a:extLst>
          </p:cNvPr>
          <p:cNvSpPr txBox="1"/>
          <p:nvPr/>
        </p:nvSpPr>
        <p:spPr>
          <a:xfrm>
            <a:off x="10371702" y="1509901"/>
            <a:ext cx="1596157" cy="1477328"/>
          </a:xfrm>
          <a:prstGeom prst="rect">
            <a:avLst/>
          </a:prstGeom>
          <a:solidFill>
            <a:schemeClr val="bg1">
              <a:lumMod val="85000"/>
            </a:schemeClr>
          </a:solidFill>
          <a:ln>
            <a:solidFill>
              <a:schemeClr val="accent1"/>
            </a:solidFill>
            <a:prstDash val="solid"/>
            <a:extLst>
              <a:ext uri="{C807C97D-BFC1-408E-A445-0C87EB9F89A2}">
                <ask:lineSketchStyleProps xmlns:ask="http://schemas.microsoft.com/office/drawing/2018/sketchyshapes">
                  <ask:type>
                    <ask:lineSketchNone/>
                  </ask:type>
                </ask:lineSketchStyleProps>
              </a:ext>
            </a:extLst>
          </a:ln>
        </p:spPr>
        <p:txBody>
          <a:bodyPr vert="horz" wrap="square" lIns="0" tIns="45720" rIns="91440" bIns="45720" rtlCol="0" anchor="b"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rPr>
              <a:t>Ethics considerations in </a:t>
            </a:r>
            <a:r>
              <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hlinkClick r:id="rId14"/>
              </a:rPr>
              <a:t>use of data from third-parties</a:t>
            </a:r>
            <a:endPar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endParaRPr>
          </a:p>
        </p:txBody>
      </p:sp>
      <p:sp>
        <p:nvSpPr>
          <p:cNvPr id="5" name="Arrow: Down 4">
            <a:extLst>
              <a:ext uri="{FF2B5EF4-FFF2-40B4-BE49-F238E27FC236}">
                <a16:creationId xmlns:a16="http://schemas.microsoft.com/office/drawing/2014/main" id="{34202CEC-C46B-4DD4-B9DF-F64E95B64DAD}"/>
              </a:ext>
            </a:extLst>
          </p:cNvPr>
          <p:cNvSpPr/>
          <p:nvPr/>
        </p:nvSpPr>
        <p:spPr>
          <a:xfrm>
            <a:off x="5046669" y="2915656"/>
            <a:ext cx="292274" cy="3340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2" name="Arrow: Down 21">
            <a:extLst>
              <a:ext uri="{FF2B5EF4-FFF2-40B4-BE49-F238E27FC236}">
                <a16:creationId xmlns:a16="http://schemas.microsoft.com/office/drawing/2014/main" id="{78AAF8A6-F69A-4A50-A955-D150CCF6F491}"/>
              </a:ext>
            </a:extLst>
          </p:cNvPr>
          <p:cNvSpPr/>
          <p:nvPr/>
        </p:nvSpPr>
        <p:spPr>
          <a:xfrm>
            <a:off x="3000750" y="2981887"/>
            <a:ext cx="292274" cy="3340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Arrow: Down 22">
            <a:extLst>
              <a:ext uri="{FF2B5EF4-FFF2-40B4-BE49-F238E27FC236}">
                <a16:creationId xmlns:a16="http://schemas.microsoft.com/office/drawing/2014/main" id="{E934752C-2465-4E92-8FF1-09C18CA9D106}"/>
              </a:ext>
            </a:extLst>
          </p:cNvPr>
          <p:cNvSpPr/>
          <p:nvPr/>
        </p:nvSpPr>
        <p:spPr>
          <a:xfrm>
            <a:off x="7238723" y="2988725"/>
            <a:ext cx="292274" cy="3340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4" name="Arrow: Down 23">
            <a:extLst>
              <a:ext uri="{FF2B5EF4-FFF2-40B4-BE49-F238E27FC236}">
                <a16:creationId xmlns:a16="http://schemas.microsoft.com/office/drawing/2014/main" id="{1D5E58AE-06FC-40FB-B3FB-46AB8744652C}"/>
              </a:ext>
            </a:extLst>
          </p:cNvPr>
          <p:cNvSpPr/>
          <p:nvPr/>
        </p:nvSpPr>
        <p:spPr>
          <a:xfrm>
            <a:off x="1226230" y="2821711"/>
            <a:ext cx="292274" cy="3340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 name="Arrow: Up 5">
            <a:extLst>
              <a:ext uri="{FF2B5EF4-FFF2-40B4-BE49-F238E27FC236}">
                <a16:creationId xmlns:a16="http://schemas.microsoft.com/office/drawing/2014/main" id="{8236CC24-3DFA-4A53-BBCD-BE07C5FA03B4}"/>
              </a:ext>
            </a:extLst>
          </p:cNvPr>
          <p:cNvSpPr/>
          <p:nvPr/>
        </p:nvSpPr>
        <p:spPr>
          <a:xfrm>
            <a:off x="5794968" y="3517819"/>
            <a:ext cx="323589" cy="36534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5" name="Arrow: Up 24">
            <a:extLst>
              <a:ext uri="{FF2B5EF4-FFF2-40B4-BE49-F238E27FC236}">
                <a16:creationId xmlns:a16="http://schemas.microsoft.com/office/drawing/2014/main" id="{93137C71-BDE0-4011-A657-DA6EDFA71A32}"/>
              </a:ext>
            </a:extLst>
          </p:cNvPr>
          <p:cNvSpPr/>
          <p:nvPr/>
        </p:nvSpPr>
        <p:spPr>
          <a:xfrm>
            <a:off x="3853434" y="3528257"/>
            <a:ext cx="323589" cy="36534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6" name="Arrow: Up 25">
            <a:extLst>
              <a:ext uri="{FF2B5EF4-FFF2-40B4-BE49-F238E27FC236}">
                <a16:creationId xmlns:a16="http://schemas.microsoft.com/office/drawing/2014/main" id="{BDE860EB-5552-48AD-A109-9A2570F0D1F1}"/>
              </a:ext>
            </a:extLst>
          </p:cNvPr>
          <p:cNvSpPr/>
          <p:nvPr/>
        </p:nvSpPr>
        <p:spPr>
          <a:xfrm>
            <a:off x="2026721" y="3653518"/>
            <a:ext cx="323589" cy="36534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7" name="Arrow: Up 26">
            <a:extLst>
              <a:ext uri="{FF2B5EF4-FFF2-40B4-BE49-F238E27FC236}">
                <a16:creationId xmlns:a16="http://schemas.microsoft.com/office/drawing/2014/main" id="{96CF0E26-046D-466C-B1E2-176343CC8C3A}"/>
              </a:ext>
            </a:extLst>
          </p:cNvPr>
          <p:cNvSpPr/>
          <p:nvPr/>
        </p:nvSpPr>
        <p:spPr>
          <a:xfrm>
            <a:off x="7746939" y="3747462"/>
            <a:ext cx="323589" cy="36534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B67AEB85-5512-4279-8B60-68E78920657E}"/>
              </a:ext>
            </a:extLst>
          </p:cNvPr>
          <p:cNvSpPr txBox="1"/>
          <p:nvPr/>
        </p:nvSpPr>
        <p:spPr>
          <a:xfrm>
            <a:off x="10648904" y="3401782"/>
            <a:ext cx="1335065" cy="369332"/>
          </a:xfrm>
          <a:prstGeom prst="rect">
            <a:avLst/>
          </a:prstGeom>
        </p:spPr>
        <p:txBody>
          <a:bodyPr vert="horz" wrap="square" lIns="0" tIns="45720" rIns="91440" bIns="45720" rtlCol="0" anchor="b"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rPr>
              <a:t>November</a:t>
            </a:r>
          </a:p>
        </p:txBody>
      </p:sp>
      <p:sp>
        <p:nvSpPr>
          <p:cNvPr id="29" name="TextBox 28">
            <a:extLst>
              <a:ext uri="{FF2B5EF4-FFF2-40B4-BE49-F238E27FC236}">
                <a16:creationId xmlns:a16="http://schemas.microsoft.com/office/drawing/2014/main" id="{29BEBE1E-7930-43BB-8F5C-D94B1226B2BB}"/>
              </a:ext>
            </a:extLst>
          </p:cNvPr>
          <p:cNvSpPr txBox="1"/>
          <p:nvPr/>
        </p:nvSpPr>
        <p:spPr>
          <a:xfrm>
            <a:off x="10541108" y="4039939"/>
            <a:ext cx="1464632" cy="1200329"/>
          </a:xfrm>
          <a:prstGeom prst="rect">
            <a:avLst/>
          </a:prstGeom>
          <a:solidFill>
            <a:schemeClr val="tx1">
              <a:lumMod val="20000"/>
              <a:lumOff val="80000"/>
            </a:schemeClr>
          </a:solidFill>
          <a:ln>
            <a:solidFill>
              <a:schemeClr val="tx1"/>
            </a:solidFill>
            <a:prstDash val="solid"/>
          </a:ln>
        </p:spPr>
        <p:txBody>
          <a:bodyPr vert="horz" wrap="square" lIns="0" tIns="45720" rIns="91440" bIns="45720" rtlCol="0" anchor="b"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183E56"/>
                </a:solidFill>
                <a:effectLst/>
                <a:uLnTx/>
                <a:uFillTx/>
                <a:latin typeface="Arial" panose="020B0604020202020204" pitchFamily="34" charset="0"/>
                <a:ea typeface="+mn-ea"/>
                <a:cs typeface="Arial" panose="020B0604020202020204" pitchFamily="34" charset="0"/>
                <a:hlinkClick r:id="rId15"/>
              </a:rPr>
              <a:t>Public views and engagement </a:t>
            </a:r>
            <a:r>
              <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rPr>
              <a:t>guidance</a:t>
            </a:r>
          </a:p>
        </p:txBody>
      </p:sp>
      <p:sp>
        <p:nvSpPr>
          <p:cNvPr id="30" name="TextBox 29">
            <a:extLst>
              <a:ext uri="{FF2B5EF4-FFF2-40B4-BE49-F238E27FC236}">
                <a16:creationId xmlns:a16="http://schemas.microsoft.com/office/drawing/2014/main" id="{F18441D9-F2B7-480B-A69D-9DDC8FB0606A}"/>
              </a:ext>
            </a:extLst>
          </p:cNvPr>
          <p:cNvSpPr txBox="1"/>
          <p:nvPr/>
        </p:nvSpPr>
        <p:spPr>
          <a:xfrm>
            <a:off x="8559832" y="1788798"/>
            <a:ext cx="1472330" cy="923330"/>
          </a:xfrm>
          <a:prstGeom prst="rect">
            <a:avLst/>
          </a:prstGeom>
          <a:solidFill>
            <a:schemeClr val="tx1">
              <a:lumMod val="20000"/>
              <a:lumOff val="80000"/>
            </a:schemeClr>
          </a:solidFill>
          <a:ln>
            <a:solidFill>
              <a:schemeClr val="accent1"/>
            </a:solidFill>
          </a:ln>
        </p:spPr>
        <p:txBody>
          <a:bodyPr vert="horz" wrap="square" lIns="0" tIns="45720" rIns="91440" bIns="45720" rtlCol="0" anchor="b"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hlinkClick r:id="rId16"/>
              </a:rPr>
              <a:t>Public good </a:t>
            </a:r>
            <a:r>
              <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rPr>
              <a:t>ethics guidance</a:t>
            </a:r>
          </a:p>
        </p:txBody>
      </p:sp>
      <p:sp>
        <p:nvSpPr>
          <p:cNvPr id="31" name="Arrow: Down 30">
            <a:extLst>
              <a:ext uri="{FF2B5EF4-FFF2-40B4-BE49-F238E27FC236}">
                <a16:creationId xmlns:a16="http://schemas.microsoft.com/office/drawing/2014/main" id="{A9097384-93AF-4952-8B87-CD03162E6093}"/>
              </a:ext>
            </a:extLst>
          </p:cNvPr>
          <p:cNvSpPr/>
          <p:nvPr/>
        </p:nvSpPr>
        <p:spPr>
          <a:xfrm>
            <a:off x="9157233" y="2868802"/>
            <a:ext cx="292274" cy="3340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1320BC1-6D21-4C78-BB01-8F23FFA3543A}"/>
              </a:ext>
            </a:extLst>
          </p:cNvPr>
          <p:cNvSpPr txBox="1"/>
          <p:nvPr/>
        </p:nvSpPr>
        <p:spPr>
          <a:xfrm>
            <a:off x="8858356" y="4213452"/>
            <a:ext cx="1551891" cy="1477328"/>
          </a:xfrm>
          <a:prstGeom prst="rect">
            <a:avLst/>
          </a:prstGeom>
          <a:solidFill>
            <a:schemeClr val="tx1">
              <a:lumMod val="20000"/>
              <a:lumOff val="80000"/>
            </a:schemeClr>
          </a:solidFill>
          <a:ln>
            <a:solidFill>
              <a:schemeClr val="accent1"/>
            </a:solidFill>
          </a:ln>
        </p:spPr>
        <p:txBody>
          <a:bodyPr vert="horz" wrap="square" lIns="0" tIns="45720" rIns="91440" bIns="45720" rtlCol="0" anchor="b"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hlinkClick r:id="rId17"/>
              </a:rPr>
              <a:t>International collaboration </a:t>
            </a:r>
            <a:r>
              <a:rPr kumimoji="0" lang="en-GB" sz="1800" b="0" i="0" u="none" strike="noStrike" kern="1200" cap="none" spc="0" normalizeH="0" baseline="0" noProof="0" dirty="0">
                <a:ln>
                  <a:noFill/>
                </a:ln>
                <a:solidFill>
                  <a:srgbClr val="183E56"/>
                </a:solidFill>
                <a:effectLst/>
                <a:uLnTx/>
                <a:uFillTx/>
                <a:latin typeface="Arial" panose="020B0604020202020204" pitchFamily="34" charset="0"/>
                <a:ea typeface="+mn-ea"/>
                <a:cs typeface="Arial" panose="020B0604020202020204" pitchFamily="34" charset="0"/>
              </a:rPr>
              <a:t>&amp; engagement programme</a:t>
            </a:r>
          </a:p>
        </p:txBody>
      </p:sp>
      <p:sp>
        <p:nvSpPr>
          <p:cNvPr id="33" name="Arrow: Up 32">
            <a:extLst>
              <a:ext uri="{FF2B5EF4-FFF2-40B4-BE49-F238E27FC236}">
                <a16:creationId xmlns:a16="http://schemas.microsoft.com/office/drawing/2014/main" id="{9525EB2B-AA1B-4C74-A1C7-8BC3C13388FC}"/>
              </a:ext>
            </a:extLst>
          </p:cNvPr>
          <p:cNvSpPr/>
          <p:nvPr/>
        </p:nvSpPr>
        <p:spPr>
          <a:xfrm>
            <a:off x="9472508" y="3700490"/>
            <a:ext cx="323589" cy="36534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16594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1">
            <a:extLst>
              <a:ext uri="{FF2B5EF4-FFF2-40B4-BE49-F238E27FC236}">
                <a16:creationId xmlns:a16="http://schemas.microsoft.com/office/drawing/2014/main" id="{A22EBE4F-3A98-4DDB-9B6F-658754801E9F}"/>
              </a:ext>
            </a:extLst>
          </p:cNvPr>
          <p:cNvSpPr>
            <a:spLocks noGrp="1"/>
          </p:cNvSpPr>
          <p:nvPr>
            <p:ph type="ftr" sz="quarter" idx="3"/>
          </p:nvPr>
        </p:nvSpPr>
        <p:spPr>
          <a:xfrm>
            <a:off x="7529913" y="6250890"/>
            <a:ext cx="3842030" cy="365125"/>
          </a:xfrm>
        </p:spPr>
        <p:txBody>
          <a:bodyPr/>
          <a:lstStyle/>
          <a:p>
            <a:endParaRPr lang="en-US"/>
          </a:p>
        </p:txBody>
      </p:sp>
      <p:sp>
        <p:nvSpPr>
          <p:cNvPr id="4" name="Subtitle 3">
            <a:extLst>
              <a:ext uri="{FF2B5EF4-FFF2-40B4-BE49-F238E27FC236}">
                <a16:creationId xmlns:a16="http://schemas.microsoft.com/office/drawing/2014/main" id="{F86B4B63-BA55-4882-A864-B80F77942949}"/>
              </a:ext>
            </a:extLst>
          </p:cNvPr>
          <p:cNvSpPr>
            <a:spLocks noGrp="1"/>
          </p:cNvSpPr>
          <p:nvPr>
            <p:ph idx="1"/>
          </p:nvPr>
        </p:nvSpPr>
        <p:spPr>
          <a:xfrm>
            <a:off x="838200" y="1245542"/>
            <a:ext cx="10515600" cy="4826645"/>
          </a:xfrm>
        </p:spPr>
        <p:txBody>
          <a:bodyPr anchor="t">
            <a:normAutofit lnSpcReduction="10000"/>
          </a:bodyPr>
          <a:lstStyle/>
          <a:p>
            <a:pPr algn="ctr"/>
            <a:r>
              <a:rPr lang="en-GB"/>
              <a:t>Contact us: </a:t>
            </a:r>
            <a:r>
              <a:rPr lang="en-GB" b="1"/>
              <a:t>Data.ethics@statistics.gov.uk</a:t>
            </a:r>
          </a:p>
          <a:p>
            <a:pPr algn="ctr"/>
            <a:endParaRPr lang="en-GB"/>
          </a:p>
          <a:p>
            <a:pPr algn="ctr"/>
            <a:r>
              <a:rPr lang="en-GB"/>
              <a:t>Or visit our website: </a:t>
            </a:r>
            <a:r>
              <a:rPr lang="en-GB" b="1">
                <a:hlinkClick r:id="rId2"/>
              </a:rPr>
              <a:t>https://uksa.statisticsauthority.gov.uk/data-ethics/</a:t>
            </a:r>
            <a:endParaRPr lang="en-GB" b="1"/>
          </a:p>
          <a:p>
            <a:pPr algn="ctr"/>
            <a:endParaRPr lang="en-GB" b="1"/>
          </a:p>
          <a:p>
            <a:pPr algn="ctr"/>
            <a:r>
              <a:rPr lang="en-GB"/>
              <a:t>Suggest a guidance topic: </a:t>
            </a:r>
            <a:r>
              <a:rPr lang="en-GB">
                <a:hlinkClick r:id="rId3"/>
              </a:rPr>
              <a:t>https://uksa.statisticsauthority.gov.uk/what-we-do/data-ethics/centre-for-applied-data-ethics/guidance-and-support/ethics-guidance-documents/</a:t>
            </a:r>
            <a:r>
              <a:rPr lang="en-GB"/>
              <a:t> </a:t>
            </a:r>
          </a:p>
          <a:p>
            <a:pPr algn="ctr"/>
            <a:endParaRPr lang="en-GB"/>
          </a:p>
          <a:p>
            <a:endParaRPr lang="en-GB"/>
          </a:p>
          <a:p>
            <a:endParaRPr lang="en-GB"/>
          </a:p>
        </p:txBody>
      </p:sp>
    </p:spTree>
    <p:extLst>
      <p:ext uri="{BB962C8B-B14F-4D97-AF65-F5344CB8AC3E}">
        <p14:creationId xmlns:p14="http://schemas.microsoft.com/office/powerpoint/2010/main" val="4193241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154BF63-ED5B-46D9-B770-2CA30130FDBD}"/>
              </a:ext>
            </a:extLst>
          </p:cNvPr>
          <p:cNvSpPr>
            <a:spLocks noGrp="1"/>
          </p:cNvSpPr>
          <p:nvPr>
            <p:ph type="ftr" sz="quarter" idx="3"/>
          </p:nvPr>
        </p:nvSpPr>
        <p:spPr/>
        <p:txBody>
          <a:bodyPr/>
          <a:lstStyle/>
          <a:p>
            <a:endParaRPr lang="en-US"/>
          </a:p>
        </p:txBody>
      </p:sp>
      <p:sp>
        <p:nvSpPr>
          <p:cNvPr id="3" name="Title 2">
            <a:extLst>
              <a:ext uri="{FF2B5EF4-FFF2-40B4-BE49-F238E27FC236}">
                <a16:creationId xmlns:a16="http://schemas.microsoft.com/office/drawing/2014/main" id="{7C3056C1-9ACC-4F90-9E43-EF85A6DE9C90}"/>
              </a:ext>
            </a:extLst>
          </p:cNvPr>
          <p:cNvSpPr>
            <a:spLocks noGrp="1"/>
          </p:cNvSpPr>
          <p:nvPr>
            <p:ph type="title"/>
          </p:nvPr>
        </p:nvSpPr>
        <p:spPr/>
        <p:txBody>
          <a:bodyPr/>
          <a:lstStyle/>
          <a:p>
            <a:r>
              <a:rPr lang="en-GB"/>
              <a:t>Thanks for listening.</a:t>
            </a:r>
          </a:p>
        </p:txBody>
      </p:sp>
      <p:sp>
        <p:nvSpPr>
          <p:cNvPr id="4" name="Subtitle 3">
            <a:extLst>
              <a:ext uri="{FF2B5EF4-FFF2-40B4-BE49-F238E27FC236}">
                <a16:creationId xmlns:a16="http://schemas.microsoft.com/office/drawing/2014/main" id="{4CA3D5E4-5F61-46CA-94D8-45048A35EFE4}"/>
              </a:ext>
            </a:extLst>
          </p:cNvPr>
          <p:cNvSpPr>
            <a:spLocks noGrp="1"/>
          </p:cNvSpPr>
          <p:nvPr>
            <p:ph type="subTitle" idx="1"/>
          </p:nvPr>
        </p:nvSpPr>
        <p:spPr>
          <a:xfrm>
            <a:off x="856343" y="3916872"/>
            <a:ext cx="10515600" cy="1655762"/>
          </a:xfrm>
        </p:spPr>
        <p:txBody>
          <a:bodyPr/>
          <a:lstStyle/>
          <a:p>
            <a:endParaRPr lang="en-GB" dirty="0">
              <a:cs typeface="Arial"/>
            </a:endParaRPr>
          </a:p>
        </p:txBody>
      </p:sp>
    </p:spTree>
    <p:extLst>
      <p:ext uri="{BB962C8B-B14F-4D97-AF65-F5344CB8AC3E}">
        <p14:creationId xmlns:p14="http://schemas.microsoft.com/office/powerpoint/2010/main" val="3289066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C4BD091-2787-433F-9911-71063BD26918}"/>
              </a:ext>
            </a:extLst>
          </p:cNvPr>
          <p:cNvSpPr>
            <a:spLocks noGrp="1"/>
          </p:cNvSpPr>
          <p:nvPr>
            <p:ph idx="1"/>
          </p:nvPr>
        </p:nvSpPr>
        <p:spPr>
          <a:xfrm>
            <a:off x="856343" y="2123792"/>
            <a:ext cx="5401543" cy="2187202"/>
          </a:xfrm>
        </p:spPr>
        <p:txBody>
          <a:bodyPr/>
          <a:lstStyle/>
          <a:p>
            <a:pPr marL="0" indent="0" algn="ctr">
              <a:buNone/>
            </a:pPr>
            <a:r>
              <a:rPr lang="en-GB" i="1"/>
              <a:t>“promoting and safeguarding the production and publication of official statistics that serve the public good</a:t>
            </a:r>
            <a:r>
              <a:rPr lang="en-GB" sz="3600" i="1"/>
              <a:t>” </a:t>
            </a:r>
          </a:p>
        </p:txBody>
      </p:sp>
      <p:sp>
        <p:nvSpPr>
          <p:cNvPr id="7" name="TextBox 6">
            <a:extLst>
              <a:ext uri="{FF2B5EF4-FFF2-40B4-BE49-F238E27FC236}">
                <a16:creationId xmlns:a16="http://schemas.microsoft.com/office/drawing/2014/main" id="{B46C9B86-76A8-40F8-A96C-8B92AD1B486D}"/>
              </a:ext>
            </a:extLst>
          </p:cNvPr>
          <p:cNvSpPr txBox="1"/>
          <p:nvPr/>
        </p:nvSpPr>
        <p:spPr>
          <a:xfrm>
            <a:off x="856342" y="4588732"/>
            <a:ext cx="5401543" cy="369332"/>
          </a:xfrm>
          <a:prstGeom prst="rect">
            <a:avLst/>
          </a:prstGeom>
        </p:spPr>
        <p:txBody>
          <a:bodyPr vert="horz" wrap="none" lIns="0" tIns="45720" rIns="91440" bIns="45720" rtlCol="0" anchor="b" anchorCtr="0">
            <a:spAutoFit/>
          </a:bodyPr>
          <a:lstStyle/>
          <a:p>
            <a:pPr algn="l"/>
            <a:r>
              <a:rPr lang="en-GB">
                <a:solidFill>
                  <a:srgbClr val="183E56"/>
                </a:solidFill>
                <a:latin typeface="Arial" panose="020B0604020202020204" pitchFamily="34" charset="0"/>
                <a:cs typeface="Arial" panose="020B0604020202020204" pitchFamily="34" charset="0"/>
              </a:rPr>
              <a:t>Statistics and Registration Service Act 2007 (SRSA)</a:t>
            </a:r>
          </a:p>
        </p:txBody>
      </p:sp>
      <p:pic>
        <p:nvPicPr>
          <p:cNvPr id="11" name="Picture 10" descr="Text&#10;&#10;Description automatically generated with low confidence">
            <a:extLst>
              <a:ext uri="{FF2B5EF4-FFF2-40B4-BE49-F238E27FC236}">
                <a16:creationId xmlns:a16="http://schemas.microsoft.com/office/drawing/2014/main" id="{3DE549A6-6C0D-44A7-804C-08FFD3ECD5B2}"/>
              </a:ext>
            </a:extLst>
          </p:cNvPr>
          <p:cNvPicPr>
            <a:picLocks noChangeAspect="1"/>
          </p:cNvPicPr>
          <p:nvPr/>
        </p:nvPicPr>
        <p:blipFill>
          <a:blip r:embed="rId2"/>
          <a:stretch>
            <a:fillRect/>
          </a:stretch>
        </p:blipFill>
        <p:spPr>
          <a:xfrm>
            <a:off x="4021733" y="733101"/>
            <a:ext cx="4148532" cy="1189462"/>
          </a:xfrm>
          <a:prstGeom prst="rect">
            <a:avLst/>
          </a:prstGeom>
        </p:spPr>
      </p:pic>
      <p:sp>
        <p:nvSpPr>
          <p:cNvPr id="13" name="TextBox 12">
            <a:extLst>
              <a:ext uri="{FF2B5EF4-FFF2-40B4-BE49-F238E27FC236}">
                <a16:creationId xmlns:a16="http://schemas.microsoft.com/office/drawing/2014/main" id="{D103AD8A-02A6-4F02-911E-E97649244A5D}"/>
              </a:ext>
            </a:extLst>
          </p:cNvPr>
          <p:cNvSpPr txBox="1"/>
          <p:nvPr/>
        </p:nvSpPr>
        <p:spPr>
          <a:xfrm>
            <a:off x="7233939" y="2042597"/>
            <a:ext cx="4433978" cy="3046988"/>
          </a:xfrm>
          <a:prstGeom prst="rect">
            <a:avLst/>
          </a:prstGeom>
        </p:spPr>
        <p:txBody>
          <a:bodyPr vert="horz" wrap="square" lIns="0" tIns="45720" rIns="91440" bIns="45720" rtlCol="0" anchor="b" anchorCtr="0">
            <a:spAutoFit/>
          </a:bodyPr>
          <a:lstStyle/>
          <a:p>
            <a:pPr marL="285750" indent="-285750" algn="l">
              <a:buFont typeface="Wingdings" panose="05000000000000000000" pitchFamily="2" charset="2"/>
              <a:buChar char="Ø"/>
            </a:pPr>
            <a:r>
              <a:rPr lang="en-GB" sz="2400">
                <a:solidFill>
                  <a:srgbClr val="183E56"/>
                </a:solidFill>
                <a:latin typeface="Arial" panose="020B0604020202020204" pitchFamily="34" charset="0"/>
                <a:cs typeface="Arial" panose="020B0604020202020204" pitchFamily="34" charset="0"/>
              </a:rPr>
              <a:t>Informing the public about social and economic matters</a:t>
            </a:r>
          </a:p>
          <a:p>
            <a:pPr marL="285750" indent="-285750" algn="l">
              <a:buFont typeface="Wingdings" panose="05000000000000000000" pitchFamily="2" charset="2"/>
              <a:buChar char="Ø"/>
            </a:pPr>
            <a:r>
              <a:rPr lang="en-GB" sz="2400">
                <a:solidFill>
                  <a:srgbClr val="183E56"/>
                </a:solidFill>
                <a:latin typeface="Arial" panose="020B0604020202020204" pitchFamily="34" charset="0"/>
                <a:cs typeface="Arial" panose="020B0604020202020204" pitchFamily="34" charset="0"/>
              </a:rPr>
              <a:t>Assisting in the development and evaluation of public policy</a:t>
            </a:r>
          </a:p>
          <a:p>
            <a:pPr marL="285750" indent="-285750" algn="l">
              <a:buFont typeface="Wingdings" panose="05000000000000000000" pitchFamily="2" charset="2"/>
              <a:buChar char="Ø"/>
            </a:pPr>
            <a:r>
              <a:rPr lang="en-GB" sz="2400">
                <a:solidFill>
                  <a:srgbClr val="183E56"/>
                </a:solidFill>
                <a:latin typeface="Arial" panose="020B0604020202020204" pitchFamily="34" charset="0"/>
                <a:cs typeface="Arial" panose="020B0604020202020204" pitchFamily="34" charset="0"/>
              </a:rPr>
              <a:t>Regulating quality and publicly challenging the misuse of statistics</a:t>
            </a:r>
          </a:p>
        </p:txBody>
      </p:sp>
    </p:spTree>
    <p:extLst>
      <p:ext uri="{BB962C8B-B14F-4D97-AF65-F5344CB8AC3E}">
        <p14:creationId xmlns:p14="http://schemas.microsoft.com/office/powerpoint/2010/main" val="185610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1">
            <a:extLst>
              <a:ext uri="{FF2B5EF4-FFF2-40B4-BE49-F238E27FC236}">
                <a16:creationId xmlns:a16="http://schemas.microsoft.com/office/drawing/2014/main" id="{04D7C329-9BCA-4467-914F-D0DFDA33C810}"/>
              </a:ext>
            </a:extLst>
          </p:cNvPr>
          <p:cNvSpPr>
            <a:spLocks noGrp="1"/>
          </p:cNvSpPr>
          <p:nvPr>
            <p:ph type="ftr" sz="quarter" idx="3"/>
          </p:nvPr>
        </p:nvSpPr>
        <p:spPr>
          <a:xfrm>
            <a:off x="7529913" y="6250890"/>
            <a:ext cx="3842030" cy="365125"/>
          </a:xfrm>
        </p:spPr>
        <p:txBody>
          <a:bodyPr/>
          <a:lstStyle/>
          <a:p>
            <a:endParaRPr lang="en-US"/>
          </a:p>
        </p:txBody>
      </p:sp>
      <p:sp>
        <p:nvSpPr>
          <p:cNvPr id="27" name="Title 2">
            <a:extLst>
              <a:ext uri="{FF2B5EF4-FFF2-40B4-BE49-F238E27FC236}">
                <a16:creationId xmlns:a16="http://schemas.microsoft.com/office/drawing/2014/main" id="{41E0B3AB-959D-471B-B38D-B110138BE29B}"/>
              </a:ext>
            </a:extLst>
          </p:cNvPr>
          <p:cNvSpPr>
            <a:spLocks noGrp="1"/>
          </p:cNvSpPr>
          <p:nvPr>
            <p:ph type="title"/>
          </p:nvPr>
        </p:nvSpPr>
        <p:spPr>
          <a:xfrm>
            <a:off x="838200" y="642126"/>
            <a:ext cx="10515600" cy="526298"/>
          </a:xfrm>
        </p:spPr>
        <p:txBody>
          <a:bodyPr/>
          <a:lstStyle/>
          <a:p>
            <a:r>
              <a:rPr lang="en-US"/>
              <a:t>UK Statistics Authority Strategy</a:t>
            </a:r>
          </a:p>
        </p:txBody>
      </p:sp>
      <p:pic>
        <p:nvPicPr>
          <p:cNvPr id="5" name="Picture 4" descr="A screenshot of a cell phone&#10;&#10;Description automatically generated">
            <a:extLst>
              <a:ext uri="{FF2B5EF4-FFF2-40B4-BE49-F238E27FC236}">
                <a16:creationId xmlns:a16="http://schemas.microsoft.com/office/drawing/2014/main" id="{369A7CDD-83C1-457E-95CD-D5E17A7E5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079" y="1422400"/>
            <a:ext cx="4911179" cy="4064000"/>
          </a:xfrm>
          <a:prstGeom prst="rect">
            <a:avLst/>
          </a:prstGeom>
          <a:noFill/>
        </p:spPr>
      </p:pic>
      <p:pic>
        <p:nvPicPr>
          <p:cNvPr id="13" name="Content Placeholder 12" descr="A close up of a sign&#10;&#10;Description automatically generated">
            <a:extLst>
              <a:ext uri="{FF2B5EF4-FFF2-40B4-BE49-F238E27FC236}">
                <a16:creationId xmlns:a16="http://schemas.microsoft.com/office/drawing/2014/main" id="{DFD5CA88-E458-4F8B-AC19-D0719B5089B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34729"/>
            <a:ext cx="5199063" cy="3639342"/>
          </a:xfrm>
          <a:prstGeom prst="rect">
            <a:avLst/>
          </a:prstGeom>
          <a:noFill/>
        </p:spPr>
      </p:pic>
    </p:spTree>
    <p:extLst>
      <p:ext uri="{BB962C8B-B14F-4D97-AF65-F5344CB8AC3E}">
        <p14:creationId xmlns:p14="http://schemas.microsoft.com/office/powerpoint/2010/main" val="1515403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400D4C-CC25-8F4D-8C94-DEBA24A0DFD1}"/>
              </a:ext>
            </a:extLst>
          </p:cNvPr>
          <p:cNvSpPr>
            <a:spLocks noGrp="1"/>
          </p:cNvSpPr>
          <p:nvPr>
            <p:ph type="ftr" sz="quarter" idx="3"/>
          </p:nvPr>
        </p:nvSpPr>
        <p:spPr/>
        <p:txBody>
          <a:bodyPr/>
          <a:lstStyle/>
          <a:p>
            <a:endParaRPr lang="en-US"/>
          </a:p>
        </p:txBody>
      </p:sp>
      <p:sp>
        <p:nvSpPr>
          <p:cNvPr id="5" name="Title">
            <a:extLst>
              <a:ext uri="{FF2B5EF4-FFF2-40B4-BE49-F238E27FC236}">
                <a16:creationId xmlns:a16="http://schemas.microsoft.com/office/drawing/2014/main" id="{90347965-8DB5-F347-9A89-FADB0E43A6A1}"/>
              </a:ext>
            </a:extLst>
          </p:cNvPr>
          <p:cNvSpPr>
            <a:spLocks noGrp="1"/>
          </p:cNvSpPr>
          <p:nvPr>
            <p:ph type="title"/>
          </p:nvPr>
        </p:nvSpPr>
        <p:spPr>
          <a:xfrm>
            <a:off x="838200" y="1186707"/>
            <a:ext cx="10515600" cy="584775"/>
          </a:xfrm>
        </p:spPr>
        <p:txBody>
          <a:bodyPr/>
          <a:lstStyle/>
          <a:p>
            <a:r>
              <a:rPr lang="en-US" sz="4000"/>
              <a:t>Our ambition</a:t>
            </a:r>
          </a:p>
        </p:txBody>
      </p:sp>
      <p:sp>
        <p:nvSpPr>
          <p:cNvPr id="3" name="TextBox 2">
            <a:extLst>
              <a:ext uri="{FF2B5EF4-FFF2-40B4-BE49-F238E27FC236}">
                <a16:creationId xmlns:a16="http://schemas.microsoft.com/office/drawing/2014/main" id="{FD3F997A-A37E-7742-B26B-155C4BDAC5E8}"/>
              </a:ext>
            </a:extLst>
          </p:cNvPr>
          <p:cNvSpPr txBox="1"/>
          <p:nvPr/>
        </p:nvSpPr>
        <p:spPr>
          <a:xfrm>
            <a:off x="838200" y="2252459"/>
            <a:ext cx="10337800" cy="2123658"/>
          </a:xfrm>
          <a:prstGeom prst="rect">
            <a:avLst/>
          </a:prstGeom>
        </p:spPr>
        <p:txBody>
          <a:bodyPr vert="horz" wrap="square" lIns="0" tIns="45720" rIns="91440" bIns="45720" rtlCol="0" anchor="b" anchorCtr="0">
            <a:spAutoFit/>
          </a:bodyPr>
          <a:lstStyle/>
          <a:p>
            <a:pPr algn="l"/>
            <a:r>
              <a:rPr lang="en-US" sz="4400">
                <a:latin typeface="Arial" panose="020B0604020202020204" pitchFamily="34" charset="0"/>
                <a:cs typeface="Arial" panose="020B0604020202020204" pitchFamily="34" charset="0"/>
              </a:rPr>
              <a:t>To be </a:t>
            </a:r>
            <a:r>
              <a:rPr lang="en-US" sz="4400" err="1">
                <a:latin typeface="Arial" panose="020B0604020202020204" pitchFamily="34" charset="0"/>
                <a:cs typeface="Arial" panose="020B0604020202020204" pitchFamily="34" charset="0"/>
              </a:rPr>
              <a:t>recognised</a:t>
            </a:r>
            <a:r>
              <a:rPr lang="en-US" sz="4400">
                <a:latin typeface="Arial" panose="020B0604020202020204" pitchFamily="34" charset="0"/>
                <a:cs typeface="Arial" panose="020B0604020202020204" pitchFamily="34" charset="0"/>
              </a:rPr>
              <a:t> leaders in the </a:t>
            </a:r>
            <a:r>
              <a:rPr lang="en-US" sz="4400" b="1">
                <a:latin typeface="Arial" panose="020B0604020202020204" pitchFamily="34" charset="0"/>
                <a:cs typeface="Arial" panose="020B0604020202020204" pitchFamily="34" charset="0"/>
              </a:rPr>
              <a:t>practical </a:t>
            </a:r>
            <a:r>
              <a:rPr lang="en-US" sz="4400" b="1" u="sng">
                <a:latin typeface="Arial" panose="020B0604020202020204" pitchFamily="34" charset="0"/>
                <a:cs typeface="Arial" panose="020B0604020202020204" pitchFamily="34" charset="0"/>
              </a:rPr>
              <a:t>application</a:t>
            </a:r>
            <a:r>
              <a:rPr lang="en-US" sz="4400" b="1">
                <a:latin typeface="Arial" panose="020B0604020202020204" pitchFamily="34" charset="0"/>
                <a:cs typeface="Arial" panose="020B0604020202020204" pitchFamily="34" charset="0"/>
              </a:rPr>
              <a:t> </a:t>
            </a:r>
            <a:r>
              <a:rPr lang="en-US" sz="4400">
                <a:latin typeface="Arial" panose="020B0604020202020204" pitchFamily="34" charset="0"/>
                <a:cs typeface="Arial" panose="020B0604020202020204" pitchFamily="34" charset="0"/>
              </a:rPr>
              <a:t>of </a:t>
            </a:r>
            <a:r>
              <a:rPr lang="en-US" sz="4400" b="1">
                <a:latin typeface="Arial" panose="020B0604020202020204" pitchFamily="34" charset="0"/>
                <a:cs typeface="Arial" panose="020B0604020202020204" pitchFamily="34" charset="0"/>
              </a:rPr>
              <a:t>data ethics </a:t>
            </a:r>
            <a:r>
              <a:rPr lang="en-US" sz="4400">
                <a:latin typeface="Arial" panose="020B0604020202020204" pitchFamily="34" charset="0"/>
                <a:cs typeface="Arial" panose="020B0604020202020204" pitchFamily="34" charset="0"/>
              </a:rPr>
              <a:t>for </a:t>
            </a:r>
            <a:r>
              <a:rPr lang="en-US" sz="4400" b="1">
                <a:latin typeface="Arial" panose="020B0604020202020204" pitchFamily="34" charset="0"/>
                <a:cs typeface="Arial" panose="020B0604020202020204" pitchFamily="34" charset="0"/>
              </a:rPr>
              <a:t>statistics</a:t>
            </a:r>
            <a:r>
              <a:rPr lang="en-US" sz="4400">
                <a:latin typeface="Arial" panose="020B0604020202020204" pitchFamily="34" charset="0"/>
                <a:cs typeface="Arial" panose="020B0604020202020204" pitchFamily="34" charset="0"/>
              </a:rPr>
              <a:t> and </a:t>
            </a:r>
            <a:r>
              <a:rPr lang="en-US" sz="4400" b="1">
                <a:latin typeface="Arial" panose="020B0604020202020204" pitchFamily="34" charset="0"/>
                <a:cs typeface="Arial" panose="020B0604020202020204" pitchFamily="34" charset="0"/>
              </a:rPr>
              <a:t>research</a:t>
            </a:r>
            <a:r>
              <a:rPr lang="en-US" sz="4400">
                <a:latin typeface="Arial" panose="020B0604020202020204" pitchFamily="34" charset="0"/>
                <a:cs typeface="Arial" panose="020B0604020202020204" pitchFamily="34" charset="0"/>
              </a:rPr>
              <a:t>.</a:t>
            </a:r>
          </a:p>
        </p:txBody>
      </p:sp>
      <p:sp>
        <p:nvSpPr>
          <p:cNvPr id="21" name="TextBox 20">
            <a:extLst>
              <a:ext uri="{FF2B5EF4-FFF2-40B4-BE49-F238E27FC236}">
                <a16:creationId xmlns:a16="http://schemas.microsoft.com/office/drawing/2014/main" id="{5EC4458F-B8DE-2D40-B5C5-8EDFB12239F0}"/>
              </a:ext>
            </a:extLst>
          </p:cNvPr>
          <p:cNvSpPr txBox="1"/>
          <p:nvPr/>
        </p:nvSpPr>
        <p:spPr>
          <a:xfrm>
            <a:off x="838200" y="4819559"/>
            <a:ext cx="10337800" cy="461665"/>
          </a:xfrm>
          <a:prstGeom prst="rect">
            <a:avLst/>
          </a:prstGeom>
        </p:spPr>
        <p:txBody>
          <a:bodyPr vert="horz" wrap="square" lIns="0" tIns="45720" rIns="91440" bIns="45720" rtlCol="0" anchor="b" anchorCtr="0">
            <a:spAutoFit/>
          </a:bodyPr>
          <a:lstStyle/>
          <a:p>
            <a:pPr algn="l"/>
            <a:r>
              <a:rPr lang="en-US" sz="2400" b="1">
                <a:solidFill>
                  <a:schemeClr val="accent4"/>
                </a:solidFill>
                <a:latin typeface="Arial" panose="020B0604020202020204" pitchFamily="34" charset="0"/>
                <a:cs typeface="Arial" panose="020B0604020202020204" pitchFamily="34" charset="0"/>
              </a:rPr>
              <a:t>UK STATISTICS AUTHORITY</a:t>
            </a:r>
          </a:p>
        </p:txBody>
      </p:sp>
      <p:sp>
        <p:nvSpPr>
          <p:cNvPr id="22" name="Oval 21">
            <a:extLst>
              <a:ext uri="{FF2B5EF4-FFF2-40B4-BE49-F238E27FC236}">
                <a16:creationId xmlns:a16="http://schemas.microsoft.com/office/drawing/2014/main" id="{C11030DA-31A2-7044-BD4D-3C31657D5BD8}"/>
              </a:ext>
            </a:extLst>
          </p:cNvPr>
          <p:cNvSpPr/>
          <p:nvPr/>
        </p:nvSpPr>
        <p:spPr>
          <a:xfrm rot="16200000">
            <a:off x="9450928" y="-3271574"/>
            <a:ext cx="5163353" cy="5163353"/>
          </a:xfrm>
          <a:prstGeom prst="ellipse">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0F8243"/>
                </a:solidFill>
              </a:ln>
              <a:solidFill>
                <a:schemeClr val="bg1"/>
              </a:solidFill>
            </a:endParaRPr>
          </a:p>
        </p:txBody>
      </p:sp>
      <p:sp>
        <p:nvSpPr>
          <p:cNvPr id="27" name="Oval 26">
            <a:extLst>
              <a:ext uri="{FF2B5EF4-FFF2-40B4-BE49-F238E27FC236}">
                <a16:creationId xmlns:a16="http://schemas.microsoft.com/office/drawing/2014/main" id="{A22CD354-AF92-DA4C-9F6B-D8C475416E06}"/>
              </a:ext>
            </a:extLst>
          </p:cNvPr>
          <p:cNvSpPr/>
          <p:nvPr/>
        </p:nvSpPr>
        <p:spPr>
          <a:xfrm rot="13500000">
            <a:off x="8420855" y="374467"/>
            <a:ext cx="654815" cy="6548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0F8243"/>
                </a:solidFill>
              </a:ln>
              <a:solidFill>
                <a:schemeClr val="bg1"/>
              </a:solidFill>
            </a:endParaRPr>
          </a:p>
        </p:txBody>
      </p:sp>
      <p:sp>
        <p:nvSpPr>
          <p:cNvPr id="8" name="Oval 7">
            <a:extLst>
              <a:ext uri="{FF2B5EF4-FFF2-40B4-BE49-F238E27FC236}">
                <a16:creationId xmlns:a16="http://schemas.microsoft.com/office/drawing/2014/main" id="{350064D4-78AF-4D1D-A39E-F381D274CB0C}"/>
              </a:ext>
            </a:extLst>
          </p:cNvPr>
          <p:cNvSpPr/>
          <p:nvPr/>
        </p:nvSpPr>
        <p:spPr>
          <a:xfrm rot="13500000">
            <a:off x="10664806" y="5297465"/>
            <a:ext cx="360960" cy="360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0F8243"/>
                </a:solidFill>
              </a:ln>
              <a:solidFill>
                <a:schemeClr val="bg1"/>
              </a:solidFill>
            </a:endParaRPr>
          </a:p>
        </p:txBody>
      </p:sp>
      <p:sp>
        <p:nvSpPr>
          <p:cNvPr id="7" name="Rectangle 6">
            <a:extLst>
              <a:ext uri="{FF2B5EF4-FFF2-40B4-BE49-F238E27FC236}">
                <a16:creationId xmlns:a16="http://schemas.microsoft.com/office/drawing/2014/main" id="{A4DA0EEB-85E8-4D7B-9448-4C062589CC96}"/>
              </a:ext>
            </a:extLst>
          </p:cNvPr>
          <p:cNvSpPr/>
          <p:nvPr/>
        </p:nvSpPr>
        <p:spPr>
          <a:xfrm>
            <a:off x="838200" y="900854"/>
            <a:ext cx="3158680" cy="128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descr="A screenshot of a cell phone&#10;&#10;Description automatically generated">
            <a:extLst>
              <a:ext uri="{FF2B5EF4-FFF2-40B4-BE49-F238E27FC236}">
                <a16:creationId xmlns:a16="http://schemas.microsoft.com/office/drawing/2014/main" id="{AF9C1A2B-9EC1-4404-8157-CAEF080D6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2760" y="3840566"/>
            <a:ext cx="2614842" cy="2166091"/>
          </a:xfrm>
          <a:prstGeom prst="rect">
            <a:avLst/>
          </a:prstGeom>
        </p:spPr>
      </p:pic>
    </p:spTree>
    <p:extLst>
      <p:ext uri="{BB962C8B-B14F-4D97-AF65-F5344CB8AC3E}">
        <p14:creationId xmlns:p14="http://schemas.microsoft.com/office/powerpoint/2010/main" val="1055804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36A7D-0A27-498C-8AEC-188A654EC645}"/>
              </a:ext>
            </a:extLst>
          </p:cNvPr>
          <p:cNvSpPr>
            <a:spLocks noGrp="1"/>
          </p:cNvSpPr>
          <p:nvPr>
            <p:ph type="title"/>
          </p:nvPr>
        </p:nvSpPr>
        <p:spPr>
          <a:xfrm>
            <a:off x="1013263" y="342900"/>
            <a:ext cx="10363200" cy="1143000"/>
          </a:xfrm>
        </p:spPr>
        <p:txBody>
          <a:bodyPr wrap="square" anchor="ctr">
            <a:normAutofit/>
          </a:bodyPr>
          <a:lstStyle/>
          <a:p>
            <a:r>
              <a:rPr lang="en-GB" sz="3000"/>
              <a:t>Why is ethics important?</a:t>
            </a:r>
            <a:br>
              <a:rPr lang="en-GB" sz="3000"/>
            </a:br>
            <a:endParaRPr lang="en-GB" sz="3000"/>
          </a:p>
        </p:txBody>
      </p:sp>
      <p:sp>
        <p:nvSpPr>
          <p:cNvPr id="4" name="Slide Number Placeholder 3">
            <a:extLst>
              <a:ext uri="{FF2B5EF4-FFF2-40B4-BE49-F238E27FC236}">
                <a16:creationId xmlns:a16="http://schemas.microsoft.com/office/drawing/2014/main" id="{13A172E2-6F50-4259-A5A3-A51AF9A8F364}"/>
              </a:ext>
            </a:extLst>
          </p:cNvPr>
          <p:cNvSpPr>
            <a:spLocks noGrp="1"/>
          </p:cNvSpPr>
          <p:nvPr>
            <p:ph type="sldNum" sz="quarter" idx="12"/>
          </p:nvPr>
        </p:nvSpPr>
        <p:spPr>
          <a:xfrm>
            <a:off x="8737600" y="6248400"/>
            <a:ext cx="2540000" cy="457200"/>
          </a:xfrm>
        </p:spPr>
        <p:txBody>
          <a:bodyPr wrap="square" anchor="t">
            <a:normAutofit/>
          </a:bodyPr>
          <a:lstStyle/>
          <a:p>
            <a:pPr>
              <a:spcAft>
                <a:spcPts val="600"/>
              </a:spcAft>
              <a:defRPr/>
            </a:pPr>
            <a:fld id="{DCBFCFD3-9F8E-401F-A207-4146C728F5D9}" type="slidenum">
              <a:rPr lang="en-GB" smtClean="0"/>
              <a:pPr>
                <a:spcAft>
                  <a:spcPts val="600"/>
                </a:spcAft>
                <a:defRPr/>
              </a:pPr>
              <a:t>5</a:t>
            </a:fld>
            <a:endParaRPr lang="en-GB"/>
          </a:p>
        </p:txBody>
      </p:sp>
      <p:graphicFrame>
        <p:nvGraphicFramePr>
          <p:cNvPr id="6" name="Content Placeholder 2">
            <a:extLst>
              <a:ext uri="{FF2B5EF4-FFF2-40B4-BE49-F238E27FC236}">
                <a16:creationId xmlns:a16="http://schemas.microsoft.com/office/drawing/2014/main" id="{2A6D9BDA-5AB2-4EE6-9EF8-99FDFE9A66BE}"/>
              </a:ext>
            </a:extLst>
          </p:cNvPr>
          <p:cNvGraphicFramePr>
            <a:graphicFrameLocks noGrp="1"/>
          </p:cNvGraphicFramePr>
          <p:nvPr>
            <p:ph idx="1"/>
          </p:nvPr>
        </p:nvGraphicFramePr>
        <p:xfrm>
          <a:off x="914400" y="914400"/>
          <a:ext cx="10363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Rounded Corners 9">
            <a:extLst>
              <a:ext uri="{FF2B5EF4-FFF2-40B4-BE49-F238E27FC236}">
                <a16:creationId xmlns:a16="http://schemas.microsoft.com/office/drawing/2014/main" id="{4EA11901-93AC-4410-99FC-50549290B67E}"/>
              </a:ext>
            </a:extLst>
          </p:cNvPr>
          <p:cNvSpPr/>
          <p:nvPr/>
        </p:nvSpPr>
        <p:spPr>
          <a:xfrm>
            <a:off x="914400" y="3115694"/>
            <a:ext cx="10363200" cy="943345"/>
          </a:xfrm>
          <a:prstGeom prst="roundRect">
            <a:avLst>
              <a:gd name="adj" fmla="val 10000"/>
            </a:avLst>
          </a:prstGeom>
          <a:solidFill>
            <a:schemeClr val="bg2"/>
          </a:solidFill>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5" name="TextBox 4">
            <a:extLst>
              <a:ext uri="{FF2B5EF4-FFF2-40B4-BE49-F238E27FC236}">
                <a16:creationId xmlns:a16="http://schemas.microsoft.com/office/drawing/2014/main" id="{503DFB67-8BB7-491B-A111-E729C460145F}"/>
              </a:ext>
            </a:extLst>
          </p:cNvPr>
          <p:cNvSpPr txBox="1"/>
          <p:nvPr/>
        </p:nvSpPr>
        <p:spPr>
          <a:xfrm>
            <a:off x="2463005" y="3127248"/>
            <a:ext cx="8218777" cy="800219"/>
          </a:xfrm>
          <a:prstGeom prst="rect">
            <a:avLst/>
          </a:prstGeom>
          <a:noFill/>
        </p:spPr>
        <p:txBody>
          <a:bodyPr wrap="square" rtlCol="0">
            <a:spAutoFit/>
          </a:bodyPr>
          <a:lstStyle/>
          <a:p>
            <a:r>
              <a:rPr lang="en-GB" sz="2300"/>
              <a:t>Enables researchers to efficiently access and harness data that supports the production of statistics for the public good.</a:t>
            </a:r>
          </a:p>
        </p:txBody>
      </p:sp>
      <p:pic>
        <p:nvPicPr>
          <p:cNvPr id="8" name="Picture 7">
            <a:extLst>
              <a:ext uri="{FF2B5EF4-FFF2-40B4-BE49-F238E27FC236}">
                <a16:creationId xmlns:a16="http://schemas.microsoft.com/office/drawing/2014/main" id="{577C352A-7B1A-481C-BF5A-D62432D4362F}"/>
              </a:ext>
            </a:extLst>
          </p:cNvPr>
          <p:cNvPicPr>
            <a:picLocks noChangeAspect="1"/>
          </p:cNvPicPr>
          <p:nvPr/>
        </p:nvPicPr>
        <p:blipFill>
          <a:blip r:embed="rId8" cstate="print">
            <a:duotone>
              <a:schemeClr val="accent5">
                <a:shade val="45000"/>
                <a:satMod val="135000"/>
              </a:schemeClr>
              <a:prstClr val="white"/>
            </a:duotone>
          </a:blip>
          <a:stretch>
            <a:fillRect/>
          </a:stretch>
        </p:blipFill>
        <p:spPr>
          <a:xfrm>
            <a:off x="1303535" y="3381673"/>
            <a:ext cx="770334" cy="491130"/>
          </a:xfrm>
          <a:prstGeom prst="rect">
            <a:avLst/>
          </a:prstGeom>
        </p:spPr>
      </p:pic>
      <p:sp>
        <p:nvSpPr>
          <p:cNvPr id="11" name="Rectangle: Rounded Corners 10">
            <a:extLst>
              <a:ext uri="{FF2B5EF4-FFF2-40B4-BE49-F238E27FC236}">
                <a16:creationId xmlns:a16="http://schemas.microsoft.com/office/drawing/2014/main" id="{2EE553ED-9031-4FA8-BECD-A6FB7AB1BCC3}"/>
              </a:ext>
            </a:extLst>
          </p:cNvPr>
          <p:cNvSpPr/>
          <p:nvPr/>
        </p:nvSpPr>
        <p:spPr>
          <a:xfrm>
            <a:off x="914400" y="4123589"/>
            <a:ext cx="10363200" cy="877343"/>
          </a:xfrm>
          <a:prstGeom prst="roundRect">
            <a:avLst>
              <a:gd name="adj" fmla="val 10000"/>
            </a:avLst>
          </a:prstGeom>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12" name="TextBox 11">
            <a:extLst>
              <a:ext uri="{FF2B5EF4-FFF2-40B4-BE49-F238E27FC236}">
                <a16:creationId xmlns:a16="http://schemas.microsoft.com/office/drawing/2014/main" id="{3EA4F3A4-BC86-4B46-A1C1-DD0AEE9EF064}"/>
              </a:ext>
            </a:extLst>
          </p:cNvPr>
          <p:cNvSpPr txBox="1"/>
          <p:nvPr/>
        </p:nvSpPr>
        <p:spPr>
          <a:xfrm>
            <a:off x="2463004" y="4162150"/>
            <a:ext cx="8218777" cy="800219"/>
          </a:xfrm>
          <a:prstGeom prst="rect">
            <a:avLst/>
          </a:prstGeom>
          <a:noFill/>
        </p:spPr>
        <p:txBody>
          <a:bodyPr wrap="square" rtlCol="0">
            <a:spAutoFit/>
          </a:bodyPr>
          <a:lstStyle/>
          <a:p>
            <a:r>
              <a:rPr lang="en-GB" sz="2300"/>
              <a:t>Providing solutions to ethical issues helps to enable data to be used in radical, ambitious, inclusive and sustainable ways.</a:t>
            </a:r>
          </a:p>
        </p:txBody>
      </p:sp>
      <p:pic>
        <p:nvPicPr>
          <p:cNvPr id="7" name="Graphic 6" descr="Gears">
            <a:extLst>
              <a:ext uri="{FF2B5EF4-FFF2-40B4-BE49-F238E27FC236}">
                <a16:creationId xmlns:a16="http://schemas.microsoft.com/office/drawing/2014/main" id="{9B903932-9BAF-4E33-A9A4-D889CF770B4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55791" y="4098760"/>
            <a:ext cx="914400" cy="914400"/>
          </a:xfrm>
          <a:prstGeom prst="rect">
            <a:avLst/>
          </a:prstGeom>
        </p:spPr>
      </p:pic>
      <p:sp>
        <p:nvSpPr>
          <p:cNvPr id="13" name="Rectangle: Rounded Corners 12">
            <a:extLst>
              <a:ext uri="{FF2B5EF4-FFF2-40B4-BE49-F238E27FC236}">
                <a16:creationId xmlns:a16="http://schemas.microsoft.com/office/drawing/2014/main" id="{4040CCCD-5CA7-4755-B793-644AE80A7466}"/>
              </a:ext>
            </a:extLst>
          </p:cNvPr>
          <p:cNvSpPr/>
          <p:nvPr/>
        </p:nvSpPr>
        <p:spPr>
          <a:xfrm>
            <a:off x="914400" y="5050463"/>
            <a:ext cx="10363200" cy="832424"/>
          </a:xfrm>
          <a:prstGeom prst="roundRect">
            <a:avLst>
              <a:gd name="adj" fmla="val 10000"/>
            </a:avLst>
          </a:prstGeom>
          <a:solidFill>
            <a:schemeClr val="bg2"/>
          </a:solidFill>
        </p:spPr>
        <p:style>
          <a:lnRef idx="0">
            <a:schemeClr val="accent2">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4" name="TextBox 13">
            <a:extLst>
              <a:ext uri="{FF2B5EF4-FFF2-40B4-BE49-F238E27FC236}">
                <a16:creationId xmlns:a16="http://schemas.microsoft.com/office/drawing/2014/main" id="{7C88DB35-1BED-499D-AA1D-4B5D96B561F4}"/>
              </a:ext>
            </a:extLst>
          </p:cNvPr>
          <p:cNvSpPr txBox="1"/>
          <p:nvPr/>
        </p:nvSpPr>
        <p:spPr>
          <a:xfrm>
            <a:off x="2463005" y="5070357"/>
            <a:ext cx="8218777" cy="800219"/>
          </a:xfrm>
          <a:prstGeom prst="rect">
            <a:avLst/>
          </a:prstGeom>
          <a:noFill/>
        </p:spPr>
        <p:txBody>
          <a:bodyPr wrap="square" rtlCol="0">
            <a:spAutoFit/>
          </a:bodyPr>
          <a:lstStyle/>
          <a:p>
            <a:r>
              <a:rPr lang="en-GB" sz="2300"/>
              <a:t>It is a legal requirement for access to data under the DEA research powers.</a:t>
            </a:r>
          </a:p>
        </p:txBody>
      </p:sp>
      <p:pic>
        <p:nvPicPr>
          <p:cNvPr id="9" name="Graphic 8" descr="Scales of justice">
            <a:extLst>
              <a:ext uri="{FF2B5EF4-FFF2-40B4-BE49-F238E27FC236}">
                <a16:creationId xmlns:a16="http://schemas.microsoft.com/office/drawing/2014/main" id="{766F8011-CB68-4E5E-A749-BCE50B63A22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28668" y="5077710"/>
            <a:ext cx="768646" cy="768646"/>
          </a:xfrm>
          <a:prstGeom prst="rect">
            <a:avLst/>
          </a:prstGeom>
        </p:spPr>
      </p:pic>
    </p:spTree>
    <p:extLst>
      <p:ext uri="{BB962C8B-B14F-4D97-AF65-F5344CB8AC3E}">
        <p14:creationId xmlns:p14="http://schemas.microsoft.com/office/powerpoint/2010/main" val="3646064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FDF04F-8C8C-43FD-B949-CEFD0DA6E9E1}"/>
              </a:ext>
            </a:extLst>
          </p:cNvPr>
          <p:cNvSpPr>
            <a:spLocks noGrp="1"/>
          </p:cNvSpPr>
          <p:nvPr>
            <p:ph type="title"/>
          </p:nvPr>
        </p:nvSpPr>
        <p:spPr>
          <a:xfrm>
            <a:off x="424543" y="657094"/>
            <a:ext cx="2819400" cy="814519"/>
          </a:xfrm>
        </p:spPr>
        <p:txBody>
          <a:bodyPr/>
          <a:lstStyle/>
          <a:p>
            <a:r>
              <a:rPr lang="en-GB"/>
              <a:t>Ethical principles</a:t>
            </a:r>
          </a:p>
        </p:txBody>
      </p:sp>
      <p:sp>
        <p:nvSpPr>
          <p:cNvPr id="5" name="Content Placeholder 4">
            <a:extLst>
              <a:ext uri="{FF2B5EF4-FFF2-40B4-BE49-F238E27FC236}">
                <a16:creationId xmlns:a16="http://schemas.microsoft.com/office/drawing/2014/main" id="{046FA9BE-DCFB-4BFF-93EF-4F264AE33DC8}"/>
              </a:ext>
            </a:extLst>
          </p:cNvPr>
          <p:cNvSpPr>
            <a:spLocks noGrp="1"/>
          </p:cNvSpPr>
          <p:nvPr>
            <p:ph idx="1"/>
          </p:nvPr>
        </p:nvSpPr>
        <p:spPr>
          <a:xfrm>
            <a:off x="3001992" y="465826"/>
            <a:ext cx="8919703" cy="6166638"/>
          </a:xfrm>
        </p:spPr>
        <p:txBody>
          <a:bodyPr/>
          <a:lstStyle/>
          <a:p>
            <a:endParaRPr lang="en-GB"/>
          </a:p>
        </p:txBody>
      </p:sp>
      <p:grpSp>
        <p:nvGrpSpPr>
          <p:cNvPr id="6" name="Group 5">
            <a:extLst>
              <a:ext uri="{FF2B5EF4-FFF2-40B4-BE49-F238E27FC236}">
                <a16:creationId xmlns:a16="http://schemas.microsoft.com/office/drawing/2014/main" id="{351163FC-1B60-410C-8258-CB3CEFC9918E}"/>
              </a:ext>
            </a:extLst>
          </p:cNvPr>
          <p:cNvGrpSpPr/>
          <p:nvPr/>
        </p:nvGrpSpPr>
        <p:grpSpPr>
          <a:xfrm>
            <a:off x="3142963" y="784947"/>
            <a:ext cx="8637760" cy="5607227"/>
            <a:chOff x="1901632" y="1221508"/>
            <a:chExt cx="8637760" cy="5607227"/>
          </a:xfrm>
        </p:grpSpPr>
        <p:sp>
          <p:nvSpPr>
            <p:cNvPr id="7" name="Oval 6">
              <a:extLst>
                <a:ext uri="{FF2B5EF4-FFF2-40B4-BE49-F238E27FC236}">
                  <a16:creationId xmlns:a16="http://schemas.microsoft.com/office/drawing/2014/main" id="{1DC38FF7-7188-4C93-B557-6CBBA252C63C}"/>
                </a:ext>
              </a:extLst>
            </p:cNvPr>
            <p:cNvSpPr/>
            <p:nvPr/>
          </p:nvSpPr>
          <p:spPr bwMode="auto">
            <a:xfrm>
              <a:off x="1919536" y="5887400"/>
              <a:ext cx="882000" cy="936000"/>
            </a:xfrm>
            <a:prstGeom prst="ellipse">
              <a:avLst/>
            </a:prstGeom>
            <a:solidFill>
              <a:srgbClr val="81322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53E59"/>
                </a:solidFill>
                <a:latin typeface="Arial" charset="0"/>
                <a:ea typeface="ＭＳ Ｐゴシック" pitchFamily="1" charset="-128"/>
              </a:endParaRPr>
            </a:p>
          </p:txBody>
        </p:sp>
        <p:sp>
          <p:nvSpPr>
            <p:cNvPr id="8" name="Oval 7">
              <a:extLst>
                <a:ext uri="{FF2B5EF4-FFF2-40B4-BE49-F238E27FC236}">
                  <a16:creationId xmlns:a16="http://schemas.microsoft.com/office/drawing/2014/main" id="{1DD16789-B28D-4E43-9919-34E7C0388517}"/>
                </a:ext>
              </a:extLst>
            </p:cNvPr>
            <p:cNvSpPr/>
            <p:nvPr/>
          </p:nvSpPr>
          <p:spPr bwMode="auto">
            <a:xfrm>
              <a:off x="1919536" y="4953770"/>
              <a:ext cx="882000" cy="936000"/>
            </a:xfrm>
            <a:prstGeom prst="ellipse">
              <a:avLst/>
            </a:prstGeom>
            <a:solidFill>
              <a:srgbClr val="30475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53E59"/>
                </a:solidFill>
                <a:latin typeface="Arial" charset="0"/>
                <a:ea typeface="ＭＳ Ｐゴシック" pitchFamily="1" charset="-128"/>
              </a:endParaRPr>
            </a:p>
          </p:txBody>
        </p:sp>
        <p:sp>
          <p:nvSpPr>
            <p:cNvPr id="9" name="Oval 8">
              <a:extLst>
                <a:ext uri="{FF2B5EF4-FFF2-40B4-BE49-F238E27FC236}">
                  <a16:creationId xmlns:a16="http://schemas.microsoft.com/office/drawing/2014/main" id="{313D76DD-71A4-4A93-B9E4-2D88E6C92473}"/>
                </a:ext>
              </a:extLst>
            </p:cNvPr>
            <p:cNvSpPr/>
            <p:nvPr/>
          </p:nvSpPr>
          <p:spPr bwMode="auto">
            <a:xfrm>
              <a:off x="1901632" y="4021478"/>
              <a:ext cx="882000" cy="936000"/>
            </a:xfrm>
            <a:prstGeom prst="ellipse">
              <a:avLst/>
            </a:prstGeom>
            <a:solidFill>
              <a:srgbClr val="0B795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53E59"/>
                </a:solidFill>
                <a:latin typeface="Arial" charset="0"/>
                <a:ea typeface="ＭＳ Ｐゴシック" pitchFamily="1" charset="-128"/>
              </a:endParaRPr>
            </a:p>
          </p:txBody>
        </p:sp>
        <p:sp>
          <p:nvSpPr>
            <p:cNvPr id="10" name="Oval 9">
              <a:extLst>
                <a:ext uri="{FF2B5EF4-FFF2-40B4-BE49-F238E27FC236}">
                  <a16:creationId xmlns:a16="http://schemas.microsoft.com/office/drawing/2014/main" id="{DFC9AD5B-BA38-4198-8711-BC3D88A45AF0}"/>
                </a:ext>
              </a:extLst>
            </p:cNvPr>
            <p:cNvSpPr/>
            <p:nvPr/>
          </p:nvSpPr>
          <p:spPr bwMode="auto">
            <a:xfrm>
              <a:off x="1901632" y="3089160"/>
              <a:ext cx="882000" cy="936000"/>
            </a:xfrm>
            <a:prstGeom prst="ellipse">
              <a:avLst/>
            </a:prstGeom>
            <a:solidFill>
              <a:srgbClr val="C6593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53E59"/>
                </a:solidFill>
                <a:latin typeface="Arial" charset="0"/>
                <a:ea typeface="ＭＳ Ｐゴシック" pitchFamily="1" charset="-128"/>
              </a:endParaRPr>
            </a:p>
          </p:txBody>
        </p:sp>
        <p:sp>
          <p:nvSpPr>
            <p:cNvPr id="11" name="Oval 10">
              <a:extLst>
                <a:ext uri="{FF2B5EF4-FFF2-40B4-BE49-F238E27FC236}">
                  <a16:creationId xmlns:a16="http://schemas.microsoft.com/office/drawing/2014/main" id="{9885A9BC-6CE9-474B-B36B-FB10758F379A}"/>
                </a:ext>
              </a:extLst>
            </p:cNvPr>
            <p:cNvSpPr/>
            <p:nvPr/>
          </p:nvSpPr>
          <p:spPr bwMode="auto">
            <a:xfrm>
              <a:off x="1901632" y="2156290"/>
              <a:ext cx="864096" cy="936000"/>
            </a:xfrm>
            <a:prstGeom prst="ellipse">
              <a:avLst/>
            </a:prstGeom>
            <a:solidFill>
              <a:srgbClr val="B7922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53E59"/>
                </a:solidFill>
                <a:latin typeface="Arial" charset="0"/>
                <a:ea typeface="ＭＳ Ｐゴシック" pitchFamily="1" charset="-128"/>
              </a:endParaRPr>
            </a:p>
          </p:txBody>
        </p:sp>
        <p:sp>
          <p:nvSpPr>
            <p:cNvPr id="12" name="Oval 11">
              <a:extLst>
                <a:ext uri="{FF2B5EF4-FFF2-40B4-BE49-F238E27FC236}">
                  <a16:creationId xmlns:a16="http://schemas.microsoft.com/office/drawing/2014/main" id="{8B83B866-0243-4736-9056-F9F06F327BB5}"/>
                </a:ext>
              </a:extLst>
            </p:cNvPr>
            <p:cNvSpPr/>
            <p:nvPr/>
          </p:nvSpPr>
          <p:spPr bwMode="auto">
            <a:xfrm>
              <a:off x="1906405" y="1221701"/>
              <a:ext cx="882000" cy="936000"/>
            </a:xfrm>
            <a:prstGeom prst="ellipse">
              <a:avLst/>
            </a:prstGeom>
            <a:solidFill>
              <a:srgbClr val="3B979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53E59"/>
                </a:solidFill>
                <a:latin typeface="Arial" charset="0"/>
                <a:ea typeface="ＭＳ Ｐゴシック" pitchFamily="1" charset="-128"/>
              </a:endParaRPr>
            </a:p>
          </p:txBody>
        </p:sp>
        <p:grpSp>
          <p:nvGrpSpPr>
            <p:cNvPr id="13" name="Group 96">
              <a:extLst>
                <a:ext uri="{FF2B5EF4-FFF2-40B4-BE49-F238E27FC236}">
                  <a16:creationId xmlns:a16="http://schemas.microsoft.com/office/drawing/2014/main" id="{84462E6A-7F73-4AC2-B96C-AF5618A5289B}"/>
                </a:ext>
              </a:extLst>
            </p:cNvPr>
            <p:cNvGrpSpPr/>
            <p:nvPr/>
          </p:nvGrpSpPr>
          <p:grpSpPr>
            <a:xfrm>
              <a:off x="2342832" y="2154740"/>
              <a:ext cx="8195546" cy="936000"/>
              <a:chOff x="782320" y="2387655"/>
              <a:chExt cx="8195546" cy="936000"/>
            </a:xfrm>
          </p:grpSpPr>
          <p:sp>
            <p:nvSpPr>
              <p:cNvPr id="39" name="Pentagon 40">
                <a:extLst>
                  <a:ext uri="{FF2B5EF4-FFF2-40B4-BE49-F238E27FC236}">
                    <a16:creationId xmlns:a16="http://schemas.microsoft.com/office/drawing/2014/main" id="{DBACF993-8736-406B-9B30-C546971D4C71}"/>
                  </a:ext>
                </a:extLst>
              </p:cNvPr>
              <p:cNvSpPr/>
              <p:nvPr/>
            </p:nvSpPr>
            <p:spPr bwMode="auto">
              <a:xfrm>
                <a:off x="791466" y="2387655"/>
                <a:ext cx="8186400" cy="936000"/>
              </a:xfrm>
              <a:prstGeom prst="homePlate">
                <a:avLst>
                  <a:gd name="adj" fmla="val 23874"/>
                </a:avLst>
              </a:prstGeom>
              <a:solidFill>
                <a:srgbClr val="D3AC41"/>
              </a:solidFill>
              <a:ln w="9525" cap="flat" cmpd="sng" algn="ctr">
                <a:noFill/>
                <a:prstDash val="solid"/>
                <a:round/>
                <a:headEnd type="none" w="med" len="med"/>
                <a:tailEnd type="none" w="med" len="med"/>
              </a:ln>
              <a:effectLst/>
            </p:spPr>
            <p:txBody>
              <a:bodyPr vert="horz" wrap="square" lIns="91440" tIns="45720" rIns="936000" bIns="45720" numCol="1" rtlCol="0" anchor="ctr" anchorCtr="0" compatLnSpc="1">
                <a:prstTxWarp prst="textNoShape">
                  <a:avLst/>
                </a:prstTxWarp>
              </a:bodyPr>
              <a:lstStyle/>
              <a:p>
                <a:pPr marL="1701800">
                  <a:defRPr/>
                </a:pPr>
                <a:r>
                  <a:rPr lang="en-GB" sz="1600" kern="0">
                    <a:solidFill>
                      <a:schemeClr val="bg1"/>
                    </a:solidFill>
                    <a:latin typeface="Calibri Light"/>
                    <a:ea typeface="ＭＳ Ｐゴシック" pitchFamily="34" charset="-128"/>
                  </a:rPr>
                  <a:t>The data subject’s identity (whether person or organisation) is protected, information is kept confidential and secure, and the issue of consent is considered appropriately.</a:t>
                </a:r>
                <a:endParaRPr lang="en-US" sz="1600" kern="0">
                  <a:solidFill>
                    <a:schemeClr val="bg1"/>
                  </a:solidFill>
                  <a:latin typeface="Arial" charset="0"/>
                  <a:ea typeface="ＭＳ Ｐゴシック" pitchFamily="1" charset="-128"/>
                  <a:cs typeface="Aharoni" pitchFamily="2" charset="-79"/>
                </a:endParaRPr>
              </a:p>
            </p:txBody>
          </p:sp>
          <p:cxnSp>
            <p:nvCxnSpPr>
              <p:cNvPr id="40" name="Straight Connector 39">
                <a:extLst>
                  <a:ext uri="{FF2B5EF4-FFF2-40B4-BE49-F238E27FC236}">
                    <a16:creationId xmlns:a16="http://schemas.microsoft.com/office/drawing/2014/main" id="{9435E5A9-AFCD-45B6-A1A4-408D5FF0D421}"/>
                  </a:ext>
                </a:extLst>
              </p:cNvPr>
              <p:cNvCxnSpPr/>
              <p:nvPr/>
            </p:nvCxnSpPr>
            <p:spPr bwMode="auto">
              <a:xfrm>
                <a:off x="7940781" y="2539963"/>
                <a:ext cx="1" cy="575907"/>
              </a:xfrm>
              <a:prstGeom prst="line">
                <a:avLst/>
              </a:prstGeom>
              <a:gradFill>
                <a:gsLst>
                  <a:gs pos="0">
                    <a:srgbClr val="993365"/>
                  </a:gs>
                  <a:gs pos="50000">
                    <a:srgbClr val="B93D7B"/>
                  </a:gs>
                  <a:gs pos="100000">
                    <a:srgbClr val="CC6699"/>
                  </a:gs>
                </a:gsLst>
                <a:lin ang="0" scaled="1"/>
              </a:gradFill>
              <a:ln w="57150" cap="flat" cmpd="sng" algn="ctr">
                <a:solidFill>
                  <a:srgbClr val="223240"/>
                </a:solidFill>
                <a:prstDash val="solid"/>
                <a:round/>
                <a:headEnd type="none" w="med" len="med"/>
                <a:tailEnd type="none" w="med" len="med"/>
              </a:ln>
              <a:effectLst>
                <a:softEdge rad="12700"/>
              </a:effectLst>
            </p:spPr>
          </p:cxnSp>
          <p:sp>
            <p:nvSpPr>
              <p:cNvPr id="41" name="Pentagon 42">
                <a:extLst>
                  <a:ext uri="{FF2B5EF4-FFF2-40B4-BE49-F238E27FC236}">
                    <a16:creationId xmlns:a16="http://schemas.microsoft.com/office/drawing/2014/main" id="{C88515CA-5F73-411D-9E73-10FFB7743267}"/>
                  </a:ext>
                </a:extLst>
              </p:cNvPr>
              <p:cNvSpPr/>
              <p:nvPr/>
            </p:nvSpPr>
            <p:spPr bwMode="auto">
              <a:xfrm>
                <a:off x="782320" y="2387655"/>
                <a:ext cx="1764110" cy="936000"/>
              </a:xfrm>
              <a:prstGeom prst="homePlate">
                <a:avLst>
                  <a:gd name="adj" fmla="val 29798"/>
                </a:avLst>
              </a:prstGeom>
              <a:solidFill>
                <a:srgbClr val="B7922B"/>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defRPr/>
                </a:pPr>
                <a:r>
                  <a:rPr lang="en-GB" b="1" kern="0">
                    <a:solidFill>
                      <a:srgbClr val="EEEEEE"/>
                    </a:solidFill>
                    <a:latin typeface="Calibri Light"/>
                    <a:ea typeface="ＭＳ Ｐゴシック" pitchFamily="1" charset="-128"/>
                    <a:cs typeface="Aharoni" pitchFamily="2" charset="-79"/>
                  </a:rPr>
                  <a:t>Confidentiality, data security</a:t>
                </a:r>
                <a:endParaRPr lang="en-US" b="1" kern="0">
                  <a:solidFill>
                    <a:srgbClr val="EEEEEE"/>
                  </a:solidFill>
                  <a:latin typeface="Calibri Light"/>
                  <a:ea typeface="ＭＳ Ｐゴシック" pitchFamily="1" charset="-128"/>
                  <a:cs typeface="Aharoni" pitchFamily="2" charset="-79"/>
                </a:endParaRPr>
              </a:p>
            </p:txBody>
          </p:sp>
          <p:pic>
            <p:nvPicPr>
              <p:cNvPr id="42" name="Picture 41">
                <a:extLst>
                  <a:ext uri="{FF2B5EF4-FFF2-40B4-BE49-F238E27FC236}">
                    <a16:creationId xmlns:a16="http://schemas.microsoft.com/office/drawing/2014/main" id="{7C6E90FD-1324-437C-9D22-E5566AFBDDB0}"/>
                  </a:ext>
                </a:extLst>
              </p:cNvPr>
              <p:cNvPicPr>
                <a:picLocks noChangeAspect="1"/>
              </p:cNvPicPr>
              <p:nvPr/>
            </p:nvPicPr>
            <p:blipFill>
              <a:blip r:embed="rId2" cstate="print">
                <a:duotone>
                  <a:schemeClr val="accent5">
                    <a:shade val="45000"/>
                    <a:satMod val="135000"/>
                  </a:schemeClr>
                  <a:prstClr val="white"/>
                </a:duotone>
              </a:blip>
              <a:stretch>
                <a:fillRect/>
              </a:stretch>
            </p:blipFill>
            <p:spPr>
              <a:xfrm>
                <a:off x="8094939" y="2538848"/>
                <a:ext cx="742215" cy="566070"/>
              </a:xfrm>
              <a:prstGeom prst="rect">
                <a:avLst/>
              </a:prstGeom>
            </p:spPr>
          </p:pic>
        </p:grpSp>
        <p:grpSp>
          <p:nvGrpSpPr>
            <p:cNvPr id="14" name="Group 95">
              <a:extLst>
                <a:ext uri="{FF2B5EF4-FFF2-40B4-BE49-F238E27FC236}">
                  <a16:creationId xmlns:a16="http://schemas.microsoft.com/office/drawing/2014/main" id="{552F406C-9768-4138-B726-AD2CAA4DC13F}"/>
                </a:ext>
              </a:extLst>
            </p:cNvPr>
            <p:cNvGrpSpPr/>
            <p:nvPr/>
          </p:nvGrpSpPr>
          <p:grpSpPr>
            <a:xfrm>
              <a:off x="2333680" y="1221508"/>
              <a:ext cx="8192446" cy="936000"/>
              <a:chOff x="782320" y="1505992"/>
              <a:chExt cx="8192446" cy="880523"/>
            </a:xfrm>
          </p:grpSpPr>
          <p:sp>
            <p:nvSpPr>
              <p:cNvPr id="35" name="Pentagon 45">
                <a:extLst>
                  <a:ext uri="{FF2B5EF4-FFF2-40B4-BE49-F238E27FC236}">
                    <a16:creationId xmlns:a16="http://schemas.microsoft.com/office/drawing/2014/main" id="{1DD9ED14-B8AF-4AD4-AAE3-6CBF6E39FD92}"/>
                  </a:ext>
                </a:extLst>
              </p:cNvPr>
              <p:cNvSpPr/>
              <p:nvPr/>
            </p:nvSpPr>
            <p:spPr bwMode="auto">
              <a:xfrm>
                <a:off x="789050" y="1505992"/>
                <a:ext cx="8185716" cy="880523"/>
              </a:xfrm>
              <a:prstGeom prst="homePlate">
                <a:avLst>
                  <a:gd name="adj" fmla="val 23225"/>
                </a:avLst>
              </a:prstGeom>
              <a:solidFill>
                <a:srgbClr val="5ABEBC"/>
              </a:solidFill>
              <a:ln w="9525" cap="flat" cmpd="sng" algn="ctr">
                <a:noFill/>
                <a:prstDash val="solid"/>
                <a:round/>
                <a:headEnd type="none" w="med" len="med"/>
                <a:tailEnd type="none" w="med" len="med"/>
              </a:ln>
              <a:effectLst/>
            </p:spPr>
            <p:txBody>
              <a:bodyPr vert="horz" wrap="square" lIns="90000" tIns="45720" rIns="936000" bIns="45720" numCol="1" rtlCol="0" anchor="ctr" anchorCtr="0" compatLnSpc="1">
                <a:prstTxWarp prst="textNoShape">
                  <a:avLst/>
                </a:prstTxWarp>
              </a:bodyPr>
              <a:lstStyle/>
              <a:p>
                <a:pPr marL="1701800">
                  <a:defRPr/>
                </a:pPr>
                <a:r>
                  <a:rPr lang="en-US" sz="1600" kern="0">
                    <a:solidFill>
                      <a:schemeClr val="bg1"/>
                    </a:solidFill>
                    <a:latin typeface="Calibri Light"/>
                    <a:ea typeface="ＭＳ Ｐゴシック" pitchFamily="34" charset="-128"/>
                  </a:rPr>
                  <a:t>The use of data has clear benefits for users and </a:t>
                </a:r>
              </a:p>
              <a:p>
                <a:pPr marL="1701800">
                  <a:defRPr/>
                </a:pPr>
                <a:r>
                  <a:rPr lang="en-US" sz="1600" kern="0">
                    <a:solidFill>
                      <a:schemeClr val="bg1"/>
                    </a:solidFill>
                    <a:latin typeface="Calibri Light"/>
                    <a:ea typeface="ＭＳ Ｐゴシック" pitchFamily="34" charset="-128"/>
                  </a:rPr>
                  <a:t>serves the public good.</a:t>
                </a:r>
              </a:p>
            </p:txBody>
          </p:sp>
          <p:sp>
            <p:nvSpPr>
              <p:cNvPr id="36" name="Pentagon 46">
                <a:extLst>
                  <a:ext uri="{FF2B5EF4-FFF2-40B4-BE49-F238E27FC236}">
                    <a16:creationId xmlns:a16="http://schemas.microsoft.com/office/drawing/2014/main" id="{19475A8B-BE20-485B-AE61-D6B439B64D32}"/>
                  </a:ext>
                </a:extLst>
              </p:cNvPr>
              <p:cNvSpPr/>
              <p:nvPr/>
            </p:nvSpPr>
            <p:spPr bwMode="auto">
              <a:xfrm>
                <a:off x="782320" y="1505993"/>
                <a:ext cx="1764110" cy="880522"/>
              </a:xfrm>
              <a:prstGeom prst="homePlate">
                <a:avLst>
                  <a:gd name="adj" fmla="val 29798"/>
                </a:avLst>
              </a:prstGeom>
              <a:solidFill>
                <a:srgbClr val="3B9795"/>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defRPr/>
                </a:pPr>
                <a:r>
                  <a:rPr lang="en-GB" b="1" kern="0">
                    <a:solidFill>
                      <a:srgbClr val="EEEEEE"/>
                    </a:solidFill>
                    <a:latin typeface="Calibri Light"/>
                    <a:ea typeface="ＭＳ Ｐゴシック" pitchFamily="1" charset="-128"/>
                    <a:cs typeface="Aharoni" pitchFamily="2" charset="-79"/>
                  </a:rPr>
                  <a:t>Public Good</a:t>
                </a:r>
                <a:endParaRPr lang="en-US" b="1" kern="0">
                  <a:solidFill>
                    <a:srgbClr val="EEEEEE"/>
                  </a:solidFill>
                  <a:latin typeface="Calibri Light"/>
                  <a:ea typeface="ＭＳ Ｐゴシック" pitchFamily="1" charset="-128"/>
                  <a:cs typeface="Aharoni" pitchFamily="2" charset="-79"/>
                </a:endParaRPr>
              </a:p>
            </p:txBody>
          </p:sp>
          <p:cxnSp>
            <p:nvCxnSpPr>
              <p:cNvPr id="37" name="Straight Connector 36">
                <a:extLst>
                  <a:ext uri="{FF2B5EF4-FFF2-40B4-BE49-F238E27FC236}">
                    <a16:creationId xmlns:a16="http://schemas.microsoft.com/office/drawing/2014/main" id="{6BFC1D9C-B598-4732-B62C-BEECF7B2EE8D}"/>
                  </a:ext>
                </a:extLst>
              </p:cNvPr>
              <p:cNvCxnSpPr/>
              <p:nvPr/>
            </p:nvCxnSpPr>
            <p:spPr bwMode="auto">
              <a:xfrm>
                <a:off x="7921927" y="1658300"/>
                <a:ext cx="1" cy="575907"/>
              </a:xfrm>
              <a:prstGeom prst="line">
                <a:avLst/>
              </a:prstGeom>
              <a:gradFill>
                <a:gsLst>
                  <a:gs pos="0">
                    <a:srgbClr val="993365"/>
                  </a:gs>
                  <a:gs pos="50000">
                    <a:srgbClr val="B93D7B"/>
                  </a:gs>
                  <a:gs pos="100000">
                    <a:srgbClr val="CC6699"/>
                  </a:gs>
                </a:gsLst>
                <a:lin ang="0" scaled="1"/>
              </a:gradFill>
              <a:ln w="57150" cap="flat" cmpd="sng" algn="ctr">
                <a:solidFill>
                  <a:srgbClr val="223240"/>
                </a:solidFill>
                <a:prstDash val="solid"/>
                <a:round/>
                <a:headEnd type="none" w="med" len="med"/>
                <a:tailEnd type="none" w="med" len="med"/>
              </a:ln>
              <a:effectLst>
                <a:softEdge rad="12700"/>
              </a:effectLst>
            </p:spPr>
          </p:cxnSp>
          <p:pic>
            <p:nvPicPr>
              <p:cNvPr id="38" name="Picture 37">
                <a:extLst>
                  <a:ext uri="{FF2B5EF4-FFF2-40B4-BE49-F238E27FC236}">
                    <a16:creationId xmlns:a16="http://schemas.microsoft.com/office/drawing/2014/main" id="{F6B175C8-F194-4649-BEB3-AA6D2DD41DEB}"/>
                  </a:ext>
                </a:extLst>
              </p:cNvPr>
              <p:cNvPicPr>
                <a:picLocks noChangeAspect="1"/>
              </p:cNvPicPr>
              <p:nvPr/>
            </p:nvPicPr>
            <p:blipFill>
              <a:blip r:embed="rId3" cstate="print">
                <a:duotone>
                  <a:schemeClr val="accent5">
                    <a:shade val="45000"/>
                    <a:satMod val="135000"/>
                  </a:schemeClr>
                  <a:prstClr val="white"/>
                </a:duotone>
              </a:blip>
              <a:stretch>
                <a:fillRect/>
              </a:stretch>
            </p:blipFill>
            <p:spPr>
              <a:xfrm>
                <a:off x="8078212" y="1680083"/>
                <a:ext cx="642955" cy="591912"/>
              </a:xfrm>
              <a:prstGeom prst="rect">
                <a:avLst/>
              </a:prstGeom>
            </p:spPr>
          </p:pic>
        </p:grpSp>
        <p:grpSp>
          <p:nvGrpSpPr>
            <p:cNvPr id="15" name="Group 97">
              <a:extLst>
                <a:ext uri="{FF2B5EF4-FFF2-40B4-BE49-F238E27FC236}">
                  <a16:creationId xmlns:a16="http://schemas.microsoft.com/office/drawing/2014/main" id="{01AFFE97-4100-483F-8442-7BE42A30AD4C}"/>
                </a:ext>
              </a:extLst>
            </p:cNvPr>
            <p:cNvGrpSpPr/>
            <p:nvPr/>
          </p:nvGrpSpPr>
          <p:grpSpPr>
            <a:xfrm>
              <a:off x="2342833" y="3090290"/>
              <a:ext cx="8196195" cy="936000"/>
              <a:chOff x="782320" y="3268695"/>
              <a:chExt cx="8196195" cy="936000"/>
            </a:xfrm>
          </p:grpSpPr>
          <p:sp>
            <p:nvSpPr>
              <p:cNvPr id="31" name="Pentagon 51">
                <a:extLst>
                  <a:ext uri="{FF2B5EF4-FFF2-40B4-BE49-F238E27FC236}">
                    <a16:creationId xmlns:a16="http://schemas.microsoft.com/office/drawing/2014/main" id="{3773B0A5-47FB-4FF8-BFFF-02A84406C26D}"/>
                  </a:ext>
                </a:extLst>
              </p:cNvPr>
              <p:cNvSpPr/>
              <p:nvPr/>
            </p:nvSpPr>
            <p:spPr bwMode="auto">
              <a:xfrm>
                <a:off x="792115" y="3268695"/>
                <a:ext cx="8186400" cy="936000"/>
              </a:xfrm>
              <a:prstGeom prst="homePlate">
                <a:avLst>
                  <a:gd name="adj" fmla="val 24058"/>
                </a:avLst>
              </a:prstGeom>
              <a:solidFill>
                <a:srgbClr val="A5634A"/>
              </a:solidFill>
              <a:ln w="9525" cap="flat" cmpd="sng" algn="ctr">
                <a:noFill/>
                <a:prstDash val="solid"/>
                <a:round/>
                <a:headEnd type="none" w="med" len="med"/>
                <a:tailEnd type="none" w="med" len="med"/>
              </a:ln>
              <a:effectLst/>
            </p:spPr>
            <p:txBody>
              <a:bodyPr vert="horz" wrap="square" lIns="91440" tIns="45720" rIns="936000" bIns="45720" numCol="1" rtlCol="0" anchor="ctr" anchorCtr="0" compatLnSpc="1">
                <a:prstTxWarp prst="textNoShape">
                  <a:avLst/>
                </a:prstTxWarp>
              </a:bodyPr>
              <a:lstStyle/>
              <a:p>
                <a:pPr marL="1701800">
                  <a:defRPr/>
                </a:pPr>
                <a:r>
                  <a:rPr lang="en-US" sz="1600" kern="0">
                    <a:solidFill>
                      <a:srgbClr val="FFFFFF"/>
                    </a:solidFill>
                    <a:latin typeface="Calibri Light"/>
                    <a:ea typeface="ＭＳ Ｐゴシック" pitchFamily="1" charset="-128"/>
                    <a:cs typeface="Aharoni" pitchFamily="2" charset="-79"/>
                  </a:rPr>
                  <a:t>The risks and limits of new technologies are considered and </a:t>
                </a:r>
              </a:p>
              <a:p>
                <a:pPr marL="1701800">
                  <a:defRPr/>
                </a:pPr>
                <a:r>
                  <a:rPr lang="en-US" sz="1600" kern="0">
                    <a:solidFill>
                      <a:srgbClr val="FFFFFF"/>
                    </a:solidFill>
                    <a:latin typeface="Calibri Light"/>
                    <a:ea typeface="ＭＳ Ｐゴシック" pitchFamily="1" charset="-128"/>
                    <a:cs typeface="Aharoni" pitchFamily="2" charset="-79"/>
                  </a:rPr>
                  <a:t>there is sufficient human oversight so that methods employed </a:t>
                </a:r>
              </a:p>
              <a:p>
                <a:pPr marL="1701800">
                  <a:defRPr/>
                </a:pPr>
                <a:r>
                  <a:rPr lang="en-US" sz="1600" kern="0">
                    <a:solidFill>
                      <a:srgbClr val="FFFFFF"/>
                    </a:solidFill>
                    <a:latin typeface="Calibri Light"/>
                    <a:ea typeface="ＭＳ Ｐゴシック" pitchFamily="1" charset="-128"/>
                    <a:cs typeface="Aharoni" pitchFamily="2" charset="-79"/>
                  </a:rPr>
                  <a:t>are consistent with </a:t>
                </a:r>
                <a:r>
                  <a:rPr lang="en-US" sz="1600" kern="0" err="1">
                    <a:solidFill>
                      <a:srgbClr val="FFFFFF"/>
                    </a:solidFill>
                    <a:latin typeface="Calibri Light"/>
                    <a:ea typeface="ＭＳ Ｐゴシック" pitchFamily="1" charset="-128"/>
                    <a:cs typeface="Aharoni" pitchFamily="2" charset="-79"/>
                  </a:rPr>
                  <a:t>recognised</a:t>
                </a:r>
                <a:r>
                  <a:rPr lang="en-US" sz="1600" kern="0">
                    <a:solidFill>
                      <a:srgbClr val="FFFFFF"/>
                    </a:solidFill>
                    <a:latin typeface="Calibri Light"/>
                    <a:ea typeface="ＭＳ Ｐゴシック" pitchFamily="1" charset="-128"/>
                    <a:cs typeface="Aharoni" pitchFamily="2" charset="-79"/>
                  </a:rPr>
                  <a:t> standards of integrity and quality.</a:t>
                </a:r>
              </a:p>
            </p:txBody>
          </p:sp>
          <p:sp>
            <p:nvSpPr>
              <p:cNvPr id="32" name="Pentagon 52">
                <a:extLst>
                  <a:ext uri="{FF2B5EF4-FFF2-40B4-BE49-F238E27FC236}">
                    <a16:creationId xmlns:a16="http://schemas.microsoft.com/office/drawing/2014/main" id="{D4C59288-ACC1-45F2-AAA6-897100FBD529}"/>
                  </a:ext>
                </a:extLst>
              </p:cNvPr>
              <p:cNvSpPr/>
              <p:nvPr/>
            </p:nvSpPr>
            <p:spPr bwMode="auto">
              <a:xfrm>
                <a:off x="782320" y="3268695"/>
                <a:ext cx="1764110" cy="936000"/>
              </a:xfrm>
              <a:prstGeom prst="homePlate">
                <a:avLst>
                  <a:gd name="adj" fmla="val 29798"/>
                </a:avLst>
              </a:prstGeom>
              <a:solidFill>
                <a:srgbClr val="C6593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defRPr/>
                </a:pPr>
                <a:r>
                  <a:rPr lang="en-GB" b="1" kern="0">
                    <a:solidFill>
                      <a:srgbClr val="EEEEEE"/>
                    </a:solidFill>
                    <a:latin typeface="Calibri Light"/>
                    <a:ea typeface="ＭＳ Ｐゴシック" pitchFamily="1" charset="-128"/>
                    <a:cs typeface="Aharoni" pitchFamily="2" charset="-79"/>
                  </a:rPr>
                  <a:t>Methods and Quality</a:t>
                </a:r>
                <a:endParaRPr lang="en-US" b="1" kern="0">
                  <a:solidFill>
                    <a:srgbClr val="EEEEEE"/>
                  </a:solidFill>
                  <a:latin typeface="Calibri Light"/>
                  <a:ea typeface="ＭＳ Ｐゴシック" pitchFamily="1" charset="-128"/>
                  <a:cs typeface="Aharoni" pitchFamily="2" charset="-79"/>
                </a:endParaRPr>
              </a:p>
            </p:txBody>
          </p:sp>
          <p:pic>
            <p:nvPicPr>
              <p:cNvPr id="33" name="Picture 32">
                <a:extLst>
                  <a:ext uri="{FF2B5EF4-FFF2-40B4-BE49-F238E27FC236}">
                    <a16:creationId xmlns:a16="http://schemas.microsoft.com/office/drawing/2014/main" id="{3591D969-35B5-4F37-B012-6F5214A929FB}"/>
                  </a:ext>
                </a:extLst>
              </p:cNvPr>
              <p:cNvPicPr>
                <a:picLocks noChangeAspect="1"/>
              </p:cNvPicPr>
              <p:nvPr/>
            </p:nvPicPr>
            <p:blipFill>
              <a:blip r:embed="rId4" cstate="print">
                <a:duotone>
                  <a:schemeClr val="accent5">
                    <a:shade val="45000"/>
                    <a:satMod val="135000"/>
                  </a:schemeClr>
                  <a:prstClr val="white"/>
                </a:duotone>
              </a:blip>
              <a:stretch>
                <a:fillRect/>
              </a:stretch>
            </p:blipFill>
            <p:spPr>
              <a:xfrm>
                <a:off x="8183453" y="3377015"/>
                <a:ext cx="508703" cy="635138"/>
              </a:xfrm>
              <a:prstGeom prst="rect">
                <a:avLst/>
              </a:prstGeom>
            </p:spPr>
          </p:pic>
          <p:cxnSp>
            <p:nvCxnSpPr>
              <p:cNvPr id="34" name="Straight Connector 33">
                <a:extLst>
                  <a:ext uri="{FF2B5EF4-FFF2-40B4-BE49-F238E27FC236}">
                    <a16:creationId xmlns:a16="http://schemas.microsoft.com/office/drawing/2014/main" id="{7A2922F1-65B2-47CA-94CE-C9C1597439FA}"/>
                  </a:ext>
                </a:extLst>
              </p:cNvPr>
              <p:cNvCxnSpPr/>
              <p:nvPr/>
            </p:nvCxnSpPr>
            <p:spPr bwMode="auto">
              <a:xfrm>
                <a:off x="7942711" y="3421003"/>
                <a:ext cx="1" cy="575907"/>
              </a:xfrm>
              <a:prstGeom prst="line">
                <a:avLst/>
              </a:prstGeom>
              <a:gradFill>
                <a:gsLst>
                  <a:gs pos="0">
                    <a:srgbClr val="993365"/>
                  </a:gs>
                  <a:gs pos="50000">
                    <a:srgbClr val="B93D7B"/>
                  </a:gs>
                  <a:gs pos="100000">
                    <a:srgbClr val="CC6699"/>
                  </a:gs>
                </a:gsLst>
                <a:lin ang="0" scaled="1"/>
              </a:gradFill>
              <a:ln w="57150" cap="flat" cmpd="sng" algn="ctr">
                <a:solidFill>
                  <a:srgbClr val="223240"/>
                </a:solidFill>
                <a:prstDash val="solid"/>
                <a:round/>
                <a:headEnd type="none" w="med" len="med"/>
                <a:tailEnd type="none" w="med" len="med"/>
              </a:ln>
              <a:effectLst>
                <a:softEdge rad="12700"/>
              </a:effectLst>
            </p:spPr>
          </p:cxnSp>
        </p:grpSp>
        <p:grpSp>
          <p:nvGrpSpPr>
            <p:cNvPr id="16" name="Group 100">
              <a:extLst>
                <a:ext uri="{FF2B5EF4-FFF2-40B4-BE49-F238E27FC236}">
                  <a16:creationId xmlns:a16="http://schemas.microsoft.com/office/drawing/2014/main" id="{1AE83CE8-F4FA-4EE0-82C2-584DEBA3705B}"/>
                </a:ext>
              </a:extLst>
            </p:cNvPr>
            <p:cNvGrpSpPr/>
            <p:nvPr/>
          </p:nvGrpSpPr>
          <p:grpSpPr>
            <a:xfrm>
              <a:off x="2342833" y="5892734"/>
              <a:ext cx="8196195" cy="936001"/>
              <a:chOff x="782320" y="5880378"/>
              <a:chExt cx="8196195" cy="869143"/>
            </a:xfrm>
          </p:grpSpPr>
          <p:sp>
            <p:nvSpPr>
              <p:cNvPr id="27" name="Pentagon 56">
                <a:extLst>
                  <a:ext uri="{FF2B5EF4-FFF2-40B4-BE49-F238E27FC236}">
                    <a16:creationId xmlns:a16="http://schemas.microsoft.com/office/drawing/2014/main" id="{35D67033-40A9-416C-B73D-E2764EAF3540}"/>
                  </a:ext>
                </a:extLst>
              </p:cNvPr>
              <p:cNvSpPr/>
              <p:nvPr/>
            </p:nvSpPr>
            <p:spPr bwMode="auto">
              <a:xfrm>
                <a:off x="792115" y="5880378"/>
                <a:ext cx="8186400" cy="869142"/>
              </a:xfrm>
              <a:prstGeom prst="homePlate">
                <a:avLst>
                  <a:gd name="adj" fmla="val 23784"/>
                </a:avLst>
              </a:prstGeom>
              <a:solidFill>
                <a:srgbClr val="C5574F"/>
              </a:solidFill>
              <a:ln w="9525" cap="flat" cmpd="sng" algn="ctr">
                <a:noFill/>
                <a:prstDash val="solid"/>
                <a:round/>
                <a:headEnd type="none" w="med" len="med"/>
                <a:tailEnd type="none" w="med" len="med"/>
              </a:ln>
              <a:effectLst/>
            </p:spPr>
            <p:txBody>
              <a:bodyPr vert="horz" wrap="square" lIns="91440" tIns="45720" rIns="936000" bIns="45720" numCol="1" rtlCol="0" anchor="ctr" anchorCtr="0" compatLnSpc="1">
                <a:prstTxWarp prst="textNoShape">
                  <a:avLst/>
                </a:prstTxWarp>
              </a:bodyPr>
              <a:lstStyle/>
              <a:p>
                <a:pPr marL="1701800">
                  <a:tabLst>
                    <a:tab pos="3762375" algn="l"/>
                  </a:tabLst>
                  <a:defRPr/>
                </a:pPr>
                <a:r>
                  <a:rPr lang="en-GB" sz="1600" kern="0">
                    <a:solidFill>
                      <a:srgbClr val="EEEEEE"/>
                    </a:solidFill>
                    <a:latin typeface="Calibri Light" panose="020F0302020204030204" pitchFamily="34" charset="0"/>
                    <a:ea typeface="ＭＳ Ｐゴシック" pitchFamily="34" charset="-128"/>
                  </a:rPr>
                  <a:t>The access, use and sharing of data is </a:t>
                </a:r>
                <a:r>
                  <a:rPr lang="en-GB" sz="1600" b="1" kern="0">
                    <a:solidFill>
                      <a:srgbClr val="EEEEEE"/>
                    </a:solidFill>
                    <a:latin typeface="Calibri Light" panose="020F0302020204030204" pitchFamily="34" charset="0"/>
                    <a:ea typeface="ＭＳ Ｐゴシック" pitchFamily="34" charset="-128"/>
                  </a:rPr>
                  <a:t>transparent</a:t>
                </a:r>
                <a:r>
                  <a:rPr lang="en-GB" sz="1600" kern="0">
                    <a:solidFill>
                      <a:srgbClr val="EEEEEE"/>
                    </a:solidFill>
                    <a:latin typeface="Calibri Light" panose="020F0302020204030204" pitchFamily="34" charset="0"/>
                    <a:ea typeface="ＭＳ Ｐゴシック" pitchFamily="34" charset="-128"/>
                  </a:rPr>
                  <a:t>, and is communicated clearly and accessibly to the public.</a:t>
                </a:r>
              </a:p>
            </p:txBody>
          </p:sp>
          <p:sp>
            <p:nvSpPr>
              <p:cNvPr id="28" name="Pentagon 57">
                <a:extLst>
                  <a:ext uri="{FF2B5EF4-FFF2-40B4-BE49-F238E27FC236}">
                    <a16:creationId xmlns:a16="http://schemas.microsoft.com/office/drawing/2014/main" id="{EA060CF8-51C5-4BCC-A14D-37AD5022B4FB}"/>
                  </a:ext>
                </a:extLst>
              </p:cNvPr>
              <p:cNvSpPr/>
              <p:nvPr/>
            </p:nvSpPr>
            <p:spPr bwMode="auto">
              <a:xfrm>
                <a:off x="782320" y="5880378"/>
                <a:ext cx="1764110" cy="869143"/>
              </a:xfrm>
              <a:prstGeom prst="homePlate">
                <a:avLst>
                  <a:gd name="adj" fmla="val 29798"/>
                </a:avLst>
              </a:prstGeom>
              <a:solidFill>
                <a:srgbClr val="81322B"/>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defRPr/>
                </a:pPr>
                <a:r>
                  <a:rPr lang="en-GB" b="1" kern="0">
                    <a:solidFill>
                      <a:srgbClr val="EEEEEE"/>
                    </a:solidFill>
                    <a:latin typeface="Calibri Light"/>
                    <a:ea typeface="ＭＳ Ｐゴシック" pitchFamily="1" charset="-128"/>
                    <a:cs typeface="Aharoni" pitchFamily="2" charset="-79"/>
                  </a:rPr>
                  <a:t>Transparency</a:t>
                </a:r>
              </a:p>
            </p:txBody>
          </p:sp>
          <p:cxnSp>
            <p:nvCxnSpPr>
              <p:cNvPr id="29" name="Straight Connector 28">
                <a:extLst>
                  <a:ext uri="{FF2B5EF4-FFF2-40B4-BE49-F238E27FC236}">
                    <a16:creationId xmlns:a16="http://schemas.microsoft.com/office/drawing/2014/main" id="{98CC5666-C2FF-4FF8-91A6-9ECC479BB7D1}"/>
                  </a:ext>
                </a:extLst>
              </p:cNvPr>
              <p:cNvCxnSpPr/>
              <p:nvPr/>
            </p:nvCxnSpPr>
            <p:spPr bwMode="auto">
              <a:xfrm>
                <a:off x="7975705" y="6032686"/>
                <a:ext cx="1" cy="575907"/>
              </a:xfrm>
              <a:prstGeom prst="line">
                <a:avLst/>
              </a:prstGeom>
              <a:gradFill>
                <a:gsLst>
                  <a:gs pos="0">
                    <a:srgbClr val="993365"/>
                  </a:gs>
                  <a:gs pos="50000">
                    <a:srgbClr val="B93D7B"/>
                  </a:gs>
                  <a:gs pos="100000">
                    <a:srgbClr val="CC6699"/>
                  </a:gs>
                </a:gsLst>
                <a:lin ang="0" scaled="1"/>
              </a:gradFill>
              <a:ln w="57150" cap="flat" cmpd="sng" algn="ctr">
                <a:solidFill>
                  <a:srgbClr val="223240"/>
                </a:solidFill>
                <a:prstDash val="solid"/>
                <a:round/>
                <a:headEnd type="none" w="med" len="med"/>
                <a:tailEnd type="none" w="med" len="med"/>
              </a:ln>
              <a:effectLst>
                <a:softEdge rad="12700"/>
              </a:effectLst>
            </p:spPr>
          </p:cxnSp>
          <p:pic>
            <p:nvPicPr>
              <p:cNvPr id="30" name="Picture 29">
                <a:extLst>
                  <a:ext uri="{FF2B5EF4-FFF2-40B4-BE49-F238E27FC236}">
                    <a16:creationId xmlns:a16="http://schemas.microsoft.com/office/drawing/2014/main" id="{7C7D7D3A-DCB5-410E-9F60-DC68DDB8E15A}"/>
                  </a:ext>
                </a:extLst>
              </p:cNvPr>
              <p:cNvPicPr>
                <a:picLocks noChangeAspect="1"/>
              </p:cNvPicPr>
              <p:nvPr/>
            </p:nvPicPr>
            <p:blipFill>
              <a:blip r:embed="rId5" cstate="print">
                <a:clrChange>
                  <a:clrFrom>
                    <a:srgbClr val="000000"/>
                  </a:clrFrom>
                  <a:clrTo>
                    <a:srgbClr val="000000">
                      <a:alpha val="0"/>
                    </a:srgbClr>
                  </a:clrTo>
                </a:clrChange>
                <a:duotone>
                  <a:srgbClr val="969497">
                    <a:shade val="45000"/>
                    <a:satMod val="135000"/>
                  </a:srgbClr>
                  <a:prstClr val="white"/>
                </a:duotone>
                <a:lum bright="40000" contrast="40000"/>
              </a:blip>
              <a:stretch>
                <a:fillRect/>
              </a:stretch>
            </p:blipFill>
            <p:spPr>
              <a:xfrm>
                <a:off x="8129153" y="6120570"/>
                <a:ext cx="695722" cy="438329"/>
              </a:xfrm>
              <a:prstGeom prst="rect">
                <a:avLst/>
              </a:prstGeom>
            </p:spPr>
          </p:pic>
        </p:grpSp>
        <p:grpSp>
          <p:nvGrpSpPr>
            <p:cNvPr id="17" name="Group 99">
              <a:extLst>
                <a:ext uri="{FF2B5EF4-FFF2-40B4-BE49-F238E27FC236}">
                  <a16:creationId xmlns:a16="http://schemas.microsoft.com/office/drawing/2014/main" id="{AAC35451-EC69-4BCA-9700-2C90F8D270AD}"/>
                </a:ext>
              </a:extLst>
            </p:cNvPr>
            <p:cNvGrpSpPr/>
            <p:nvPr/>
          </p:nvGrpSpPr>
          <p:grpSpPr>
            <a:xfrm>
              <a:off x="2342833" y="4957009"/>
              <a:ext cx="8196559" cy="936000"/>
              <a:chOff x="782320" y="5006827"/>
              <a:chExt cx="8196559" cy="936000"/>
            </a:xfrm>
          </p:grpSpPr>
          <p:sp>
            <p:nvSpPr>
              <p:cNvPr id="23" name="Pentagon 61">
                <a:extLst>
                  <a:ext uri="{FF2B5EF4-FFF2-40B4-BE49-F238E27FC236}">
                    <a16:creationId xmlns:a16="http://schemas.microsoft.com/office/drawing/2014/main" id="{68D33F85-9EFB-4F24-BE8D-2D00D770BB2C}"/>
                  </a:ext>
                </a:extLst>
              </p:cNvPr>
              <p:cNvSpPr/>
              <p:nvPr/>
            </p:nvSpPr>
            <p:spPr bwMode="auto">
              <a:xfrm>
                <a:off x="792479" y="5006827"/>
                <a:ext cx="8186400" cy="936000"/>
              </a:xfrm>
              <a:prstGeom prst="homePlate">
                <a:avLst>
                  <a:gd name="adj" fmla="val 24130"/>
                </a:avLst>
              </a:prstGeom>
              <a:solidFill>
                <a:srgbClr val="223240">
                  <a:lumMod val="75000"/>
                  <a:lumOff val="25000"/>
                </a:srgbClr>
              </a:solidFill>
              <a:ln w="9525" cap="flat" cmpd="sng" algn="ctr">
                <a:noFill/>
                <a:prstDash val="solid"/>
                <a:round/>
                <a:headEnd type="none" w="med" len="med"/>
                <a:tailEnd type="none" w="med" len="med"/>
              </a:ln>
              <a:effectLst/>
            </p:spPr>
            <p:txBody>
              <a:bodyPr vert="horz" wrap="square" lIns="91440" tIns="45720" rIns="936000" bIns="45720" numCol="1" rtlCol="0" anchor="ctr" anchorCtr="0" compatLnSpc="1">
                <a:prstTxWarp prst="textNoShape">
                  <a:avLst/>
                </a:prstTxWarp>
              </a:bodyPr>
              <a:lstStyle/>
              <a:p>
                <a:pPr marL="1704975" indent="1588">
                  <a:defRPr/>
                </a:pPr>
                <a:r>
                  <a:rPr lang="en-GB" sz="1600" kern="0">
                    <a:solidFill>
                      <a:srgbClr val="EEEEEE"/>
                    </a:solidFill>
                    <a:latin typeface="Calibri Light" panose="020F0302020204030204" pitchFamily="34" charset="0"/>
                    <a:ea typeface="ＭＳ Ｐゴシック" pitchFamily="34" charset="-128"/>
                  </a:rPr>
                  <a:t>The views of the public are considered in light of the data used and the perceived benefits of the research.</a:t>
                </a:r>
              </a:p>
            </p:txBody>
          </p:sp>
          <p:sp>
            <p:nvSpPr>
              <p:cNvPr id="24" name="Pentagon 62">
                <a:extLst>
                  <a:ext uri="{FF2B5EF4-FFF2-40B4-BE49-F238E27FC236}">
                    <a16:creationId xmlns:a16="http://schemas.microsoft.com/office/drawing/2014/main" id="{9D253B7F-8CBE-41D1-88F2-81945C33ADA3}"/>
                  </a:ext>
                </a:extLst>
              </p:cNvPr>
              <p:cNvSpPr/>
              <p:nvPr/>
            </p:nvSpPr>
            <p:spPr bwMode="auto">
              <a:xfrm>
                <a:off x="782320" y="5006827"/>
                <a:ext cx="1764110" cy="936000"/>
              </a:xfrm>
              <a:prstGeom prst="homePlate">
                <a:avLst>
                  <a:gd name="adj" fmla="val 29798"/>
                </a:avLst>
              </a:prstGeom>
              <a:solidFill>
                <a:srgbClr val="30475B"/>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defRPr/>
                </a:pPr>
                <a:r>
                  <a:rPr lang="en-GB" b="1" kern="0">
                    <a:solidFill>
                      <a:srgbClr val="EEEEEE"/>
                    </a:solidFill>
                    <a:latin typeface="Calibri Light"/>
                    <a:ea typeface="ＭＳ Ｐゴシック" pitchFamily="1" charset="-128"/>
                    <a:cs typeface="Aharoni" pitchFamily="2" charset="-79"/>
                  </a:rPr>
                  <a:t>Public views &amp; engagement</a:t>
                </a:r>
              </a:p>
            </p:txBody>
          </p:sp>
          <p:cxnSp>
            <p:nvCxnSpPr>
              <p:cNvPr id="25" name="Straight Connector 24">
                <a:extLst>
                  <a:ext uri="{FF2B5EF4-FFF2-40B4-BE49-F238E27FC236}">
                    <a16:creationId xmlns:a16="http://schemas.microsoft.com/office/drawing/2014/main" id="{4DEAFBB8-ACCE-46C7-B463-6728A2585844}"/>
                  </a:ext>
                </a:extLst>
              </p:cNvPr>
              <p:cNvCxnSpPr/>
              <p:nvPr/>
            </p:nvCxnSpPr>
            <p:spPr bwMode="auto">
              <a:xfrm>
                <a:off x="7955280" y="5159135"/>
                <a:ext cx="1" cy="575907"/>
              </a:xfrm>
              <a:prstGeom prst="line">
                <a:avLst/>
              </a:prstGeom>
              <a:gradFill>
                <a:gsLst>
                  <a:gs pos="0">
                    <a:srgbClr val="993365"/>
                  </a:gs>
                  <a:gs pos="50000">
                    <a:srgbClr val="B93D7B"/>
                  </a:gs>
                  <a:gs pos="100000">
                    <a:srgbClr val="CC6699"/>
                  </a:gs>
                </a:gsLst>
                <a:lin ang="0" scaled="1"/>
              </a:gradFill>
              <a:ln w="57150" cap="flat" cmpd="sng" algn="ctr">
                <a:solidFill>
                  <a:srgbClr val="223240"/>
                </a:solidFill>
                <a:prstDash val="solid"/>
                <a:round/>
                <a:headEnd type="none" w="med" len="med"/>
                <a:tailEnd type="none" w="med" len="med"/>
              </a:ln>
              <a:effectLst>
                <a:softEdge rad="12700"/>
              </a:effectLst>
            </p:spPr>
          </p:cxnSp>
          <p:pic>
            <p:nvPicPr>
              <p:cNvPr id="26" name="Picture 25">
                <a:extLst>
                  <a:ext uri="{FF2B5EF4-FFF2-40B4-BE49-F238E27FC236}">
                    <a16:creationId xmlns:a16="http://schemas.microsoft.com/office/drawing/2014/main" id="{917EA5B5-395D-4FFD-AB9F-7E0F7FC2792D}"/>
                  </a:ext>
                </a:extLst>
              </p:cNvPr>
              <p:cNvPicPr>
                <a:picLocks noChangeAspect="1"/>
              </p:cNvPicPr>
              <p:nvPr/>
            </p:nvPicPr>
            <p:blipFill>
              <a:blip r:embed="rId6" cstate="print">
                <a:duotone>
                  <a:schemeClr val="accent5">
                    <a:shade val="45000"/>
                    <a:satMod val="135000"/>
                  </a:schemeClr>
                  <a:prstClr val="white"/>
                </a:duotone>
              </a:blip>
              <a:stretch>
                <a:fillRect/>
              </a:stretch>
            </p:blipFill>
            <p:spPr>
              <a:xfrm>
                <a:off x="8053740" y="5199930"/>
                <a:ext cx="770334" cy="491130"/>
              </a:xfrm>
              <a:prstGeom prst="rect">
                <a:avLst/>
              </a:prstGeom>
            </p:spPr>
          </p:pic>
        </p:grpSp>
        <p:grpSp>
          <p:nvGrpSpPr>
            <p:cNvPr id="18" name="Group 98">
              <a:extLst>
                <a:ext uri="{FF2B5EF4-FFF2-40B4-BE49-F238E27FC236}">
                  <a16:creationId xmlns:a16="http://schemas.microsoft.com/office/drawing/2014/main" id="{5B969D8E-7D41-4AFD-A5FB-AE32CAA21E9E}"/>
                </a:ext>
              </a:extLst>
            </p:cNvPr>
            <p:cNvGrpSpPr/>
            <p:nvPr/>
          </p:nvGrpSpPr>
          <p:grpSpPr>
            <a:xfrm>
              <a:off x="2329931" y="4021195"/>
              <a:ext cx="8208447" cy="936000"/>
              <a:chOff x="782320" y="4150300"/>
              <a:chExt cx="8196195" cy="936000"/>
            </a:xfrm>
          </p:grpSpPr>
          <p:sp>
            <p:nvSpPr>
              <p:cNvPr id="19" name="Pentagon 66">
                <a:extLst>
                  <a:ext uri="{FF2B5EF4-FFF2-40B4-BE49-F238E27FC236}">
                    <a16:creationId xmlns:a16="http://schemas.microsoft.com/office/drawing/2014/main" id="{61AD40C6-381B-4426-B580-0C9663506BFA}"/>
                  </a:ext>
                </a:extLst>
              </p:cNvPr>
              <p:cNvSpPr/>
              <p:nvPr/>
            </p:nvSpPr>
            <p:spPr bwMode="auto">
              <a:xfrm>
                <a:off x="792115" y="4150300"/>
                <a:ext cx="8186400" cy="936000"/>
              </a:xfrm>
              <a:prstGeom prst="homePlate">
                <a:avLst>
                  <a:gd name="adj" fmla="val 24216"/>
                </a:avLst>
              </a:prstGeom>
              <a:solidFill>
                <a:srgbClr val="10B086"/>
              </a:solidFill>
              <a:ln w="9525" cap="flat" cmpd="sng" algn="ctr">
                <a:noFill/>
                <a:prstDash val="solid"/>
                <a:round/>
                <a:headEnd type="none" w="med" len="med"/>
                <a:tailEnd type="none" w="med" len="med"/>
              </a:ln>
              <a:effectLst/>
            </p:spPr>
            <p:txBody>
              <a:bodyPr vert="horz" wrap="square" lIns="91440" tIns="45720" rIns="936000" bIns="45720" numCol="1" rtlCol="0" anchor="ctr" anchorCtr="0" compatLnSpc="1">
                <a:prstTxWarp prst="textNoShape">
                  <a:avLst/>
                </a:prstTxWarp>
              </a:bodyPr>
              <a:lstStyle/>
              <a:p>
                <a:pPr marL="1701800">
                  <a:defRPr/>
                </a:pPr>
                <a:r>
                  <a:rPr lang="en-US" sz="1600" kern="0">
                    <a:solidFill>
                      <a:srgbClr val="EEEEEE"/>
                    </a:solidFill>
                    <a:latin typeface="Calibri Light" panose="020F0302020204030204" pitchFamily="34" charset="0"/>
                    <a:ea typeface="ＭＳ Ｐゴシック" pitchFamily="34" charset="-128"/>
                  </a:rPr>
                  <a:t>Data used and methods employed are consistent with legal requirements such as Data Protection Legislation, the Human Rights Act 1998, the Statistics and Registration Service Act 2007, public equalities duty and the common law duty of confidence.</a:t>
                </a:r>
              </a:p>
            </p:txBody>
          </p:sp>
          <p:sp>
            <p:nvSpPr>
              <p:cNvPr id="20" name="Pentagon 67">
                <a:extLst>
                  <a:ext uri="{FF2B5EF4-FFF2-40B4-BE49-F238E27FC236}">
                    <a16:creationId xmlns:a16="http://schemas.microsoft.com/office/drawing/2014/main" id="{609F6202-E4C0-4680-930B-2E9A0C7D0DFA}"/>
                  </a:ext>
                </a:extLst>
              </p:cNvPr>
              <p:cNvSpPr/>
              <p:nvPr/>
            </p:nvSpPr>
            <p:spPr bwMode="auto">
              <a:xfrm>
                <a:off x="782320" y="4150300"/>
                <a:ext cx="1764110" cy="936000"/>
              </a:xfrm>
              <a:prstGeom prst="homePlate">
                <a:avLst>
                  <a:gd name="adj" fmla="val 29798"/>
                </a:avLst>
              </a:prstGeom>
              <a:solidFill>
                <a:srgbClr val="0B795B"/>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defRPr/>
                </a:pPr>
                <a:r>
                  <a:rPr lang="en-GB" b="1" kern="0">
                    <a:solidFill>
                      <a:srgbClr val="EEEEEE"/>
                    </a:solidFill>
                    <a:latin typeface="Calibri Light"/>
                    <a:ea typeface="ＭＳ Ｐゴシック" pitchFamily="1" charset="-128"/>
                    <a:cs typeface="Aharoni" pitchFamily="2" charset="-79"/>
                  </a:rPr>
                  <a:t>Legal Compliance</a:t>
                </a:r>
              </a:p>
            </p:txBody>
          </p:sp>
          <p:cxnSp>
            <p:nvCxnSpPr>
              <p:cNvPr id="21" name="Straight Connector 20">
                <a:extLst>
                  <a:ext uri="{FF2B5EF4-FFF2-40B4-BE49-F238E27FC236}">
                    <a16:creationId xmlns:a16="http://schemas.microsoft.com/office/drawing/2014/main" id="{270B93C6-C519-4266-A400-C91AEEDF54D4}"/>
                  </a:ext>
                </a:extLst>
              </p:cNvPr>
              <p:cNvCxnSpPr/>
              <p:nvPr/>
            </p:nvCxnSpPr>
            <p:spPr bwMode="auto">
              <a:xfrm>
                <a:off x="7944282" y="4302608"/>
                <a:ext cx="1" cy="575907"/>
              </a:xfrm>
              <a:prstGeom prst="line">
                <a:avLst/>
              </a:prstGeom>
              <a:gradFill>
                <a:gsLst>
                  <a:gs pos="0">
                    <a:srgbClr val="993365"/>
                  </a:gs>
                  <a:gs pos="50000">
                    <a:srgbClr val="B93D7B"/>
                  </a:gs>
                  <a:gs pos="100000">
                    <a:srgbClr val="CC6699"/>
                  </a:gs>
                </a:gsLst>
                <a:lin ang="0" scaled="1"/>
              </a:gradFill>
              <a:ln w="57150" cap="flat" cmpd="sng" algn="ctr">
                <a:solidFill>
                  <a:srgbClr val="223240"/>
                </a:solidFill>
                <a:prstDash val="solid"/>
                <a:round/>
                <a:headEnd type="none" w="med" len="med"/>
                <a:tailEnd type="none" w="med" len="med"/>
              </a:ln>
              <a:effectLst>
                <a:softEdge rad="12700"/>
              </a:effectLst>
            </p:spPr>
          </p:cxnSp>
          <p:pic>
            <p:nvPicPr>
              <p:cNvPr id="22" name="Picture 21">
                <a:extLst>
                  <a:ext uri="{FF2B5EF4-FFF2-40B4-BE49-F238E27FC236}">
                    <a16:creationId xmlns:a16="http://schemas.microsoft.com/office/drawing/2014/main" id="{8DEAD72A-6114-494B-A3CA-4B923FB5B407}"/>
                  </a:ext>
                </a:extLst>
              </p:cNvPr>
              <p:cNvPicPr>
                <a:picLocks noChangeAspect="1"/>
              </p:cNvPicPr>
              <p:nvPr/>
            </p:nvPicPr>
            <p:blipFill>
              <a:blip r:embed="rId7" cstate="print">
                <a:duotone>
                  <a:srgbClr val="515E6A">
                    <a:shade val="45000"/>
                    <a:satMod val="135000"/>
                  </a:srgbClr>
                  <a:prstClr val="white"/>
                </a:duotone>
                <a:lum bright="40000"/>
              </a:blip>
              <a:stretch>
                <a:fillRect/>
              </a:stretch>
            </p:blipFill>
            <p:spPr>
              <a:xfrm>
                <a:off x="8138580" y="4263753"/>
                <a:ext cx="600277" cy="611334"/>
              </a:xfrm>
              <a:prstGeom prst="rect">
                <a:avLst/>
              </a:prstGeom>
            </p:spPr>
          </p:pic>
        </p:grpSp>
      </p:grpSp>
    </p:spTree>
    <p:extLst>
      <p:ext uri="{BB962C8B-B14F-4D97-AF65-F5344CB8AC3E}">
        <p14:creationId xmlns:p14="http://schemas.microsoft.com/office/powerpoint/2010/main" val="2458547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C93BF9-1802-4E17-A2B7-CEB115A8C958}"/>
              </a:ext>
            </a:extLst>
          </p:cNvPr>
          <p:cNvSpPr>
            <a:spLocks noGrp="1"/>
          </p:cNvSpPr>
          <p:nvPr>
            <p:ph type="ftr" sz="quarter" idx="3"/>
          </p:nvPr>
        </p:nvSpPr>
        <p:spPr/>
        <p:txBody>
          <a:bodyPr/>
          <a:lstStyle/>
          <a:p>
            <a:endParaRPr lang="en-US"/>
          </a:p>
        </p:txBody>
      </p:sp>
      <p:sp>
        <p:nvSpPr>
          <p:cNvPr id="3" name="Title 2">
            <a:extLst>
              <a:ext uri="{FF2B5EF4-FFF2-40B4-BE49-F238E27FC236}">
                <a16:creationId xmlns:a16="http://schemas.microsoft.com/office/drawing/2014/main" id="{53096539-944E-4EB9-B83F-FA8235743D52}"/>
              </a:ext>
            </a:extLst>
          </p:cNvPr>
          <p:cNvSpPr>
            <a:spLocks noGrp="1"/>
          </p:cNvSpPr>
          <p:nvPr>
            <p:ph type="title"/>
          </p:nvPr>
        </p:nvSpPr>
        <p:spPr/>
        <p:txBody>
          <a:bodyPr/>
          <a:lstStyle/>
          <a:p>
            <a:r>
              <a:rPr lang="en-GB"/>
              <a:t>Why are the principles important?</a:t>
            </a:r>
          </a:p>
        </p:txBody>
      </p:sp>
      <p:graphicFrame>
        <p:nvGraphicFramePr>
          <p:cNvPr id="8" name="Diagram 7">
            <a:extLst>
              <a:ext uri="{FF2B5EF4-FFF2-40B4-BE49-F238E27FC236}">
                <a16:creationId xmlns:a16="http://schemas.microsoft.com/office/drawing/2014/main" id="{40C3BD4E-854F-473D-81F0-A50C336D425F}"/>
              </a:ext>
            </a:extLst>
          </p:cNvPr>
          <p:cNvGraphicFramePr/>
          <p:nvPr>
            <p:extLst>
              <p:ext uri="{D42A27DB-BD31-4B8C-83A1-F6EECF244321}">
                <p14:modId xmlns:p14="http://schemas.microsoft.com/office/powerpoint/2010/main" val="4160802788"/>
              </p:ext>
            </p:extLst>
          </p:nvPr>
        </p:nvGraphicFramePr>
        <p:xfrm>
          <a:off x="283227" y="1540701"/>
          <a:ext cx="11625546" cy="4071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4421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C93BF9-1802-4E17-A2B7-CEB115A8C958}"/>
              </a:ext>
            </a:extLst>
          </p:cNvPr>
          <p:cNvSpPr>
            <a:spLocks noGrp="1"/>
          </p:cNvSpPr>
          <p:nvPr>
            <p:ph type="ftr" sz="quarter" idx="3"/>
          </p:nvPr>
        </p:nvSpPr>
        <p:spPr/>
        <p:txBody>
          <a:bodyPr/>
          <a:lstStyle/>
          <a:p>
            <a:endParaRPr lang="en-US"/>
          </a:p>
        </p:txBody>
      </p:sp>
      <p:sp>
        <p:nvSpPr>
          <p:cNvPr id="3" name="Title 2">
            <a:extLst>
              <a:ext uri="{FF2B5EF4-FFF2-40B4-BE49-F238E27FC236}">
                <a16:creationId xmlns:a16="http://schemas.microsoft.com/office/drawing/2014/main" id="{53096539-944E-4EB9-B83F-FA8235743D52}"/>
              </a:ext>
            </a:extLst>
          </p:cNvPr>
          <p:cNvSpPr>
            <a:spLocks noGrp="1"/>
          </p:cNvSpPr>
          <p:nvPr>
            <p:ph type="title"/>
          </p:nvPr>
        </p:nvSpPr>
        <p:spPr/>
        <p:txBody>
          <a:bodyPr/>
          <a:lstStyle/>
          <a:p>
            <a:r>
              <a:rPr lang="en-GB"/>
              <a:t>Why are the principles important?</a:t>
            </a:r>
          </a:p>
        </p:txBody>
      </p:sp>
      <p:graphicFrame>
        <p:nvGraphicFramePr>
          <p:cNvPr id="8" name="Diagram 7">
            <a:extLst>
              <a:ext uri="{FF2B5EF4-FFF2-40B4-BE49-F238E27FC236}">
                <a16:creationId xmlns:a16="http://schemas.microsoft.com/office/drawing/2014/main" id="{40C3BD4E-854F-473D-81F0-A50C336D425F}"/>
              </a:ext>
            </a:extLst>
          </p:cNvPr>
          <p:cNvGraphicFramePr/>
          <p:nvPr>
            <p:extLst>
              <p:ext uri="{D42A27DB-BD31-4B8C-83A1-F6EECF244321}">
                <p14:modId xmlns:p14="http://schemas.microsoft.com/office/powerpoint/2010/main" val="3099558564"/>
              </p:ext>
            </p:extLst>
          </p:nvPr>
        </p:nvGraphicFramePr>
        <p:xfrm>
          <a:off x="283227" y="1540701"/>
          <a:ext cx="11625546" cy="4071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7516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a:extLst>
              <a:ext uri="{FF2B5EF4-FFF2-40B4-BE49-F238E27FC236}">
                <a16:creationId xmlns:a16="http://schemas.microsoft.com/office/drawing/2014/main" id="{EA9B8ADC-90EF-674B-B002-4C090D7DCB6A}"/>
              </a:ext>
            </a:extLst>
          </p:cNvPr>
          <p:cNvSpPr>
            <a:spLocks noGrp="1"/>
          </p:cNvSpPr>
          <p:nvPr>
            <p:ph type="ftr" sz="quarter" idx="3"/>
          </p:nvPr>
        </p:nvSpPr>
        <p:spPr/>
        <p:txBody>
          <a:bodyPr/>
          <a:lstStyle/>
          <a:p>
            <a:endParaRPr lang="en-US"/>
          </a:p>
        </p:txBody>
      </p:sp>
      <p:sp>
        <p:nvSpPr>
          <p:cNvPr id="2" name="Title">
            <a:extLst>
              <a:ext uri="{FF2B5EF4-FFF2-40B4-BE49-F238E27FC236}">
                <a16:creationId xmlns:a16="http://schemas.microsoft.com/office/drawing/2014/main" id="{33787274-F029-E748-8C7B-8D67F99EBD49}"/>
              </a:ext>
            </a:extLst>
          </p:cNvPr>
          <p:cNvSpPr>
            <a:spLocks noGrp="1"/>
          </p:cNvSpPr>
          <p:nvPr>
            <p:ph type="title"/>
          </p:nvPr>
        </p:nvSpPr>
        <p:spPr>
          <a:xfrm>
            <a:off x="838200" y="642127"/>
            <a:ext cx="10515600" cy="526298"/>
          </a:xfrm>
        </p:spPr>
        <p:txBody>
          <a:bodyPr/>
          <a:lstStyle/>
          <a:p>
            <a:r>
              <a:rPr lang="en-GB" dirty="0"/>
              <a:t>Data ethics support</a:t>
            </a:r>
            <a:endParaRPr lang="en-US" dirty="0"/>
          </a:p>
        </p:txBody>
      </p:sp>
      <p:sp>
        <p:nvSpPr>
          <p:cNvPr id="3" name="Content Placeholder">
            <a:extLst>
              <a:ext uri="{FF2B5EF4-FFF2-40B4-BE49-F238E27FC236}">
                <a16:creationId xmlns:a16="http://schemas.microsoft.com/office/drawing/2014/main" id="{C6452333-3561-AC46-A8A3-C79878353742}"/>
              </a:ext>
            </a:extLst>
          </p:cNvPr>
          <p:cNvSpPr>
            <a:spLocks noGrp="1"/>
          </p:cNvSpPr>
          <p:nvPr>
            <p:ph idx="1"/>
          </p:nvPr>
        </p:nvSpPr>
        <p:spPr>
          <a:xfrm>
            <a:off x="2052320" y="1709433"/>
            <a:ext cx="3413760" cy="1699876"/>
          </a:xfrm>
        </p:spPr>
        <p:txBody>
          <a:bodyPr/>
          <a:lstStyle/>
          <a:p>
            <a:pPr marL="0" indent="0">
              <a:buNone/>
            </a:pPr>
            <a:r>
              <a:rPr lang="en-GB" sz="2000"/>
              <a:t>Continue to develop the </a:t>
            </a:r>
            <a:br>
              <a:rPr lang="en-GB" sz="2000"/>
            </a:br>
            <a:r>
              <a:rPr lang="en-GB" sz="2000" b="1"/>
              <a:t>self-assessment tool and guidance </a:t>
            </a:r>
            <a:r>
              <a:rPr lang="en-GB" sz="2000"/>
              <a:t>and</a:t>
            </a:r>
            <a:r>
              <a:rPr lang="en-GB" sz="2000" b="1"/>
              <a:t> </a:t>
            </a:r>
            <a:r>
              <a:rPr lang="en-GB" sz="2000"/>
              <a:t>provide </a:t>
            </a:r>
            <a:r>
              <a:rPr lang="en-GB" sz="2000" b="1"/>
              <a:t>independent expert ethical advice </a:t>
            </a:r>
            <a:r>
              <a:rPr lang="en-GB" sz="2000"/>
              <a:t>through </a:t>
            </a:r>
            <a:r>
              <a:rPr lang="en-GB" sz="2000" b="1"/>
              <a:t>NSDEC.</a:t>
            </a:r>
          </a:p>
          <a:p>
            <a:endParaRPr lang="en-US"/>
          </a:p>
        </p:txBody>
      </p:sp>
      <p:sp>
        <p:nvSpPr>
          <p:cNvPr id="6" name="Rectangle 5">
            <a:extLst>
              <a:ext uri="{FF2B5EF4-FFF2-40B4-BE49-F238E27FC236}">
                <a16:creationId xmlns:a16="http://schemas.microsoft.com/office/drawing/2014/main" id="{AF7172DA-45D3-4CEC-B0BA-AC6B698FBDD6}"/>
              </a:ext>
            </a:extLst>
          </p:cNvPr>
          <p:cNvSpPr/>
          <p:nvPr/>
        </p:nvSpPr>
        <p:spPr>
          <a:xfrm>
            <a:off x="838200" y="386228"/>
            <a:ext cx="3473450" cy="1282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ontent Placeholder">
            <a:extLst>
              <a:ext uri="{FF2B5EF4-FFF2-40B4-BE49-F238E27FC236}">
                <a16:creationId xmlns:a16="http://schemas.microsoft.com/office/drawing/2014/main" id="{01EBEDD2-464F-45B3-B8F7-0B0FAFEF74E8}"/>
              </a:ext>
            </a:extLst>
          </p:cNvPr>
          <p:cNvSpPr txBox="1">
            <a:spLocks/>
          </p:cNvSpPr>
          <p:nvPr/>
        </p:nvSpPr>
        <p:spPr>
          <a:xfrm>
            <a:off x="2052320" y="3794760"/>
            <a:ext cx="3413760" cy="1666546"/>
          </a:xfrm>
          <a:prstGeom prst="rect">
            <a:avLst/>
          </a:prstGeom>
        </p:spPr>
        <p:txBody>
          <a:bodyPr vert="horz" wrap="square" lIns="0" tIns="0" rIns="0" bIns="0" rtlCol="0" anchor="t" anchorCtr="0">
            <a:spAutoFit/>
          </a:bodyPr>
          <a:lstStyle>
            <a:lvl1pPr marL="252000" indent="-252000" algn="l" defTabSz="914400" rtl="0" eaLnBrk="1" latinLnBrk="0" hangingPunct="1">
              <a:lnSpc>
                <a:spcPct val="110000"/>
              </a:lnSpc>
              <a:spcBef>
                <a:spcPts val="0"/>
              </a:spcBef>
              <a:spcAft>
                <a:spcPts val="500"/>
              </a:spcAft>
              <a:buFont typeface="Arial" panose="020B0604020202020204" pitchFamily="34" charset="0"/>
              <a:buChar char="•"/>
              <a:defRPr sz="3200" kern="1200">
                <a:solidFill>
                  <a:schemeClr val="tx1"/>
                </a:solidFill>
                <a:latin typeface="+mn-lt"/>
                <a:ea typeface="+mn-ea"/>
                <a:cs typeface="+mn-cs"/>
              </a:defRPr>
            </a:lvl1pPr>
            <a:lvl2pPr marL="468000" indent="-216000" algn="l" defTabSz="914400" rtl="0" eaLnBrk="1" latinLnBrk="0" hangingPunct="1">
              <a:lnSpc>
                <a:spcPct val="110000"/>
              </a:lnSpc>
              <a:spcBef>
                <a:spcPts val="0"/>
              </a:spcBef>
              <a:spcAft>
                <a:spcPts val="500"/>
              </a:spcAft>
              <a:buFont typeface="Arial" panose="020B0604020202020204" pitchFamily="34" charset="0"/>
              <a:buChar char="•"/>
              <a:defRPr sz="2800" kern="1200">
                <a:solidFill>
                  <a:schemeClr val="tx1"/>
                </a:solidFill>
                <a:latin typeface="+mn-lt"/>
                <a:ea typeface="+mn-ea"/>
                <a:cs typeface="+mn-cs"/>
              </a:defRPr>
            </a:lvl2pPr>
            <a:lvl3pPr marL="648000" indent="-180000" algn="l" defTabSz="914400" rtl="0" eaLnBrk="1" latinLnBrk="0" hangingPunct="1">
              <a:lnSpc>
                <a:spcPct val="110000"/>
              </a:lnSpc>
              <a:spcBef>
                <a:spcPts val="0"/>
              </a:spcBef>
              <a:spcAft>
                <a:spcPts val="500"/>
              </a:spcAft>
              <a:buFont typeface="Arial" panose="020B0604020202020204" pitchFamily="34" charset="0"/>
              <a:buChar char="•"/>
              <a:defRPr sz="2400" kern="1200">
                <a:solidFill>
                  <a:schemeClr val="tx1"/>
                </a:solidFill>
                <a:latin typeface="+mn-lt"/>
                <a:ea typeface="+mn-ea"/>
                <a:cs typeface="+mn-cs"/>
              </a:defRPr>
            </a:lvl3pPr>
            <a:lvl4pPr marL="828000" indent="-180000" algn="l" defTabSz="914400" rtl="0" eaLnBrk="1" latinLnBrk="0" hangingPunct="1">
              <a:lnSpc>
                <a:spcPct val="110000"/>
              </a:lnSpc>
              <a:spcBef>
                <a:spcPts val="0"/>
              </a:spcBef>
              <a:spcAft>
                <a:spcPts val="500"/>
              </a:spcAft>
              <a:buFont typeface="Arial" panose="020B0604020202020204" pitchFamily="34" charset="0"/>
              <a:buChar char="•"/>
              <a:defRPr sz="2000" kern="1200">
                <a:solidFill>
                  <a:schemeClr val="tx1"/>
                </a:solidFill>
                <a:latin typeface="+mn-lt"/>
                <a:ea typeface="+mn-ea"/>
                <a:cs typeface="+mn-cs"/>
              </a:defRPr>
            </a:lvl4pPr>
            <a:lvl5pPr marL="1008000" indent="-180000" algn="l" defTabSz="914400" rtl="0" eaLnBrk="1" latinLnBrk="0" hangingPunct="1">
              <a:lnSpc>
                <a:spcPct val="110000"/>
              </a:lnSpc>
              <a:spcBef>
                <a:spcPts val="0"/>
              </a:spcBef>
              <a:spcAft>
                <a:spcPts val="5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b="1"/>
              <a:t>A new ethics user support service</a:t>
            </a:r>
            <a:r>
              <a:rPr lang="en-GB" sz="2000"/>
              <a:t> for the research and statistics community to </a:t>
            </a:r>
            <a:r>
              <a:rPr lang="en-GB" sz="2000" b="1"/>
              <a:t>provide ethics advice at the research design phase</a:t>
            </a:r>
            <a:r>
              <a:rPr lang="en-GB" sz="2000"/>
              <a:t>.</a:t>
            </a:r>
          </a:p>
        </p:txBody>
      </p:sp>
      <p:sp>
        <p:nvSpPr>
          <p:cNvPr id="8" name="Content Placeholder">
            <a:extLst>
              <a:ext uri="{FF2B5EF4-FFF2-40B4-BE49-F238E27FC236}">
                <a16:creationId xmlns:a16="http://schemas.microsoft.com/office/drawing/2014/main" id="{FAC7D15A-9FDF-4FAA-A9D4-2F738CB9938D}"/>
              </a:ext>
            </a:extLst>
          </p:cNvPr>
          <p:cNvSpPr txBox="1">
            <a:spLocks/>
          </p:cNvSpPr>
          <p:nvPr/>
        </p:nvSpPr>
        <p:spPr>
          <a:xfrm>
            <a:off x="7345680" y="1709433"/>
            <a:ext cx="4079240" cy="1327992"/>
          </a:xfrm>
          <a:prstGeom prst="rect">
            <a:avLst/>
          </a:prstGeom>
        </p:spPr>
        <p:txBody>
          <a:bodyPr vert="horz" wrap="square" lIns="0" tIns="0" rIns="0" bIns="0" rtlCol="0" anchor="t" anchorCtr="0">
            <a:spAutoFit/>
          </a:bodyPr>
          <a:lstStyle>
            <a:lvl1pPr marL="252000" indent="-252000" algn="l" defTabSz="914400" rtl="0" eaLnBrk="1" latinLnBrk="0" hangingPunct="1">
              <a:lnSpc>
                <a:spcPct val="110000"/>
              </a:lnSpc>
              <a:spcBef>
                <a:spcPts val="0"/>
              </a:spcBef>
              <a:spcAft>
                <a:spcPts val="500"/>
              </a:spcAft>
              <a:buFont typeface="Arial" panose="020B0604020202020204" pitchFamily="34" charset="0"/>
              <a:buChar char="•"/>
              <a:defRPr sz="3200" kern="1200">
                <a:solidFill>
                  <a:schemeClr val="tx1"/>
                </a:solidFill>
                <a:latin typeface="+mn-lt"/>
                <a:ea typeface="+mn-ea"/>
                <a:cs typeface="+mn-cs"/>
              </a:defRPr>
            </a:lvl1pPr>
            <a:lvl2pPr marL="468000" indent="-216000" algn="l" defTabSz="914400" rtl="0" eaLnBrk="1" latinLnBrk="0" hangingPunct="1">
              <a:lnSpc>
                <a:spcPct val="110000"/>
              </a:lnSpc>
              <a:spcBef>
                <a:spcPts val="0"/>
              </a:spcBef>
              <a:spcAft>
                <a:spcPts val="500"/>
              </a:spcAft>
              <a:buFont typeface="Arial" panose="020B0604020202020204" pitchFamily="34" charset="0"/>
              <a:buChar char="•"/>
              <a:defRPr sz="2800" kern="1200">
                <a:solidFill>
                  <a:schemeClr val="tx1"/>
                </a:solidFill>
                <a:latin typeface="+mn-lt"/>
                <a:ea typeface="+mn-ea"/>
                <a:cs typeface="+mn-cs"/>
              </a:defRPr>
            </a:lvl2pPr>
            <a:lvl3pPr marL="648000" indent="-180000" algn="l" defTabSz="914400" rtl="0" eaLnBrk="1" latinLnBrk="0" hangingPunct="1">
              <a:lnSpc>
                <a:spcPct val="110000"/>
              </a:lnSpc>
              <a:spcBef>
                <a:spcPts val="0"/>
              </a:spcBef>
              <a:spcAft>
                <a:spcPts val="500"/>
              </a:spcAft>
              <a:buFont typeface="Arial" panose="020B0604020202020204" pitchFamily="34" charset="0"/>
              <a:buChar char="•"/>
              <a:defRPr sz="2400" kern="1200">
                <a:solidFill>
                  <a:schemeClr val="tx1"/>
                </a:solidFill>
                <a:latin typeface="+mn-lt"/>
                <a:ea typeface="+mn-ea"/>
                <a:cs typeface="+mn-cs"/>
              </a:defRPr>
            </a:lvl3pPr>
            <a:lvl4pPr marL="828000" indent="-180000" algn="l" defTabSz="914400" rtl="0" eaLnBrk="1" latinLnBrk="0" hangingPunct="1">
              <a:lnSpc>
                <a:spcPct val="110000"/>
              </a:lnSpc>
              <a:spcBef>
                <a:spcPts val="0"/>
              </a:spcBef>
              <a:spcAft>
                <a:spcPts val="500"/>
              </a:spcAft>
              <a:buFont typeface="Arial" panose="020B0604020202020204" pitchFamily="34" charset="0"/>
              <a:buChar char="•"/>
              <a:defRPr sz="2000" kern="1200">
                <a:solidFill>
                  <a:schemeClr val="tx1"/>
                </a:solidFill>
                <a:latin typeface="+mn-lt"/>
                <a:ea typeface="+mn-ea"/>
                <a:cs typeface="+mn-cs"/>
              </a:defRPr>
            </a:lvl4pPr>
            <a:lvl5pPr marL="1008000" indent="-180000" algn="l" defTabSz="914400" rtl="0" eaLnBrk="1" latinLnBrk="0" hangingPunct="1">
              <a:lnSpc>
                <a:spcPct val="110000"/>
              </a:lnSpc>
              <a:spcBef>
                <a:spcPts val="0"/>
              </a:spcBef>
              <a:spcAft>
                <a:spcPts val="5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b="1"/>
              <a:t>New online ethics training </a:t>
            </a:r>
            <a:r>
              <a:rPr lang="en-GB" sz="2000"/>
              <a:t>for the research and statistical community across </a:t>
            </a:r>
            <a:r>
              <a:rPr lang="en-GB" sz="2000" b="1"/>
              <a:t>Government, academia and the commercial sector.</a:t>
            </a:r>
          </a:p>
        </p:txBody>
      </p:sp>
      <p:sp>
        <p:nvSpPr>
          <p:cNvPr id="9" name="Content Placeholder">
            <a:extLst>
              <a:ext uri="{FF2B5EF4-FFF2-40B4-BE49-F238E27FC236}">
                <a16:creationId xmlns:a16="http://schemas.microsoft.com/office/drawing/2014/main" id="{9155A3D4-48A0-4D84-81AE-494022C0398B}"/>
              </a:ext>
            </a:extLst>
          </p:cNvPr>
          <p:cNvSpPr txBox="1">
            <a:spLocks/>
          </p:cNvSpPr>
          <p:nvPr/>
        </p:nvSpPr>
        <p:spPr>
          <a:xfrm>
            <a:off x="7345680" y="3799840"/>
            <a:ext cx="3942080" cy="989438"/>
          </a:xfrm>
          <a:prstGeom prst="rect">
            <a:avLst/>
          </a:prstGeom>
        </p:spPr>
        <p:txBody>
          <a:bodyPr vert="horz" wrap="square" lIns="0" tIns="0" rIns="0" bIns="0" rtlCol="0" anchor="t" anchorCtr="0">
            <a:spAutoFit/>
          </a:bodyPr>
          <a:lstStyle>
            <a:lvl1pPr marL="252000" indent="-252000" algn="l" defTabSz="914400" rtl="0" eaLnBrk="1" latinLnBrk="0" hangingPunct="1">
              <a:lnSpc>
                <a:spcPct val="110000"/>
              </a:lnSpc>
              <a:spcBef>
                <a:spcPts val="0"/>
              </a:spcBef>
              <a:spcAft>
                <a:spcPts val="500"/>
              </a:spcAft>
              <a:buFont typeface="Arial" panose="020B0604020202020204" pitchFamily="34" charset="0"/>
              <a:buChar char="•"/>
              <a:defRPr sz="3200" kern="1200">
                <a:solidFill>
                  <a:schemeClr val="tx1"/>
                </a:solidFill>
                <a:latin typeface="+mn-lt"/>
                <a:ea typeface="+mn-ea"/>
                <a:cs typeface="+mn-cs"/>
              </a:defRPr>
            </a:lvl1pPr>
            <a:lvl2pPr marL="468000" indent="-216000" algn="l" defTabSz="914400" rtl="0" eaLnBrk="1" latinLnBrk="0" hangingPunct="1">
              <a:lnSpc>
                <a:spcPct val="110000"/>
              </a:lnSpc>
              <a:spcBef>
                <a:spcPts val="0"/>
              </a:spcBef>
              <a:spcAft>
                <a:spcPts val="500"/>
              </a:spcAft>
              <a:buFont typeface="Arial" panose="020B0604020202020204" pitchFamily="34" charset="0"/>
              <a:buChar char="•"/>
              <a:defRPr sz="2800" kern="1200">
                <a:solidFill>
                  <a:schemeClr val="tx1"/>
                </a:solidFill>
                <a:latin typeface="+mn-lt"/>
                <a:ea typeface="+mn-ea"/>
                <a:cs typeface="+mn-cs"/>
              </a:defRPr>
            </a:lvl2pPr>
            <a:lvl3pPr marL="648000" indent="-180000" algn="l" defTabSz="914400" rtl="0" eaLnBrk="1" latinLnBrk="0" hangingPunct="1">
              <a:lnSpc>
                <a:spcPct val="110000"/>
              </a:lnSpc>
              <a:spcBef>
                <a:spcPts val="0"/>
              </a:spcBef>
              <a:spcAft>
                <a:spcPts val="500"/>
              </a:spcAft>
              <a:buFont typeface="Arial" panose="020B0604020202020204" pitchFamily="34" charset="0"/>
              <a:buChar char="•"/>
              <a:defRPr sz="2400" kern="1200">
                <a:solidFill>
                  <a:schemeClr val="tx1"/>
                </a:solidFill>
                <a:latin typeface="+mn-lt"/>
                <a:ea typeface="+mn-ea"/>
                <a:cs typeface="+mn-cs"/>
              </a:defRPr>
            </a:lvl3pPr>
            <a:lvl4pPr marL="828000" indent="-180000" algn="l" defTabSz="914400" rtl="0" eaLnBrk="1" latinLnBrk="0" hangingPunct="1">
              <a:lnSpc>
                <a:spcPct val="110000"/>
              </a:lnSpc>
              <a:spcBef>
                <a:spcPts val="0"/>
              </a:spcBef>
              <a:spcAft>
                <a:spcPts val="500"/>
              </a:spcAft>
              <a:buFont typeface="Arial" panose="020B0604020202020204" pitchFamily="34" charset="0"/>
              <a:buChar char="•"/>
              <a:defRPr sz="2000" kern="1200">
                <a:solidFill>
                  <a:schemeClr val="tx1"/>
                </a:solidFill>
                <a:latin typeface="+mn-lt"/>
                <a:ea typeface="+mn-ea"/>
                <a:cs typeface="+mn-cs"/>
              </a:defRPr>
            </a:lvl4pPr>
            <a:lvl5pPr marL="1008000" indent="-180000" algn="l" defTabSz="914400" rtl="0" eaLnBrk="1" latinLnBrk="0" hangingPunct="1">
              <a:lnSpc>
                <a:spcPct val="110000"/>
              </a:lnSpc>
              <a:spcBef>
                <a:spcPts val="0"/>
              </a:spcBef>
              <a:spcAft>
                <a:spcPts val="5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a:t>Publish </a:t>
            </a:r>
            <a:r>
              <a:rPr lang="en-GB" sz="2000" b="1"/>
              <a:t>new guidance on cross cutting ethical issues</a:t>
            </a:r>
            <a:r>
              <a:rPr lang="en-GB" sz="2000"/>
              <a:t> in research and statistics. </a:t>
            </a:r>
          </a:p>
        </p:txBody>
      </p:sp>
      <p:pic>
        <p:nvPicPr>
          <p:cNvPr id="10" name="Picture 9" descr="Logo, icon&#10;&#10;Description automatically generated">
            <a:extLst>
              <a:ext uri="{FF2B5EF4-FFF2-40B4-BE49-F238E27FC236}">
                <a16:creationId xmlns:a16="http://schemas.microsoft.com/office/drawing/2014/main" id="{99217D1E-C9AE-4895-82DC-E015F2DF81AB}"/>
              </a:ext>
            </a:extLst>
          </p:cNvPr>
          <p:cNvPicPr>
            <a:picLocks noChangeAspect="1"/>
          </p:cNvPicPr>
          <p:nvPr/>
        </p:nvPicPr>
        <p:blipFill>
          <a:blip r:embed="rId2"/>
          <a:stretch>
            <a:fillRect/>
          </a:stretch>
        </p:blipFill>
        <p:spPr>
          <a:xfrm>
            <a:off x="5786282" y="3743812"/>
            <a:ext cx="1239195" cy="1234588"/>
          </a:xfrm>
          <a:prstGeom prst="rect">
            <a:avLst/>
          </a:prstGeom>
        </p:spPr>
      </p:pic>
      <p:pic>
        <p:nvPicPr>
          <p:cNvPr id="12" name="Picture 11" descr="Icon&#10;&#10;Description automatically generated">
            <a:extLst>
              <a:ext uri="{FF2B5EF4-FFF2-40B4-BE49-F238E27FC236}">
                <a16:creationId xmlns:a16="http://schemas.microsoft.com/office/drawing/2014/main" id="{0070C76F-4E17-4385-9E3E-C8C5EE2FDBBE}"/>
              </a:ext>
            </a:extLst>
          </p:cNvPr>
          <p:cNvPicPr>
            <a:picLocks noChangeAspect="1"/>
          </p:cNvPicPr>
          <p:nvPr/>
        </p:nvPicPr>
        <p:blipFill>
          <a:blip r:embed="rId3"/>
          <a:stretch>
            <a:fillRect/>
          </a:stretch>
        </p:blipFill>
        <p:spPr>
          <a:xfrm>
            <a:off x="497529" y="3754414"/>
            <a:ext cx="1234588" cy="1239195"/>
          </a:xfrm>
          <a:prstGeom prst="rect">
            <a:avLst/>
          </a:prstGeom>
        </p:spPr>
      </p:pic>
      <p:pic>
        <p:nvPicPr>
          <p:cNvPr id="14" name="Picture 13" descr="Icon&#10;&#10;Description automatically generated">
            <a:extLst>
              <a:ext uri="{FF2B5EF4-FFF2-40B4-BE49-F238E27FC236}">
                <a16:creationId xmlns:a16="http://schemas.microsoft.com/office/drawing/2014/main" id="{057F0417-BAA9-4BC1-BCFE-60CCB9FABA89}"/>
              </a:ext>
            </a:extLst>
          </p:cNvPr>
          <p:cNvPicPr>
            <a:picLocks noChangeAspect="1"/>
          </p:cNvPicPr>
          <p:nvPr/>
        </p:nvPicPr>
        <p:blipFill>
          <a:blip r:embed="rId4"/>
          <a:stretch>
            <a:fillRect/>
          </a:stretch>
        </p:blipFill>
        <p:spPr>
          <a:xfrm>
            <a:off x="5786282" y="1756135"/>
            <a:ext cx="1239195" cy="1234588"/>
          </a:xfrm>
          <a:prstGeom prst="rect">
            <a:avLst/>
          </a:prstGeom>
        </p:spPr>
      </p:pic>
      <p:pic>
        <p:nvPicPr>
          <p:cNvPr id="16" name="Picture 15" descr="Icon&#10;&#10;Description automatically generated">
            <a:extLst>
              <a:ext uri="{FF2B5EF4-FFF2-40B4-BE49-F238E27FC236}">
                <a16:creationId xmlns:a16="http://schemas.microsoft.com/office/drawing/2014/main" id="{4BE9473E-76E9-4235-9DB6-D2896CDE637F}"/>
              </a:ext>
            </a:extLst>
          </p:cNvPr>
          <p:cNvPicPr>
            <a:picLocks noChangeAspect="1"/>
          </p:cNvPicPr>
          <p:nvPr/>
        </p:nvPicPr>
        <p:blipFill>
          <a:blip r:embed="rId5"/>
          <a:stretch>
            <a:fillRect/>
          </a:stretch>
        </p:blipFill>
        <p:spPr>
          <a:xfrm>
            <a:off x="497529" y="1709433"/>
            <a:ext cx="1234588" cy="1234588"/>
          </a:xfrm>
          <a:prstGeom prst="rect">
            <a:avLst/>
          </a:prstGeom>
        </p:spPr>
      </p:pic>
      <p:sp>
        <p:nvSpPr>
          <p:cNvPr id="11" name="Rectangle: Rounded Corners 10">
            <a:extLst>
              <a:ext uri="{FF2B5EF4-FFF2-40B4-BE49-F238E27FC236}">
                <a16:creationId xmlns:a16="http://schemas.microsoft.com/office/drawing/2014/main" id="{AC15BAFD-BF4E-4C56-A44D-50129865ECE2}"/>
              </a:ext>
            </a:extLst>
          </p:cNvPr>
          <p:cNvSpPr/>
          <p:nvPr/>
        </p:nvSpPr>
        <p:spPr>
          <a:xfrm>
            <a:off x="7139836" y="3723889"/>
            <a:ext cx="4285084" cy="11413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11570590"/>
      </p:ext>
    </p:extLst>
  </p:cSld>
  <p:clrMapOvr>
    <a:masterClrMapping/>
  </p:clrMapOvr>
</p:sld>
</file>

<file path=ppt/theme/theme1.xml><?xml version="1.0" encoding="utf-8"?>
<a:theme xmlns:a="http://schemas.openxmlformats.org/drawingml/2006/main" name="ONS">
  <a:themeElements>
    <a:clrScheme name="Data Ethics">
      <a:dk1>
        <a:srgbClr val="414042"/>
      </a:dk1>
      <a:lt1>
        <a:srgbClr val="FFFFFF"/>
      </a:lt1>
      <a:dk2>
        <a:srgbClr val="414042"/>
      </a:dk2>
      <a:lt2>
        <a:srgbClr val="FBC900"/>
      </a:lt2>
      <a:accent1>
        <a:srgbClr val="414042"/>
      </a:accent1>
      <a:accent2>
        <a:srgbClr val="414042"/>
      </a:accent2>
      <a:accent3>
        <a:srgbClr val="414042"/>
      </a:accent3>
      <a:accent4>
        <a:srgbClr val="414042"/>
      </a:accent4>
      <a:accent5>
        <a:srgbClr val="414042"/>
      </a:accent5>
      <a:accent6>
        <a:srgbClr val="414042"/>
      </a:accent6>
      <a:hlink>
        <a:srgbClr val="3383EF"/>
      </a:hlink>
      <a:folHlink>
        <a:srgbClr val="2A5EB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0" tIns="45720" rIns="91440" bIns="45720" rtlCol="0" anchor="b" anchorCtr="0">
        <a:spAutoFit/>
      </a:bodyPr>
      <a:lstStyle>
        <a:defPPr algn="l">
          <a:defRPr dirty="0" smtClean="0">
            <a:solidFill>
              <a:srgbClr val="183E56"/>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Widescreen Powerpoint Template - Office for National Statistics" id="{0E7A319A-DE04-1547-808F-FA81D960A549}" vid="{FAC4DDF0-58BF-F54D-BCF4-7B73901F3A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F35214976B1543B35A152A7641D3E7" ma:contentTypeVersion="34" ma:contentTypeDescription="Create a new document." ma:contentTypeScope="" ma:versionID="5c58e4fea69d58fa215b1b5a0e4da38e">
  <xsd:schema xmlns:xsd="http://www.w3.org/2001/XMLSchema" xmlns:xs="http://www.w3.org/2001/XMLSchema" xmlns:p="http://schemas.microsoft.com/office/2006/metadata/properties" xmlns:ns2="6dab36e7-c487-4780-8e35-3b48fa83d7a8" xmlns:ns3="98736429-eed7-4eeb-89bc-06743e71e413" targetNamespace="http://schemas.microsoft.com/office/2006/metadata/properties" ma:root="true" ma:fieldsID="abee5eb69777f2c94156cd4ea47bad49" ns2:_="" ns3:_="">
    <xsd:import namespace="6dab36e7-c487-4780-8e35-3b48fa83d7a8"/>
    <xsd:import namespace="98736429-eed7-4eeb-89bc-06743e71e413"/>
    <xsd:element name="properties">
      <xsd:complexType>
        <xsd:sequence>
          <xsd:element name="documentManagement">
            <xsd:complexType>
              <xsd:all>
                <xsd:element ref="ns2:EDRMSOwner" minOccurs="0"/>
                <xsd:element ref="ns2:Record_Type" minOccurs="0"/>
                <xsd:element ref="ns2:RetentionDate" minOccurs="0"/>
                <xsd:element ref="ns2:RetentionType" minOccurs="0"/>
                <xsd:element ref="ns2:Retention" minOccurs="0"/>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ab36e7-c487-4780-8e35-3b48fa83d7a8" elementFormDefault="qualified">
    <xsd:import namespace="http://schemas.microsoft.com/office/2006/documentManagement/types"/>
    <xsd:import namespace="http://schemas.microsoft.com/office/infopath/2007/PartnerControls"/>
    <xsd:element name="EDRMSOwner" ma:index="4" nillable="true" ma:displayName="EDRMSOwner" ma:internalName="EDRMSOwner" ma:readOnly="false">
      <xsd:simpleType>
        <xsd:restriction base="dms:Text"/>
      </xsd:simpleType>
    </xsd:element>
    <xsd:element name="Record_Type" ma:index="5" nillable="true" ma:displayName="Record Type" ma:format="Dropdown" ma:internalName="Record_Type" ma:readOnly="false">
      <xsd:simpleType>
        <xsd:union memberTypes="dms:Text">
          <xsd:simpleType>
            <xsd:restriction base="dms:Choice">
              <xsd:enumeration value="Business Plans"/>
              <xsd:enumeration value="Commercial"/>
              <xsd:enumeration value="Correspondence, Guidance etc"/>
              <xsd:enumeration value="Financial"/>
              <xsd:enumeration value="Legislation"/>
              <xsd:enumeration value="Meeting papers (inc. agendas minutes etc)"/>
              <xsd:enumeration value="Policy Papers"/>
              <xsd:enumeration value="Private Office Papers"/>
              <xsd:enumeration value="Programme and Project"/>
              <xsd:enumeration value="Reports"/>
              <xsd:enumeration value="Salaries"/>
              <xsd:enumeration value="Staff Disciplinary Matters"/>
              <xsd:enumeration value="Staff Employment, Career, Health etc"/>
              <xsd:enumeration value="Statistical"/>
              <xsd:enumeration value="Systems"/>
              <xsd:enumeration value="zMigration"/>
            </xsd:restriction>
          </xsd:simpleType>
        </xsd:union>
      </xsd:simpleType>
    </xsd:element>
    <xsd:element name="RetentionDate" ma:index="6" nillable="true" ma:displayName="Retention Date" ma:format="DateOnly" ma:internalName="Retention_x0020_Date" ma:readOnly="false">
      <xsd:simpleType>
        <xsd:restriction base="dms:DateTime"/>
      </xsd:simpleType>
    </xsd:element>
    <xsd:element name="RetentionType" ma:index="7" nillable="true" ma:displayName="Retention Type" ma:default="Notify" ma:format="Dropdown" ma:internalName="Retention_x0020_Type" ma:readOnly="false">
      <xsd:simpleType>
        <xsd:restriction base="dms:Choice">
          <xsd:enumeration value="Notify"/>
          <xsd:enumeration value="Delete"/>
          <xsd:enumeration value="Declare"/>
        </xsd:restriction>
      </xsd:simpleType>
    </xsd:element>
    <xsd:element name="Retention" ma:index="8" nillable="true" ma:displayName="Retention" ma:default="0" ma:internalName="Retention" ma:readOnly="false" ma:percentage="FALSE">
      <xsd:simpleType>
        <xsd:restriction base="dms:Number"/>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8736429-eed7-4eeb-89bc-06743e71e413" elementFormDefault="qualified">
    <xsd:import namespace="http://schemas.microsoft.com/office/2006/documentManagement/types"/>
    <xsd:import namespace="http://schemas.microsoft.com/office/infopath/2007/PartnerControls"/>
    <xsd:element name="MediaServiceMetadata" ma:index="15" nillable="true" ma:displayName="MediaServiceMetadata" ma:hidden="true" ma:internalName="MediaServiceMetadata" ma:readOnly="true">
      <xsd:simpleType>
        <xsd:restriction base="dms:Note"/>
      </xsd:simpleType>
    </xsd:element>
    <xsd:element name="MediaServiceFastMetadata" ma:index="16" nillable="true" ma:displayName="MediaServiceFastMetadata" ma:hidden="true" ma:internalName="MediaServiceFastMetadata" ma:readOnly="true">
      <xsd:simpleType>
        <xsd:restriction base="dms:Note"/>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AutoTags" ma:index="20" nillable="true" ma:displayName="Tags" ma:internalName="MediaServiceAutoTags"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LengthInSeconds" ma:index="24"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file>

<file path=customXml/item3.xml><?xml version="1.0" encoding="utf-8"?>
<p:properties xmlns:p="http://schemas.microsoft.com/office/2006/metadata/properties" xmlns:xsi="http://www.w3.org/2001/XMLSchema-instance" xmlns:pc="http://schemas.microsoft.com/office/infopath/2007/PartnerControls">
  <documentManagement>
    <Retention xmlns="6dab36e7-c487-4780-8e35-3b48fa83d7a8">0</Retention>
    <EDRMSOwner xmlns="6dab36e7-c487-4780-8e35-3b48fa83d7a8" xsi:nil="true"/>
    <Record_Type xmlns="6dab36e7-c487-4780-8e35-3b48fa83d7a8" xsi:nil="true"/>
    <RetentionDate xmlns="6dab36e7-c487-4780-8e35-3b48fa83d7a8" xsi:nil="true"/>
    <RetentionType xmlns="6dab36e7-c487-4780-8e35-3b48fa83d7a8">Notify</RetentionType>
  </documentManagement>
</p:properties>
</file>

<file path=customXml/itemProps1.xml><?xml version="1.0" encoding="utf-8"?>
<ds:datastoreItem xmlns:ds="http://schemas.openxmlformats.org/officeDocument/2006/customXml" ds:itemID="{E812B9A0-47B8-4031-9388-F62EE27A3677}">
  <ds:schemaRefs>
    <ds:schemaRef ds:uri="6dab36e7-c487-4780-8e35-3b48fa83d7a8"/>
    <ds:schemaRef ds:uri="98736429-eed7-4eeb-89bc-06743e71e41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8C9B6F6-0E94-430E-B145-1192F4E1671D}">
  <ds:schemaRefs>
    <ds:schemaRef ds:uri="http://schemas.microsoft.com/sharepoint/v3/contenttype/forms"/>
  </ds:schemaRefs>
</ds:datastoreItem>
</file>

<file path=customXml/itemProps3.xml><?xml version="1.0" encoding="utf-8"?>
<ds:datastoreItem xmlns:ds="http://schemas.openxmlformats.org/officeDocument/2006/customXml" ds:itemID="{12EA12C7-6CD9-4951-870F-6466D0A65884}">
  <ds:schemaRefs>
    <ds:schemaRef ds:uri="http://purl.org/dc/terms/"/>
    <ds:schemaRef ds:uri="6dab36e7-c487-4780-8e35-3b48fa83d7a8"/>
    <ds:schemaRef ds:uri="http://purl.org/dc/dcmitype/"/>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schemas.microsoft.com/office/infopath/2007/PartnerControls"/>
    <ds:schemaRef ds:uri="98736429-eed7-4eeb-89bc-06743e71e41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89</TotalTime>
  <Words>955</Words>
  <Application>Microsoft Office PowerPoint</Application>
  <PresentationFormat>Widescreen</PresentationFormat>
  <Paragraphs>123</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Century Gothic</vt:lpstr>
      <vt:lpstr>Wingdings</vt:lpstr>
      <vt:lpstr>ONS</vt:lpstr>
      <vt:lpstr>Centre for Applied Data Ethics</vt:lpstr>
      <vt:lpstr>PowerPoint Presentation</vt:lpstr>
      <vt:lpstr>UK Statistics Authority Strategy</vt:lpstr>
      <vt:lpstr>Our ambition</vt:lpstr>
      <vt:lpstr>Why is ethics important? </vt:lpstr>
      <vt:lpstr>Ethical principles</vt:lpstr>
      <vt:lpstr>Why are the principles important?</vt:lpstr>
      <vt:lpstr>Why are the principles important?</vt:lpstr>
      <vt:lpstr>Data ethics support</vt:lpstr>
      <vt:lpstr>Applying ethical principles</vt:lpstr>
      <vt:lpstr>Self-Assessment Tool</vt:lpstr>
      <vt:lpstr>Ethics Self-Assessment Tool </vt:lpstr>
      <vt:lpstr>National Statistician’s Data Ethics Advisory Committee</vt:lpstr>
      <vt:lpstr>CADE - Data Ethics Guidance</vt:lpstr>
      <vt:lpstr>Key outputs to date</vt:lpstr>
      <vt:lpstr>PowerPoint Presentation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Centre for Applied Data Ethics</dc:title>
  <dc:creator>O'Flynn, Lily</dc:creator>
  <cp:lastModifiedBy>Towler, Daniel</cp:lastModifiedBy>
  <cp:revision>21</cp:revision>
  <dcterms:created xsi:type="dcterms:W3CDTF">2021-03-12T10:17:57Z</dcterms:created>
  <dcterms:modified xsi:type="dcterms:W3CDTF">2021-11-09T10:05:17Z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0x0101009DF35214976B1543B35A152A7641D3E7</vt:lpwstr>
  </property>
</Properties>
</file>