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7EBFBF5-4065-4646-89A3-5822B7EDE4BE}">
  <a:tblStyle styleId="{F7EBFBF5-4065-4646-89A3-5822B7EDE4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0EB"/>
          </a:solidFill>
        </a:fill>
      </a:tcStyle>
    </a:wholeTbl>
    <a:band1H>
      <a:tcTxStyle/>
      <a:tcStyle>
        <a:tcBdr/>
        <a:fill>
          <a:solidFill>
            <a:srgbClr val="D4E0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0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any demos, charts, screen shots, images etc. which show the week’s progress should go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 should be selected to demonstrate successful task completion – screen shots of work are useful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do not have to be on the slide, but if they are e.g. demos, videos etc. please provide the links here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where any demos, charts, screen shots, images etc. which show the week’s progress should 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should be selected to demonstrate successful task completion – screen shots of work are useful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have to be on the slide, but if they are e.g. demos, videos etc. please provide the links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where any demos, charts, screen shots, images etc. which show the week’s progress should 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should be selected to demonstrate successful task completion – screen shots of work are useful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have to be on the slide, but if they are e.g. demos, videos etc. please provide the links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the list of tasks for the next week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should be at a detailed level, and describe the outcome for example, ‘do analysis’ is insufficient, ‘decide best method for A so we can do B’, or ‘do K-means clustering to understand X in order to do Y’ is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is the team member who is leading – there should only be one owner per task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Deliveries – the same as for slide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date – same as for slide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completed – this is the (rough estimate!) of the amount completed for each deliverable. Best guess is fine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columns compare the progress towards completion for each deliverable in the current week with the last week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= list of project tasks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‘agree amendments’ – this doesn’t mean that amendments can’t be made outside the review meeting (and such amendments should be clear &amp; explained in the meeting), rather that further amendments may surface during the meeting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include: comms e.g. project profile, blog(s), etc.; capability building e.g. collaborator(s) will be able to use and adapt code; article, code, dataset &amp; tool publication etc. as appropriate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outputs (tangible &amp; otherwise are included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should list all of the stakeholders with an interest in the project – include (&amp; specify) ONS teams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they involved could be: collaborating, mentoring, customer, share results, notify of publication etc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you communicating could be e.g. monthly / weekly meetings, invited to presentation at end of project, email notifying of output etc., invite to show &amp; tell etc or tbd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the weekly progress update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in this slide should be the same as those in the previous week’s ‘next week’s backlog’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additions can be made, but any of last week’s list not completed should describe the blocker / reason in the appropriate column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should be at a detailed level, and describe the outcome for example, ‘do analysis’ is insufficient, ‘decide best method for A so we can do B’, or ‘do K-means clustering to understand X in order to do Y’ is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is the team member who is leading – there should only be one owner per task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a note of blockers as they happen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Shape 10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Shape 7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Shape 8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 generation</a:t>
            </a:r>
            <a:b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Kaloskampis, L. Benedikt, C. Joshi</a:t>
            </a:r>
            <a:b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en-GB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 May 2018</a:t>
            </a: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 descr="DSC_LOGO_RGB_FULL_COLOUR_300_DP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052708"/>
            <a:ext cx="5580899" cy="172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/>
              <a:t>Synthetic data demo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Problem: Mimic normally distributed samples starting from a uniform distribution</a:t>
            </a:r>
            <a:endParaRPr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Synthetic data generator: Generative adversarial network</a:t>
            </a:r>
            <a:endParaRPr/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Implementation: Pytorch</a:t>
            </a:r>
            <a:endParaRPr/>
          </a:p>
          <a:p>
            <a:pPr marL="45720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/>
              <a:t>Normal distribution - Mean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178" y="3872250"/>
            <a:ext cx="4017426" cy="24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963" y="1295400"/>
            <a:ext cx="3921577" cy="24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75" y="3738500"/>
            <a:ext cx="4233750" cy="26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/>
              <a:t>Normal distribution - Standard deviation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150" y="1218625"/>
            <a:ext cx="4233720" cy="26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Next week’s backlog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Shape 217"/>
          <p:cNvGraphicFramePr/>
          <p:nvPr/>
        </p:nvGraphicFramePr>
        <p:xfrm>
          <a:off x="467544" y="1340768"/>
          <a:ext cx="8280900" cy="3672450"/>
        </p:xfrm>
        <a:graphic>
          <a:graphicData uri="http://schemas.openxmlformats.org/drawingml/2006/table">
            <a:tbl>
              <a:tblPr firstRow="1" bandRow="1">
                <a:noFill/>
                <a:tableStyleId>{F7EBFBF5-4065-4646-89A3-5822B7EDE4BE}</a:tableStyleId>
              </a:tblPr>
              <a:tblGrid>
                <a:gridCol w="68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Task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Owner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Delivery progress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Shape 225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{F7EBFBF5-4065-4646-89A3-5822B7EDE4BE}</a:tableStyleId>
              </a:tblPr>
              <a:tblGrid>
                <a:gridCol w="288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What will you deliver?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  of total completed  as of last week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  of total completed  as of this week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Target date for completion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Date completed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review objectives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590872" y="126876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Char char="▶"/>
            </a:pPr>
            <a:r>
              <a:rPr lang="en-GB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senior managers, stakeholders, team members and colleagues have a clear, up-to-date view of each project’s progress, successes and challenges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 blockers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work loads are balanced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pace of delivery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Char char="▶"/>
            </a:pPr>
            <a:r>
              <a:rPr lang="en-GB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Inspection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 independent validation of the project approach and direction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Char char="▶"/>
            </a:pPr>
            <a:r>
              <a:rPr lang="en-GB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prioritisation of  backlogs (and projects)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agree amendments to backlog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timely stop / go decisions</a:t>
            </a:r>
            <a:endParaRPr/>
          </a:p>
          <a:p>
            <a:pPr marL="548640" marR="0" lvl="1" indent="-27432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17"/>
              <a:buFont typeface="Noto Sans Symbols"/>
              <a:buChar char="▶"/>
            </a:pPr>
            <a:r>
              <a:rPr lang="en-GB" sz="212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 timely and appropriate internal and external comms</a:t>
            </a:r>
            <a:endParaRPr sz="2127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Noto Sans Symbols"/>
              <a:buNone/>
            </a:pPr>
            <a:endParaRPr sz="240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review meeting rules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90872" y="1268760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slots will be adhered to - there will be no scope for over-running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come prepared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should be completed and agreed with team members in advance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remember that these meetings are for project review, not detailed QA or technical discussion – please focus on task progress, successes, blockers etc.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Blockers should include activities outside the project as well as project blockers, e.g. other commitments, leave, mentoring etc.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comms, stakeholder meetings, data acquisition etc should all be included as tasks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 are welcome!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6 slides are unlikely to change much – after the first project review, we will review them only if there are changes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▶"/>
            </a:pPr>
            <a:r>
              <a:rPr lang="en-GB" sz="2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 the question ‘what value is this adding’!</a:t>
            </a:r>
            <a:endParaRPr/>
          </a:p>
          <a:p>
            <a:pPr marL="274320" marR="0" lvl="0" indent="-16766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2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6766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2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6766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2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6766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2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8640" marR="0" lvl="1" indent="-17997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86"/>
              <a:buFont typeface="Noto Sans Symbols"/>
              <a:buNone/>
            </a:pPr>
            <a:endParaRPr sz="1954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6766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2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using real world data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sensitivity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availability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labelling for supervised learning algorithms</a:t>
            </a:r>
            <a:endParaRPr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Use synthetic data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Machine Learning techniques to generate synthetic micro data? Data imputation?</a:t>
            </a:r>
            <a:endParaRPr/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Stakeholder: ONS Methodology</a:t>
            </a:r>
            <a:endParaRPr/>
          </a:p>
          <a:p>
            <a:pPr marL="822960" marR="0" lvl="2" indent="-13208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easier and faster for ONS to share data with the research communities</a:t>
            </a:r>
            <a:endParaRPr/>
          </a:p>
          <a:p>
            <a:pPr marL="274320" marR="0" lvl="0" indent="-23088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safer way to share sensitive data</a:t>
            </a:r>
            <a:endParaRPr/>
          </a:p>
          <a:p>
            <a:pPr marL="274320" marR="0" lvl="0" indent="-235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generalise to similar problems of data sharing and privacy protection in other domains (medical, defence)</a:t>
            </a:r>
            <a:endParaRPr/>
          </a:p>
          <a:p>
            <a:pPr marL="274320" marR="0" lvl="0" indent="-235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to several current ONS Data Science problems (Trade, Housing, etc.)</a:t>
            </a:r>
            <a:endParaRPr/>
          </a:p>
          <a:p>
            <a:pPr marL="274320" marR="0" lvl="0" indent="-235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an online tool for synthetic data generation in the future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techniques we will investigate? </a:t>
            </a:r>
            <a:endParaRPr/>
          </a:p>
          <a:p>
            <a:pPr marL="82296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Adversarial Networks (GAN)</a:t>
            </a:r>
            <a:endParaRPr/>
          </a:p>
          <a:p>
            <a:pPr marL="82296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Variational Auto-encoder</a:t>
            </a:r>
            <a:endParaRPr/>
          </a:p>
          <a:p>
            <a:pPr marL="82296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Auto-regressive models</a:t>
            </a:r>
            <a:endParaRPr/>
          </a:p>
          <a:p>
            <a:pPr marL="82296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Others?</a:t>
            </a:r>
            <a:endParaRPr/>
          </a:p>
          <a:p>
            <a:pPr marL="822960" marR="0" lvl="2" indent="-13208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Concerns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data do we use for proof of concept?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Publicly available datasets (e.g. Police data)</a:t>
            </a:r>
            <a:endParaRPr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learning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make our methods/models work for different data</a:t>
            </a:r>
            <a:endParaRPr/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restrictions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 data problem, deep networks require high performance computers for efficient processing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Shape 160"/>
          <p:cNvGraphicFramePr/>
          <p:nvPr/>
        </p:nvGraphicFramePr>
        <p:xfrm>
          <a:off x="467544" y="13407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{F7EBFBF5-4065-4646-89A3-5822B7EDE4BE}</a:tableStyleId>
              </a:tblPr>
              <a:tblGrid>
                <a:gridCol w="324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What will you deliver?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will you know it’s done?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Target date for completion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Literature review methods and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Written 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End May 2018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basic GAN on small datasets (police data)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End May 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Variational Auto-encoder on small datasets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other models on small datasets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Comparison performances on larger datasets (LFS, Census)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Simulations completed and results written-up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Final report and codes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Conclusions written-up and codes released on Github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Shape 168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{F7EBFBF5-4065-4646-89A3-5822B7EDE4BE}</a:tableStyleId>
              </a:tblPr>
              <a:tblGrid>
                <a:gridCol w="23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Who?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are they involved?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are you communicating?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Collaboration, testing, QA-ing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(weekly Show&amp;Tell)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Business Areas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Users of the tool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(not before proof of concept ready)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Other government Departments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Users of the tool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(not before proof of concept ready)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Last week’s backlog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467544" y="13407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{F7EBFBF5-4065-4646-89A3-5822B7EDE4BE}</a:tableStyleId>
              </a:tblPr>
              <a:tblGrid>
                <a:gridCol w="525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Task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Owner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Complete?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Blocker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Microsoft Office PowerPoint</Application>
  <PresentationFormat>On-screen Show (4:3)</PresentationFormat>
  <Paragraphs>189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Sans Symbols</vt:lpstr>
      <vt:lpstr>Origin</vt:lpstr>
      <vt:lpstr>Synthetic data generation I. Kaloskampis, L. Benedikt, C. Joshi </vt:lpstr>
      <vt:lpstr>Project overview</vt:lpstr>
      <vt:lpstr>Research question</vt:lpstr>
      <vt:lpstr>Impact</vt:lpstr>
      <vt:lpstr>Methodology</vt:lpstr>
      <vt:lpstr>Concerns</vt:lpstr>
      <vt:lpstr>Deliverables</vt:lpstr>
      <vt:lpstr>Stakeholders</vt:lpstr>
      <vt:lpstr>Last week’s backlog</vt:lpstr>
      <vt:lpstr>Synthetic data demo</vt:lpstr>
      <vt:lpstr>Normal distribution - Mean</vt:lpstr>
      <vt:lpstr>Normal distribution - Standard deviation</vt:lpstr>
      <vt:lpstr>Next week’s backlog</vt:lpstr>
      <vt:lpstr>Delivery progress</vt:lpstr>
      <vt:lpstr>Project review objectives</vt:lpstr>
      <vt:lpstr>Project review meeting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 I. Kaloskampis, L. Benedikt, C. Joshi </dc:title>
  <cp:lastModifiedBy>Kaloskampis, Ioannis</cp:lastModifiedBy>
  <cp:revision>1</cp:revision>
  <dcterms:modified xsi:type="dcterms:W3CDTF">2018-05-23T14:22:31Z</dcterms:modified>
</cp:coreProperties>
</file>