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14"/>
  </p:notesMasterIdLst>
  <p:sldIdLst>
    <p:sldId id="256" r:id="rId3"/>
    <p:sldId id="257" r:id="rId4"/>
    <p:sldId id="276" r:id="rId5"/>
    <p:sldId id="297" r:id="rId6"/>
    <p:sldId id="291" r:id="rId7"/>
    <p:sldId id="292" r:id="rId8"/>
    <p:sldId id="293" r:id="rId9"/>
    <p:sldId id="299" r:id="rId10"/>
    <p:sldId id="284" r:id="rId11"/>
    <p:sldId id="296" r:id="rId12"/>
    <p:sldId id="285" r:id="rId1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C74878F3-B143-48B7-B660-434DD749AE68}">
  <a:tblStyle styleId="{C74878F3-B143-48B7-B660-434DD749AE68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BF0EB"/>
          </a:solidFill>
        </a:fill>
      </a:tcStyle>
    </a:wholeTbl>
    <a:band1H>
      <a:tcTxStyle/>
      <a:tcStyle>
        <a:tcBdr/>
        <a:fill>
          <a:solidFill>
            <a:srgbClr val="D4E0D5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4E0D5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235" autoAdjust="0"/>
    <p:restoredTop sz="94660"/>
  </p:normalViewPr>
  <p:slideViewPr>
    <p:cSldViewPr snapToGrid="0">
      <p:cViewPr varScale="1">
        <p:scale>
          <a:sx n="77" d="100"/>
          <a:sy n="77" d="100"/>
        </p:scale>
        <p:origin x="1267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\\NDATA12\kalosi$\My%20Documents\Presentations\Synthetic_data_report_2018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GB"/>
              <a:t>OCS Adult Census - µ_abs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cap="none" spc="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7.9200683635130942E-2"/>
          <c:y val="0.14855531419107781"/>
          <c:w val="0.91663514199000951"/>
          <c:h val="0.76687611276362111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Sheet1!$B$2</c:f>
              <c:strCache>
                <c:ptCount val="1"/>
                <c:pt idx="0">
                  <c:v>µabs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invertIfNegative val="0"/>
          <c:cat>
            <c:strRef>
              <c:f>Sheet1!$A$3:$A$10</c:f>
              <c:strCache>
                <c:ptCount val="8"/>
                <c:pt idx="0">
                  <c:v>GAN</c:v>
                </c:pt>
                <c:pt idx="1">
                  <c:v>WGAN</c:v>
                </c:pt>
                <c:pt idx="2">
                  <c:v>SMOTE</c:v>
                </c:pt>
                <c:pt idx="3">
                  <c:v>SMOTE B1</c:v>
                </c:pt>
                <c:pt idx="4">
                  <c:v>SMOTE B2</c:v>
                </c:pt>
                <c:pt idx="5">
                  <c:v>SMOTE ADASYN</c:v>
                </c:pt>
                <c:pt idx="6">
                  <c:v>Autoencoder</c:v>
                </c:pt>
                <c:pt idx="7">
                  <c:v>Variational Autoencoder</c:v>
                </c:pt>
              </c:strCache>
            </c:strRef>
          </c:cat>
          <c:val>
            <c:numRef>
              <c:f>Sheet1!$B$3:$B$10</c:f>
              <c:numCache>
                <c:formatCode>General</c:formatCode>
                <c:ptCount val="8"/>
                <c:pt idx="0">
                  <c:v>8.5000000000000006E-2</c:v>
                </c:pt>
                <c:pt idx="1">
                  <c:v>6.4000000000000001E-2</c:v>
                </c:pt>
                <c:pt idx="2">
                  <c:v>1.0999999999999999E-2</c:v>
                </c:pt>
                <c:pt idx="3">
                  <c:v>1.0999999999999999E-2</c:v>
                </c:pt>
                <c:pt idx="4">
                  <c:v>8.9999999999999993E-3</c:v>
                </c:pt>
                <c:pt idx="5">
                  <c:v>1.2E-2</c:v>
                </c:pt>
                <c:pt idx="6">
                  <c:v>8.0000000000000002E-3</c:v>
                </c:pt>
                <c:pt idx="7">
                  <c:v>0.21099999999999999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8AB-4D49-8491-01FC059DE5C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318989600"/>
        <c:axId val="141210168"/>
      </c:barChart>
      <c:catAx>
        <c:axId val="3189896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1210168"/>
        <c:crosses val="autoZero"/>
        <c:auto val="1"/>
        <c:lblAlgn val="ctr"/>
        <c:lblOffset val="100"/>
        <c:noMultiLvlLbl val="0"/>
      </c:catAx>
      <c:valAx>
        <c:axId val="1412101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89896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0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3" name="Shape 2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Shape 204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2" name="Shape 2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Shape 213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406881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0" name="Shape 3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Security environment, access to confidential data, permissions etc.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Shape 311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569421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2" name="Shape 2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Shape 213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0" name="Shape 3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Security environment, access to confidential data, permissions etc.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Shape 311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315114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0" name="Shape 3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Security environment, access to confidential data, permissions etc.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Shape 311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377574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0" name="Shape 3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Security environment, access to confidential data, permissions etc.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Shape 311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530002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0" name="Shape 3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Security environment, access to confidential data, permissions etc.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Shape 311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058111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0" name="Shape 3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Security environment, access to confidential data, permissions etc.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Shape 311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879829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0" name="Shape 3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Security environment, access to confidential data, permissions etc.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Shape 311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46224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0" name="Shape 3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Security environment, access to confidential data, permissions etc.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Shape 311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76458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None/>
              <a:defRPr sz="2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48"/>
              <a:buFont typeface="Noto Sans Symbols"/>
              <a:buNone/>
              <a:defRPr sz="23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500"/>
              </a:spcBef>
              <a:spcAft>
                <a:spcPts val="0"/>
              </a:spcAft>
              <a:buClr>
                <a:srgbClr val="BABABA"/>
              </a:buClr>
              <a:buSzPts val="152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rgbClr val="9AB29A"/>
              </a:buClr>
              <a:buSzPts val="1260"/>
              <a:buFont typeface="Noto Sans Symbols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300"/>
              </a:spcBef>
              <a:spcAft>
                <a:spcPts val="0"/>
              </a:spcAft>
              <a:buClr>
                <a:srgbClr val="8BA1B3"/>
              </a:buClr>
              <a:buSzPts val="120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300"/>
              </a:spcBef>
              <a:spcAft>
                <a:spcPts val="0"/>
              </a:spcAft>
              <a:buClr>
                <a:srgbClr val="646C8F"/>
              </a:buClr>
              <a:buSzPts val="1050"/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300"/>
              </a:spcBef>
              <a:spcAft>
                <a:spcPts val="0"/>
              </a:spcAft>
              <a:buClr>
                <a:srgbClr val="BABABA"/>
              </a:buClr>
              <a:buSzPts val="1050"/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300"/>
              </a:spcBef>
              <a:spcAft>
                <a:spcPts val="0"/>
              </a:spcAft>
              <a:buClr>
                <a:srgbClr val="9FB8CD"/>
              </a:buClr>
              <a:buSzPts val="900"/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dt" idx="10"/>
          </p:nvPr>
        </p:nvSpPr>
        <p:spPr>
          <a:xfrm>
            <a:off x="6400800" y="6355080"/>
            <a:ext cx="22860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ftr" idx="11"/>
          </p:nvPr>
        </p:nvSpPr>
        <p:spPr>
          <a:xfrm>
            <a:off x="2898648" y="6355080"/>
            <a:ext cx="347472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1216152" y="6355080"/>
            <a:ext cx="12192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4" name="Shape 24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Shape 25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952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Shape 26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Shape 27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 rot="5400000">
            <a:off x="2116836" y="-440436"/>
            <a:ext cx="4910328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54076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Char char="▶"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39597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48"/>
              <a:buFont typeface="Noto Sans Symbols"/>
              <a:buChar char="▶"/>
              <a:defRPr sz="23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5119" algn="l" rtl="0">
              <a:spcBef>
                <a:spcPts val="500"/>
              </a:spcBef>
              <a:spcAft>
                <a:spcPts val="0"/>
              </a:spcAft>
              <a:buClr>
                <a:srgbClr val="BABABA"/>
              </a:buClr>
              <a:buSzPts val="1520"/>
              <a:buFont typeface="Noto Sans Symbols"/>
              <a:buChar char="▶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8610" algn="l" rtl="0">
              <a:spcBef>
                <a:spcPts val="400"/>
              </a:spcBef>
              <a:spcAft>
                <a:spcPts val="0"/>
              </a:spcAft>
              <a:buClr>
                <a:srgbClr val="9AB29A"/>
              </a:buClr>
              <a:buSzPts val="1260"/>
              <a:buFont typeface="Noto Sans Symbols"/>
              <a:buChar char="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9972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04800" algn="l" rtl="0">
              <a:spcBef>
                <a:spcPts val="300"/>
              </a:spcBef>
              <a:spcAft>
                <a:spcPts val="0"/>
              </a:spcAft>
              <a:buClr>
                <a:srgbClr val="8BA1B3"/>
              </a:buClr>
              <a:buSzPts val="1200"/>
              <a:buFont typeface="Noto Sans Symbols"/>
              <a:buChar char="▶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95275" algn="l" rtl="0">
              <a:spcBef>
                <a:spcPts val="300"/>
              </a:spcBef>
              <a:spcAft>
                <a:spcPts val="0"/>
              </a:spcAft>
              <a:buClr>
                <a:srgbClr val="646C8F"/>
              </a:buClr>
              <a:buSzPts val="1050"/>
              <a:buFont typeface="Noto Sans Symbols"/>
              <a:buChar char="▶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95275" algn="l" rtl="0">
              <a:spcBef>
                <a:spcPts val="300"/>
              </a:spcBef>
              <a:spcAft>
                <a:spcPts val="0"/>
              </a:spcAft>
              <a:buClr>
                <a:srgbClr val="BABABA"/>
              </a:buClr>
              <a:buSzPts val="1050"/>
              <a:buFont typeface="Noto Sans Symbols"/>
              <a:buChar char="▶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85750" algn="l" rtl="0">
              <a:spcBef>
                <a:spcPts val="300"/>
              </a:spcBef>
              <a:spcAft>
                <a:spcPts val="0"/>
              </a:spcAft>
              <a:buClr>
                <a:srgbClr val="9FB8CD"/>
              </a:buClr>
              <a:buSzPts val="900"/>
              <a:buFont typeface="Noto Sans Symbols"/>
              <a:buChar char="▶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dt" idx="10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ftr" idx="11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sldNum" idx="12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54076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Char char="▶"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39597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48"/>
              <a:buFont typeface="Noto Sans Symbols"/>
              <a:buChar char="▶"/>
              <a:defRPr sz="23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5119" algn="l" rtl="0">
              <a:spcBef>
                <a:spcPts val="500"/>
              </a:spcBef>
              <a:spcAft>
                <a:spcPts val="0"/>
              </a:spcAft>
              <a:buClr>
                <a:srgbClr val="BABABA"/>
              </a:buClr>
              <a:buSzPts val="1520"/>
              <a:buFont typeface="Noto Sans Symbols"/>
              <a:buChar char="▶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8610" algn="l" rtl="0">
              <a:spcBef>
                <a:spcPts val="400"/>
              </a:spcBef>
              <a:spcAft>
                <a:spcPts val="0"/>
              </a:spcAft>
              <a:buClr>
                <a:srgbClr val="9AB29A"/>
              </a:buClr>
              <a:buSzPts val="1260"/>
              <a:buFont typeface="Noto Sans Symbols"/>
              <a:buChar char="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9972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04800" algn="l" rtl="0">
              <a:spcBef>
                <a:spcPts val="300"/>
              </a:spcBef>
              <a:spcAft>
                <a:spcPts val="0"/>
              </a:spcAft>
              <a:buClr>
                <a:srgbClr val="8BA1B3"/>
              </a:buClr>
              <a:buSzPts val="1200"/>
              <a:buFont typeface="Noto Sans Symbols"/>
              <a:buChar char="▶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95275" algn="l" rtl="0">
              <a:spcBef>
                <a:spcPts val="300"/>
              </a:spcBef>
              <a:spcAft>
                <a:spcPts val="0"/>
              </a:spcAft>
              <a:buClr>
                <a:srgbClr val="646C8F"/>
              </a:buClr>
              <a:buSzPts val="1050"/>
              <a:buFont typeface="Noto Sans Symbols"/>
              <a:buChar char="▶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95275" algn="l" rtl="0">
              <a:spcBef>
                <a:spcPts val="300"/>
              </a:spcBef>
              <a:spcAft>
                <a:spcPts val="0"/>
              </a:spcAft>
              <a:buClr>
                <a:srgbClr val="BABABA"/>
              </a:buClr>
              <a:buSzPts val="1050"/>
              <a:buFont typeface="Noto Sans Symbols"/>
              <a:buChar char="▶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85750" algn="l" rtl="0">
              <a:spcBef>
                <a:spcPts val="300"/>
              </a:spcBef>
              <a:spcAft>
                <a:spcPts val="0"/>
              </a:spcAft>
              <a:buClr>
                <a:srgbClr val="9FB8CD"/>
              </a:buClr>
              <a:buSzPts val="900"/>
              <a:buFont typeface="Noto Sans Symbols"/>
              <a:buChar char="▶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dt" idx="10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ftr" idx="11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sldNum" idx="12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102" name="Shape 102"/>
          <p:cNvCxnSpPr/>
          <p:nvPr/>
        </p:nvCxnSpPr>
        <p:spPr>
          <a:xfrm>
            <a:off x="457200" y="6353175"/>
            <a:ext cx="82296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103" name="Shape 103"/>
          <p:cNvSpPr/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4" name="Shape 104"/>
          <p:cNvCxnSpPr/>
          <p:nvPr/>
        </p:nvCxnSpPr>
        <p:spPr>
          <a:xfrm rot="5400000">
            <a:off x="3629607" y="3201952"/>
            <a:ext cx="585216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dash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None/>
              <a:defRPr sz="2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48"/>
              <a:buFont typeface="Noto Sans Symbols"/>
              <a:buNone/>
              <a:defRPr sz="23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BABABA"/>
              </a:buClr>
              <a:buSzPts val="152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AB29A"/>
              </a:buClr>
              <a:buSzPts val="1260"/>
              <a:buFont typeface="Noto Sans Symbols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BA1B3"/>
              </a:buClr>
              <a:buSzPts val="120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46C8F"/>
              </a:buClr>
              <a:buSzPts val="1050"/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BABABA"/>
              </a:buClr>
              <a:buSzPts val="1050"/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9FB8CD"/>
              </a:buClr>
              <a:buSzPts val="900"/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dt" idx="10"/>
          </p:nvPr>
        </p:nvSpPr>
        <p:spPr>
          <a:xfrm>
            <a:off x="6400800" y="6355080"/>
            <a:ext cx="22860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ftr" idx="11"/>
          </p:nvPr>
        </p:nvSpPr>
        <p:spPr>
          <a:xfrm>
            <a:off x="2898648" y="6355080"/>
            <a:ext cx="34746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9" name="Shape 119"/>
          <p:cNvSpPr txBox="1">
            <a:spLocks noGrp="1"/>
          </p:cNvSpPr>
          <p:nvPr>
            <p:ph type="sldNum" idx="12"/>
          </p:nvPr>
        </p:nvSpPr>
        <p:spPr>
          <a:xfrm>
            <a:off x="1216152" y="6355080"/>
            <a:ext cx="12192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20" name="Shape 120"/>
          <p:cNvSpPr/>
          <p:nvPr/>
        </p:nvSpPr>
        <p:spPr>
          <a:xfrm>
            <a:off x="904875" y="3648075"/>
            <a:ext cx="7315200" cy="1280100"/>
          </a:xfrm>
          <a:prstGeom prst="rect">
            <a:avLst/>
          </a:prstGeom>
          <a:noFill/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Shape 121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952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Shape 122"/>
          <p:cNvSpPr/>
          <p:nvPr/>
        </p:nvSpPr>
        <p:spPr>
          <a:xfrm>
            <a:off x="904875" y="3648075"/>
            <a:ext cx="228600" cy="1280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Shape 123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dt" idx="10"/>
          </p:nvPr>
        </p:nvSpPr>
        <p:spPr>
          <a:xfrm>
            <a:off x="6400800" y="6356350"/>
            <a:ext cx="22890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7" name="Shape 127"/>
          <p:cNvSpPr txBox="1">
            <a:spLocks noGrp="1"/>
          </p:cNvSpPr>
          <p:nvPr>
            <p:ph type="ftr" idx="11"/>
          </p:nvPr>
        </p:nvSpPr>
        <p:spPr>
          <a:xfrm>
            <a:off x="2898648" y="6356350"/>
            <a:ext cx="35052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8" name="Shape 128"/>
          <p:cNvSpPr txBox="1">
            <a:spLocks noGrp="1"/>
          </p:cNvSpPr>
          <p:nvPr>
            <p:ph type="sldNum" idx="12"/>
          </p:nvPr>
        </p:nvSpPr>
        <p:spPr>
          <a:xfrm>
            <a:off x="612648" y="6356350"/>
            <a:ext cx="19812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457200" y="1219200"/>
            <a:ext cx="8229600" cy="493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5407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Char char="▶"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3959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48"/>
              <a:buFont typeface="Noto Sans Symbols"/>
              <a:buChar char="▶"/>
              <a:defRPr sz="23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5119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BABABA"/>
              </a:buClr>
              <a:buSzPts val="1520"/>
              <a:buFont typeface="Noto Sans Symbols"/>
              <a:buChar char="▶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861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AB29A"/>
              </a:buClr>
              <a:buSzPts val="1260"/>
              <a:buFont typeface="Noto Sans Symbols"/>
              <a:buChar char="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9972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BA1B3"/>
              </a:buClr>
              <a:buSzPts val="1200"/>
              <a:buFont typeface="Noto Sans Symbols"/>
              <a:buChar char="▶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9527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46C8F"/>
              </a:buClr>
              <a:buSzPts val="1050"/>
              <a:buFont typeface="Noto Sans Symbols"/>
              <a:buChar char="▶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9527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BABABA"/>
              </a:buClr>
              <a:buSzPts val="1050"/>
              <a:buFont typeface="Noto Sans Symbols"/>
              <a:buChar char="▶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85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9FB8CD"/>
              </a:buClr>
              <a:buSzPts val="900"/>
              <a:buFont typeface="Noto Sans Symbols"/>
              <a:buChar char="▶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bg>
      <p:bgPr>
        <a:solidFill>
          <a:schemeClr val="dk2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368"/>
              <a:buFont typeface="Noto Sans Symbols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16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AB29A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BA1B3"/>
              </a:buClr>
              <a:buSzPts val="120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9527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46C8F"/>
              </a:buClr>
              <a:buSzPts val="105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9527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BABABA"/>
              </a:buClr>
              <a:buSzPts val="105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85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9FB8CD"/>
              </a:buClr>
              <a:buSzPts val="90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3" name="Shape 133"/>
          <p:cNvSpPr txBox="1">
            <a:spLocks noGrp="1"/>
          </p:cNvSpPr>
          <p:nvPr>
            <p:ph type="dt" idx="10"/>
          </p:nvPr>
        </p:nvSpPr>
        <p:spPr>
          <a:xfrm>
            <a:off x="6400800" y="6355080"/>
            <a:ext cx="22860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4" name="Shape 134"/>
          <p:cNvSpPr txBox="1">
            <a:spLocks noGrp="1"/>
          </p:cNvSpPr>
          <p:nvPr>
            <p:ph type="ftr" idx="11"/>
          </p:nvPr>
        </p:nvSpPr>
        <p:spPr>
          <a:xfrm>
            <a:off x="2898648" y="6355080"/>
            <a:ext cx="34746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5" name="Shape 135"/>
          <p:cNvSpPr txBox="1">
            <a:spLocks noGrp="1"/>
          </p:cNvSpPr>
          <p:nvPr>
            <p:ph type="sldNum" idx="12"/>
          </p:nvPr>
        </p:nvSpPr>
        <p:spPr>
          <a:xfrm>
            <a:off x="1069848" y="6355080"/>
            <a:ext cx="15210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36" name="Shape 136"/>
          <p:cNvSpPr/>
          <p:nvPr/>
        </p:nvSpPr>
        <p:spPr>
          <a:xfrm>
            <a:off x="914400" y="2819400"/>
            <a:ext cx="7315200" cy="1280100"/>
          </a:xfrm>
          <a:prstGeom prst="rect">
            <a:avLst/>
          </a:prstGeom>
          <a:noFill/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Shape 137"/>
          <p:cNvSpPr/>
          <p:nvPr/>
        </p:nvSpPr>
        <p:spPr>
          <a:xfrm>
            <a:off x="914400" y="2819400"/>
            <a:ext cx="228600" cy="1280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0" name="Shape 140"/>
          <p:cNvSpPr txBox="1">
            <a:spLocks noGrp="1"/>
          </p:cNvSpPr>
          <p:nvPr>
            <p:ph type="dt" idx="10"/>
          </p:nvPr>
        </p:nvSpPr>
        <p:spPr>
          <a:xfrm>
            <a:off x="6400800" y="6356350"/>
            <a:ext cx="22890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1" name="Shape 141"/>
          <p:cNvSpPr txBox="1">
            <a:spLocks noGrp="1"/>
          </p:cNvSpPr>
          <p:nvPr>
            <p:ph type="ftr" idx="11"/>
          </p:nvPr>
        </p:nvSpPr>
        <p:spPr>
          <a:xfrm>
            <a:off x="2898648" y="6356350"/>
            <a:ext cx="35052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2" name="Shape 142"/>
          <p:cNvSpPr txBox="1">
            <a:spLocks noGrp="1"/>
          </p:cNvSpPr>
          <p:nvPr>
            <p:ph type="sldNum" idx="12"/>
          </p:nvPr>
        </p:nvSpPr>
        <p:spPr>
          <a:xfrm>
            <a:off x="612648" y="6356350"/>
            <a:ext cx="19812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457200" y="1219200"/>
            <a:ext cx="4041600" cy="493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5407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Char char="▶"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3959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48"/>
              <a:buFont typeface="Noto Sans Symbols"/>
              <a:buChar char="▶"/>
              <a:defRPr sz="23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5119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BABABA"/>
              </a:buClr>
              <a:buSzPts val="1520"/>
              <a:buFont typeface="Noto Sans Symbols"/>
              <a:buChar char="▶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861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AB29A"/>
              </a:buClr>
              <a:buSzPts val="1260"/>
              <a:buFont typeface="Noto Sans Symbols"/>
              <a:buChar char="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9972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BA1B3"/>
              </a:buClr>
              <a:buSzPts val="1200"/>
              <a:buFont typeface="Noto Sans Symbols"/>
              <a:buChar char="▶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9527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46C8F"/>
              </a:buClr>
              <a:buSzPts val="1050"/>
              <a:buFont typeface="Noto Sans Symbols"/>
              <a:buChar char="▶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9527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BABABA"/>
              </a:buClr>
              <a:buSzPts val="1050"/>
              <a:buFont typeface="Noto Sans Symbols"/>
              <a:buChar char="▶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85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9FB8CD"/>
              </a:buClr>
              <a:buSzPts val="900"/>
              <a:buFont typeface="Noto Sans Symbols"/>
              <a:buChar char="▶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4" name="Shape 144"/>
          <p:cNvSpPr txBox="1">
            <a:spLocks noGrp="1"/>
          </p:cNvSpPr>
          <p:nvPr>
            <p:ph type="body" idx="2"/>
          </p:nvPr>
        </p:nvSpPr>
        <p:spPr>
          <a:xfrm>
            <a:off x="4632198" y="1216152"/>
            <a:ext cx="4041600" cy="493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5407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Char char="▶"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3959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48"/>
              <a:buFont typeface="Noto Sans Symbols"/>
              <a:buChar char="▶"/>
              <a:defRPr sz="23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5119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BABABA"/>
              </a:buClr>
              <a:buSzPts val="1520"/>
              <a:buFont typeface="Noto Sans Symbols"/>
              <a:buChar char="▶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861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AB29A"/>
              </a:buClr>
              <a:buSzPts val="1260"/>
              <a:buFont typeface="Noto Sans Symbols"/>
              <a:buChar char="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9972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BA1B3"/>
              </a:buClr>
              <a:buSzPts val="1200"/>
              <a:buFont typeface="Noto Sans Symbols"/>
              <a:buChar char="▶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9527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46C8F"/>
              </a:buClr>
              <a:buSzPts val="1050"/>
              <a:buFont typeface="Noto Sans Symbols"/>
              <a:buChar char="▶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9527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BABABA"/>
              </a:buClr>
              <a:buSzPts val="1050"/>
              <a:buFont typeface="Noto Sans Symbols"/>
              <a:buChar char="▶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85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9FB8CD"/>
              </a:buClr>
              <a:buSzPts val="900"/>
              <a:buFont typeface="Noto Sans Symbols"/>
              <a:buChar char="▶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457200" y="1285875"/>
            <a:ext cx="40401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24"/>
              <a:buFont typeface="Noto Sans Symbols"/>
              <a:buNone/>
              <a:defRPr sz="2400" b="1" i="0" u="none" strike="noStrike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520"/>
              <a:buFont typeface="Noto Sans Symbols"/>
              <a:buNone/>
              <a:defRPr sz="20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BABABA"/>
              </a:buClr>
              <a:buSzPts val="1368"/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AB29A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BA1B3"/>
              </a:buClr>
              <a:buSzPts val="1200"/>
              <a:buFont typeface="Noto Sans Symbols"/>
              <a:buChar char="▶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9527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46C8F"/>
              </a:buClr>
              <a:buSzPts val="1050"/>
              <a:buFont typeface="Noto Sans Symbols"/>
              <a:buChar char="▶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9527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BABABA"/>
              </a:buClr>
              <a:buSzPts val="1050"/>
              <a:buFont typeface="Noto Sans Symbols"/>
              <a:buChar char="▶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85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9FB8CD"/>
              </a:buClr>
              <a:buSzPts val="900"/>
              <a:buFont typeface="Noto Sans Symbols"/>
              <a:buChar char="▶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8" name="Shape 148"/>
          <p:cNvSpPr txBox="1">
            <a:spLocks noGrp="1"/>
          </p:cNvSpPr>
          <p:nvPr>
            <p:ph type="body" idx="2"/>
          </p:nvPr>
        </p:nvSpPr>
        <p:spPr>
          <a:xfrm>
            <a:off x="4648200" y="1295400"/>
            <a:ext cx="40419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24"/>
              <a:buFont typeface="Noto Sans Symbols"/>
              <a:buNone/>
              <a:defRPr sz="2400" b="1" i="0" u="none" strike="noStrike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520"/>
              <a:buFont typeface="Noto Sans Symbols"/>
              <a:buNone/>
              <a:defRPr sz="20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BABABA"/>
              </a:buClr>
              <a:buSzPts val="1368"/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AB29A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BA1B3"/>
              </a:buClr>
              <a:buSzPts val="1200"/>
              <a:buFont typeface="Noto Sans Symbols"/>
              <a:buChar char="▶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9527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46C8F"/>
              </a:buClr>
              <a:buSzPts val="1050"/>
              <a:buFont typeface="Noto Sans Symbols"/>
              <a:buChar char="▶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9527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BABABA"/>
              </a:buClr>
              <a:buSzPts val="1050"/>
              <a:buFont typeface="Noto Sans Symbols"/>
              <a:buChar char="▶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85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9FB8CD"/>
              </a:buClr>
              <a:buSzPts val="900"/>
              <a:buFont typeface="Noto Sans Symbols"/>
              <a:buChar char="▶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9" name="Shape 149"/>
          <p:cNvSpPr txBox="1">
            <a:spLocks noGrp="1"/>
          </p:cNvSpPr>
          <p:nvPr>
            <p:ph type="dt" idx="10"/>
          </p:nvPr>
        </p:nvSpPr>
        <p:spPr>
          <a:xfrm>
            <a:off x="6400800" y="6356350"/>
            <a:ext cx="22890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0" name="Shape 150"/>
          <p:cNvSpPr txBox="1">
            <a:spLocks noGrp="1"/>
          </p:cNvSpPr>
          <p:nvPr>
            <p:ph type="ftr" idx="11"/>
          </p:nvPr>
        </p:nvSpPr>
        <p:spPr>
          <a:xfrm>
            <a:off x="2898648" y="6356350"/>
            <a:ext cx="35052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1" name="Shape 151"/>
          <p:cNvSpPr txBox="1">
            <a:spLocks noGrp="1"/>
          </p:cNvSpPr>
          <p:nvPr>
            <p:ph type="sldNum" idx="12"/>
          </p:nvPr>
        </p:nvSpPr>
        <p:spPr>
          <a:xfrm>
            <a:off x="612648" y="6356350"/>
            <a:ext cx="19812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52" name="Shape 152"/>
          <p:cNvSpPr txBox="1">
            <a:spLocks noGrp="1"/>
          </p:cNvSpPr>
          <p:nvPr>
            <p:ph type="body" idx="3"/>
          </p:nvPr>
        </p:nvSpPr>
        <p:spPr>
          <a:xfrm>
            <a:off x="457200" y="2133600"/>
            <a:ext cx="4038600" cy="40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5407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Char char="▶"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3959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48"/>
              <a:buFont typeface="Noto Sans Symbols"/>
              <a:buChar char="▶"/>
              <a:defRPr sz="23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5119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BABABA"/>
              </a:buClr>
              <a:buSzPts val="1520"/>
              <a:buFont typeface="Noto Sans Symbols"/>
              <a:buChar char="▶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861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AB29A"/>
              </a:buClr>
              <a:buSzPts val="1260"/>
              <a:buFont typeface="Noto Sans Symbols"/>
              <a:buChar char="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9972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BA1B3"/>
              </a:buClr>
              <a:buSzPts val="1200"/>
              <a:buFont typeface="Noto Sans Symbols"/>
              <a:buChar char="▶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9527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46C8F"/>
              </a:buClr>
              <a:buSzPts val="1050"/>
              <a:buFont typeface="Noto Sans Symbols"/>
              <a:buChar char="▶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9527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BABABA"/>
              </a:buClr>
              <a:buSzPts val="1050"/>
              <a:buFont typeface="Noto Sans Symbols"/>
              <a:buChar char="▶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85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9FB8CD"/>
              </a:buClr>
              <a:buSzPts val="900"/>
              <a:buFont typeface="Noto Sans Symbols"/>
              <a:buChar char="▶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3" name="Shape 153"/>
          <p:cNvSpPr txBox="1">
            <a:spLocks noGrp="1"/>
          </p:cNvSpPr>
          <p:nvPr>
            <p:ph type="body" idx="4"/>
          </p:nvPr>
        </p:nvSpPr>
        <p:spPr>
          <a:xfrm>
            <a:off x="4648200" y="2133600"/>
            <a:ext cx="4038600" cy="40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5407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Char char="▶"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3959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48"/>
              <a:buFont typeface="Noto Sans Symbols"/>
              <a:buChar char="▶"/>
              <a:defRPr sz="23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5119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BABABA"/>
              </a:buClr>
              <a:buSzPts val="1520"/>
              <a:buFont typeface="Noto Sans Symbols"/>
              <a:buChar char="▶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861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AB29A"/>
              </a:buClr>
              <a:buSzPts val="1260"/>
              <a:buFont typeface="Noto Sans Symbols"/>
              <a:buChar char="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9972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BA1B3"/>
              </a:buClr>
              <a:buSzPts val="1200"/>
              <a:buFont typeface="Noto Sans Symbols"/>
              <a:buChar char="▶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9527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46C8F"/>
              </a:buClr>
              <a:buSzPts val="1050"/>
              <a:buFont typeface="Noto Sans Symbols"/>
              <a:buChar char="▶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9527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BABABA"/>
              </a:buClr>
              <a:buSzPts val="1050"/>
              <a:buFont typeface="Noto Sans Symbols"/>
              <a:buChar char="▶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85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9FB8CD"/>
              </a:buClr>
              <a:buSzPts val="900"/>
              <a:buFont typeface="Noto Sans Symbols"/>
              <a:buChar char="▶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dt" idx="10"/>
          </p:nvPr>
        </p:nvSpPr>
        <p:spPr>
          <a:xfrm>
            <a:off x="6400800" y="6356350"/>
            <a:ext cx="22890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2" name="Shape 162"/>
          <p:cNvSpPr txBox="1">
            <a:spLocks noGrp="1"/>
          </p:cNvSpPr>
          <p:nvPr>
            <p:ph type="ftr" idx="11"/>
          </p:nvPr>
        </p:nvSpPr>
        <p:spPr>
          <a:xfrm>
            <a:off x="2898648" y="6356350"/>
            <a:ext cx="35052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3" name="Shape 163"/>
          <p:cNvSpPr txBox="1">
            <a:spLocks noGrp="1"/>
          </p:cNvSpPr>
          <p:nvPr>
            <p:ph type="sldNum" idx="12"/>
          </p:nvPr>
        </p:nvSpPr>
        <p:spPr>
          <a:xfrm>
            <a:off x="612648" y="6356350"/>
            <a:ext cx="19812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164" name="Shape 164"/>
          <p:cNvCxnSpPr/>
          <p:nvPr/>
        </p:nvCxnSpPr>
        <p:spPr>
          <a:xfrm>
            <a:off x="457200" y="6353175"/>
            <a:ext cx="82296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165" name="Shape 165"/>
          <p:cNvSpPr/>
          <p:nvPr/>
        </p:nvSpPr>
        <p:spPr>
          <a:xfrm rot="5400000">
            <a:off x="419131" y="6467457"/>
            <a:ext cx="190800" cy="12030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6324600" y="1219200"/>
            <a:ext cx="2514600" cy="48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1375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16"/>
              <a:buFont typeface="Noto Sans Symbols"/>
              <a:buNone/>
              <a:defRPr sz="16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912"/>
              <a:buFont typeface="Noto Sans Symbols"/>
              <a:buNone/>
              <a:defRPr sz="1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BABABA"/>
              </a:buClr>
              <a:buSzPts val="760"/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AB29A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BA1B3"/>
              </a:buClr>
              <a:buSzPts val="1200"/>
              <a:buFont typeface="Noto Sans Symbols"/>
              <a:buChar char="▶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9527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46C8F"/>
              </a:buClr>
              <a:buSzPts val="1050"/>
              <a:buFont typeface="Noto Sans Symbols"/>
              <a:buChar char="▶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9527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BABABA"/>
              </a:buClr>
              <a:buSzPts val="1050"/>
              <a:buFont typeface="Noto Sans Symbols"/>
              <a:buChar char="▶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85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9FB8CD"/>
              </a:buClr>
              <a:buSzPts val="900"/>
              <a:buFont typeface="Noto Sans Symbols"/>
              <a:buChar char="▶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9" name="Shape 169"/>
          <p:cNvSpPr txBox="1">
            <a:spLocks noGrp="1"/>
          </p:cNvSpPr>
          <p:nvPr>
            <p:ph type="dt" idx="10"/>
          </p:nvPr>
        </p:nvSpPr>
        <p:spPr>
          <a:xfrm>
            <a:off x="6400800" y="6356350"/>
            <a:ext cx="22890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0" name="Shape 170"/>
          <p:cNvSpPr txBox="1">
            <a:spLocks noGrp="1"/>
          </p:cNvSpPr>
          <p:nvPr>
            <p:ph type="ftr" idx="11"/>
          </p:nvPr>
        </p:nvSpPr>
        <p:spPr>
          <a:xfrm>
            <a:off x="2898648" y="6356350"/>
            <a:ext cx="35052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1" name="Shape 171"/>
          <p:cNvSpPr txBox="1">
            <a:spLocks noGrp="1"/>
          </p:cNvSpPr>
          <p:nvPr>
            <p:ph type="sldNum" idx="12"/>
          </p:nvPr>
        </p:nvSpPr>
        <p:spPr>
          <a:xfrm>
            <a:off x="612648" y="6356350"/>
            <a:ext cx="19812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172" name="Shape 172"/>
          <p:cNvCxnSpPr/>
          <p:nvPr/>
        </p:nvCxnSpPr>
        <p:spPr>
          <a:xfrm>
            <a:off x="457200" y="6353175"/>
            <a:ext cx="82296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173" name="Shape 173"/>
          <p:cNvCxnSpPr/>
          <p:nvPr/>
        </p:nvCxnSpPr>
        <p:spPr>
          <a:xfrm rot="5400000">
            <a:off x="3160615" y="3324255"/>
            <a:ext cx="60351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174" name="Shape 174"/>
          <p:cNvSpPr/>
          <p:nvPr/>
        </p:nvSpPr>
        <p:spPr>
          <a:xfrm rot="5400000">
            <a:off x="419131" y="6467457"/>
            <a:ext cx="190800" cy="12030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Shape 175"/>
          <p:cNvSpPr txBox="1">
            <a:spLocks noGrp="1"/>
          </p:cNvSpPr>
          <p:nvPr>
            <p:ph type="body" idx="2"/>
          </p:nvPr>
        </p:nvSpPr>
        <p:spPr>
          <a:xfrm>
            <a:off x="304800" y="304800"/>
            <a:ext cx="5715000" cy="57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5407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Char char="▶"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3959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48"/>
              <a:buFont typeface="Noto Sans Symbols"/>
              <a:buChar char="▶"/>
              <a:defRPr sz="23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5119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BABABA"/>
              </a:buClr>
              <a:buSzPts val="1520"/>
              <a:buFont typeface="Noto Sans Symbols"/>
              <a:buChar char="▶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861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AB29A"/>
              </a:buClr>
              <a:buSzPts val="1260"/>
              <a:buFont typeface="Noto Sans Symbols"/>
              <a:buChar char="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9972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BA1B3"/>
              </a:buClr>
              <a:buSzPts val="1200"/>
              <a:buFont typeface="Noto Sans Symbols"/>
              <a:buChar char="▶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9527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46C8F"/>
              </a:buClr>
              <a:buSzPts val="1050"/>
              <a:buFont typeface="Noto Sans Symbols"/>
              <a:buChar char="▶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9527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BABABA"/>
              </a:buClr>
              <a:buSzPts val="1050"/>
              <a:buFont typeface="Noto Sans Symbols"/>
              <a:buChar char="▶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85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9FB8CD"/>
              </a:buClr>
              <a:buSzPts val="900"/>
              <a:buFont typeface="Noto Sans Symbols"/>
              <a:buChar char="▶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bg>
      <p:bgPr>
        <a:solidFill>
          <a:schemeClr val="dk2"/>
        </a:solid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title"/>
          </p:nvPr>
        </p:nvSpPr>
        <p:spPr>
          <a:xfrm>
            <a:off x="457200" y="500856"/>
            <a:ext cx="8229600" cy="6747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4300" tIns="45700" rIns="91425" bIns="45700" anchor="ctr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8" name="Shape 178"/>
          <p:cNvSpPr>
            <a:spLocks noGrp="1"/>
          </p:cNvSpPr>
          <p:nvPr>
            <p:ph type="pic" idx="2"/>
          </p:nvPr>
        </p:nvSpPr>
        <p:spPr>
          <a:xfrm>
            <a:off x="457200" y="1905000"/>
            <a:ext cx="8229600" cy="4270200"/>
          </a:xfrm>
          <a:prstGeom prst="rect">
            <a:avLst/>
          </a:prstGeom>
          <a:solidFill>
            <a:srgbClr val="BABABA"/>
          </a:solidFill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32"/>
              <a:buFont typeface="Noto Sans Symbols"/>
              <a:buNone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48"/>
              <a:buFont typeface="Noto Sans Symbols"/>
              <a:buChar char="▶"/>
              <a:defRPr sz="23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20"/>
              <a:buFont typeface="Noto Sans Symbols"/>
              <a:buChar char="▶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AB29A"/>
              </a:buClr>
              <a:buSzPts val="1260"/>
              <a:buFont typeface="Noto Sans Symbols"/>
              <a:buChar char="◻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◻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BA1B3"/>
              </a:buClr>
              <a:buSzPts val="120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46C8F"/>
              </a:buClr>
              <a:buSzPts val="105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BABABA"/>
              </a:buClr>
              <a:buSzPts val="105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9FB8CD"/>
              </a:buClr>
              <a:buSzPts val="90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457200" y="1219200"/>
            <a:ext cx="82296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64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86512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912"/>
              <a:buFont typeface="Noto Sans Symbols"/>
              <a:buChar char="▶"/>
              <a:defRPr sz="1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7686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760"/>
              <a:buFont typeface="Noto Sans Symbols"/>
              <a:buChar char="▶"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6860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AB29A"/>
              </a:buClr>
              <a:buSzPts val="630"/>
              <a:buFont typeface="Noto Sans Symbols"/>
              <a:buChar char="◻"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68604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630"/>
              <a:buFont typeface="Noto Sans Symbols"/>
              <a:buChar char="◻"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BA1B3"/>
              </a:buClr>
              <a:buSzPts val="120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9527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46C8F"/>
              </a:buClr>
              <a:buSzPts val="105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9527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BABABA"/>
              </a:buClr>
              <a:buSzPts val="105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85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9FB8CD"/>
              </a:buClr>
              <a:buSzPts val="90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0" name="Shape 180"/>
          <p:cNvSpPr txBox="1">
            <a:spLocks noGrp="1"/>
          </p:cNvSpPr>
          <p:nvPr>
            <p:ph type="dt" idx="10"/>
          </p:nvPr>
        </p:nvSpPr>
        <p:spPr>
          <a:xfrm>
            <a:off x="6400800" y="6356350"/>
            <a:ext cx="22890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1" name="Shape 181"/>
          <p:cNvSpPr txBox="1">
            <a:spLocks noGrp="1"/>
          </p:cNvSpPr>
          <p:nvPr>
            <p:ph type="ftr" idx="11"/>
          </p:nvPr>
        </p:nvSpPr>
        <p:spPr>
          <a:xfrm>
            <a:off x="2898648" y="6356350"/>
            <a:ext cx="35052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2" name="Shape 182"/>
          <p:cNvSpPr txBox="1">
            <a:spLocks noGrp="1"/>
          </p:cNvSpPr>
          <p:nvPr>
            <p:ph type="sldNum" idx="12"/>
          </p:nvPr>
        </p:nvSpPr>
        <p:spPr>
          <a:xfrm>
            <a:off x="612648" y="6356350"/>
            <a:ext cx="19812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183" name="Shape 183"/>
          <p:cNvCxnSpPr/>
          <p:nvPr/>
        </p:nvCxnSpPr>
        <p:spPr>
          <a:xfrm>
            <a:off x="457200" y="6353175"/>
            <a:ext cx="82296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184" name="Shape 184"/>
          <p:cNvSpPr/>
          <p:nvPr/>
        </p:nvSpPr>
        <p:spPr>
          <a:xfrm rot="5400000">
            <a:off x="419131" y="6467457"/>
            <a:ext cx="190800" cy="12030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Shape 185"/>
          <p:cNvSpPr/>
          <p:nvPr/>
        </p:nvSpPr>
        <p:spPr>
          <a:xfrm>
            <a:off x="457200" y="500856"/>
            <a:ext cx="1830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dt" idx="10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457200" y="1219200"/>
            <a:ext cx="8229600" cy="4937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54076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Char char="▶"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39597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48"/>
              <a:buFont typeface="Noto Sans Symbols"/>
              <a:buChar char="▶"/>
              <a:defRPr sz="23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5119" algn="l" rtl="0">
              <a:spcBef>
                <a:spcPts val="500"/>
              </a:spcBef>
              <a:spcAft>
                <a:spcPts val="0"/>
              </a:spcAft>
              <a:buClr>
                <a:srgbClr val="BABABA"/>
              </a:buClr>
              <a:buSzPts val="1520"/>
              <a:buFont typeface="Noto Sans Symbols"/>
              <a:buChar char="▶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8610" algn="l" rtl="0">
              <a:spcBef>
                <a:spcPts val="400"/>
              </a:spcBef>
              <a:spcAft>
                <a:spcPts val="0"/>
              </a:spcAft>
              <a:buClr>
                <a:srgbClr val="9AB29A"/>
              </a:buClr>
              <a:buSzPts val="1260"/>
              <a:buFont typeface="Noto Sans Symbols"/>
              <a:buChar char="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9972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04800" algn="l" rtl="0">
              <a:spcBef>
                <a:spcPts val="300"/>
              </a:spcBef>
              <a:spcAft>
                <a:spcPts val="0"/>
              </a:spcAft>
              <a:buClr>
                <a:srgbClr val="8BA1B3"/>
              </a:buClr>
              <a:buSzPts val="1200"/>
              <a:buFont typeface="Noto Sans Symbols"/>
              <a:buChar char="▶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95275" algn="l" rtl="0">
              <a:spcBef>
                <a:spcPts val="300"/>
              </a:spcBef>
              <a:spcAft>
                <a:spcPts val="0"/>
              </a:spcAft>
              <a:buClr>
                <a:srgbClr val="646C8F"/>
              </a:buClr>
              <a:buSzPts val="1050"/>
              <a:buFont typeface="Noto Sans Symbols"/>
              <a:buChar char="▶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95275" algn="l" rtl="0">
              <a:spcBef>
                <a:spcPts val="300"/>
              </a:spcBef>
              <a:spcAft>
                <a:spcPts val="0"/>
              </a:spcAft>
              <a:buClr>
                <a:srgbClr val="BABABA"/>
              </a:buClr>
              <a:buSzPts val="1050"/>
              <a:buFont typeface="Noto Sans Symbols"/>
              <a:buChar char="▶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85750" algn="l" rtl="0">
              <a:spcBef>
                <a:spcPts val="300"/>
              </a:spcBef>
              <a:spcAft>
                <a:spcPts val="0"/>
              </a:spcAft>
              <a:buClr>
                <a:srgbClr val="9FB8CD"/>
              </a:buClr>
              <a:buSzPts val="900"/>
              <a:buFont typeface="Noto Sans Symbols"/>
              <a:buChar char="▶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 rot="5400000">
            <a:off x="2116800" y="-440400"/>
            <a:ext cx="49104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5407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Char char="▶"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3959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48"/>
              <a:buFont typeface="Noto Sans Symbols"/>
              <a:buChar char="▶"/>
              <a:defRPr sz="23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5119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BABABA"/>
              </a:buClr>
              <a:buSzPts val="1520"/>
              <a:buFont typeface="Noto Sans Symbols"/>
              <a:buChar char="▶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861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AB29A"/>
              </a:buClr>
              <a:buSzPts val="1260"/>
              <a:buFont typeface="Noto Sans Symbols"/>
              <a:buChar char="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9972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BA1B3"/>
              </a:buClr>
              <a:buSzPts val="1200"/>
              <a:buFont typeface="Noto Sans Symbols"/>
              <a:buChar char="▶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9527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46C8F"/>
              </a:buClr>
              <a:buSzPts val="1050"/>
              <a:buFont typeface="Noto Sans Symbols"/>
              <a:buChar char="▶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9527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BABABA"/>
              </a:buClr>
              <a:buSzPts val="1050"/>
              <a:buFont typeface="Noto Sans Symbols"/>
              <a:buChar char="▶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85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9FB8CD"/>
              </a:buClr>
              <a:buSzPts val="900"/>
              <a:buFont typeface="Noto Sans Symbols"/>
              <a:buChar char="▶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9" name="Shape 189"/>
          <p:cNvSpPr txBox="1">
            <a:spLocks noGrp="1"/>
          </p:cNvSpPr>
          <p:nvPr>
            <p:ph type="dt" idx="10"/>
          </p:nvPr>
        </p:nvSpPr>
        <p:spPr>
          <a:xfrm>
            <a:off x="6400800" y="6356350"/>
            <a:ext cx="22890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0" name="Shape 190"/>
          <p:cNvSpPr txBox="1">
            <a:spLocks noGrp="1"/>
          </p:cNvSpPr>
          <p:nvPr>
            <p:ph type="ftr" idx="11"/>
          </p:nvPr>
        </p:nvSpPr>
        <p:spPr>
          <a:xfrm>
            <a:off x="2898648" y="6356350"/>
            <a:ext cx="35052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1" name="Shape 191"/>
          <p:cNvSpPr txBox="1">
            <a:spLocks noGrp="1"/>
          </p:cNvSpPr>
          <p:nvPr>
            <p:ph type="sldNum" idx="12"/>
          </p:nvPr>
        </p:nvSpPr>
        <p:spPr>
          <a:xfrm>
            <a:off x="612648" y="6356350"/>
            <a:ext cx="19812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>
            <a:spLocks noGrp="1"/>
          </p:cNvSpPr>
          <p:nvPr>
            <p:ph type="title"/>
          </p:nvPr>
        </p:nvSpPr>
        <p:spPr>
          <a:xfrm rot="5400000">
            <a:off x="4732349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5407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Char char="▶"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3959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48"/>
              <a:buFont typeface="Noto Sans Symbols"/>
              <a:buChar char="▶"/>
              <a:defRPr sz="23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5119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BABABA"/>
              </a:buClr>
              <a:buSzPts val="1520"/>
              <a:buFont typeface="Noto Sans Symbols"/>
              <a:buChar char="▶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861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AB29A"/>
              </a:buClr>
              <a:buSzPts val="1260"/>
              <a:buFont typeface="Noto Sans Symbols"/>
              <a:buChar char="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9972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BA1B3"/>
              </a:buClr>
              <a:buSzPts val="1200"/>
              <a:buFont typeface="Noto Sans Symbols"/>
              <a:buChar char="▶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9527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46C8F"/>
              </a:buClr>
              <a:buSzPts val="1050"/>
              <a:buFont typeface="Noto Sans Symbols"/>
              <a:buChar char="▶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9527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BABABA"/>
              </a:buClr>
              <a:buSzPts val="1050"/>
              <a:buFont typeface="Noto Sans Symbols"/>
              <a:buChar char="▶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85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9FB8CD"/>
              </a:buClr>
              <a:buSzPts val="900"/>
              <a:buFont typeface="Noto Sans Symbols"/>
              <a:buChar char="▶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5" name="Shape 195"/>
          <p:cNvSpPr txBox="1">
            <a:spLocks noGrp="1"/>
          </p:cNvSpPr>
          <p:nvPr>
            <p:ph type="dt" idx="10"/>
          </p:nvPr>
        </p:nvSpPr>
        <p:spPr>
          <a:xfrm>
            <a:off x="6400800" y="6356350"/>
            <a:ext cx="22890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6" name="Shape 196"/>
          <p:cNvSpPr txBox="1">
            <a:spLocks noGrp="1"/>
          </p:cNvSpPr>
          <p:nvPr>
            <p:ph type="ftr" idx="11"/>
          </p:nvPr>
        </p:nvSpPr>
        <p:spPr>
          <a:xfrm>
            <a:off x="2898648" y="6356350"/>
            <a:ext cx="35052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7" name="Shape 197"/>
          <p:cNvSpPr txBox="1">
            <a:spLocks noGrp="1"/>
          </p:cNvSpPr>
          <p:nvPr>
            <p:ph type="sldNum" idx="12"/>
          </p:nvPr>
        </p:nvSpPr>
        <p:spPr>
          <a:xfrm>
            <a:off x="612648" y="6356350"/>
            <a:ext cx="19812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198" name="Shape 198"/>
          <p:cNvCxnSpPr/>
          <p:nvPr/>
        </p:nvCxnSpPr>
        <p:spPr>
          <a:xfrm>
            <a:off x="457200" y="6353175"/>
            <a:ext cx="82296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199" name="Shape 199"/>
          <p:cNvSpPr/>
          <p:nvPr/>
        </p:nvSpPr>
        <p:spPr>
          <a:xfrm rot="5400000">
            <a:off x="419131" y="6467457"/>
            <a:ext cx="190800" cy="12030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0" name="Shape 200"/>
          <p:cNvCxnSpPr/>
          <p:nvPr/>
        </p:nvCxnSpPr>
        <p:spPr>
          <a:xfrm rot="5400000">
            <a:off x="3629637" y="3201922"/>
            <a:ext cx="58521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dash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bg>
      <p:bgPr>
        <a:solidFill>
          <a:schemeClr val="dk2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r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368"/>
              <a:buFont typeface="Noto Sans Symbols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16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400"/>
              </a:spcBef>
              <a:spcAft>
                <a:spcPts val="0"/>
              </a:spcAft>
              <a:buClr>
                <a:srgbClr val="9AB29A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04800" algn="l" rtl="0">
              <a:spcBef>
                <a:spcPts val="300"/>
              </a:spcBef>
              <a:spcAft>
                <a:spcPts val="0"/>
              </a:spcAft>
              <a:buClr>
                <a:srgbClr val="8BA1B3"/>
              </a:buClr>
              <a:buSzPts val="120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95275" algn="l" rtl="0">
              <a:spcBef>
                <a:spcPts val="300"/>
              </a:spcBef>
              <a:spcAft>
                <a:spcPts val="0"/>
              </a:spcAft>
              <a:buClr>
                <a:srgbClr val="646C8F"/>
              </a:buClr>
              <a:buSzPts val="105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95275" algn="l" rtl="0">
              <a:spcBef>
                <a:spcPts val="300"/>
              </a:spcBef>
              <a:spcAft>
                <a:spcPts val="0"/>
              </a:spcAft>
              <a:buClr>
                <a:srgbClr val="BABABA"/>
              </a:buClr>
              <a:buSzPts val="105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85750" algn="l" rtl="0">
              <a:spcBef>
                <a:spcPts val="300"/>
              </a:spcBef>
              <a:spcAft>
                <a:spcPts val="0"/>
              </a:spcAft>
              <a:buClr>
                <a:srgbClr val="9FB8CD"/>
              </a:buClr>
              <a:buSzPts val="90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6400800" y="6355080"/>
            <a:ext cx="22860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2898648" y="6355080"/>
            <a:ext cx="347472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1069848" y="6355080"/>
            <a:ext cx="1520952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0" name="Shape 40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Shape 41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dt" idx="10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ftr" idx="11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457200" y="1219200"/>
            <a:ext cx="4041648" cy="4937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54076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Char char="▶"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39597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48"/>
              <a:buFont typeface="Noto Sans Symbols"/>
              <a:buChar char="▶"/>
              <a:defRPr sz="23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5119" algn="l" rtl="0">
              <a:spcBef>
                <a:spcPts val="500"/>
              </a:spcBef>
              <a:spcAft>
                <a:spcPts val="0"/>
              </a:spcAft>
              <a:buClr>
                <a:srgbClr val="BABABA"/>
              </a:buClr>
              <a:buSzPts val="1520"/>
              <a:buFont typeface="Noto Sans Symbols"/>
              <a:buChar char="▶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8610" algn="l" rtl="0">
              <a:spcBef>
                <a:spcPts val="400"/>
              </a:spcBef>
              <a:spcAft>
                <a:spcPts val="0"/>
              </a:spcAft>
              <a:buClr>
                <a:srgbClr val="9AB29A"/>
              </a:buClr>
              <a:buSzPts val="1260"/>
              <a:buFont typeface="Noto Sans Symbols"/>
              <a:buChar char="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9972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04800" algn="l" rtl="0">
              <a:spcBef>
                <a:spcPts val="300"/>
              </a:spcBef>
              <a:spcAft>
                <a:spcPts val="0"/>
              </a:spcAft>
              <a:buClr>
                <a:srgbClr val="8BA1B3"/>
              </a:buClr>
              <a:buSzPts val="1200"/>
              <a:buFont typeface="Noto Sans Symbols"/>
              <a:buChar char="▶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95275" algn="l" rtl="0">
              <a:spcBef>
                <a:spcPts val="300"/>
              </a:spcBef>
              <a:spcAft>
                <a:spcPts val="0"/>
              </a:spcAft>
              <a:buClr>
                <a:srgbClr val="646C8F"/>
              </a:buClr>
              <a:buSzPts val="1050"/>
              <a:buFont typeface="Noto Sans Symbols"/>
              <a:buChar char="▶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95275" algn="l" rtl="0">
              <a:spcBef>
                <a:spcPts val="300"/>
              </a:spcBef>
              <a:spcAft>
                <a:spcPts val="0"/>
              </a:spcAft>
              <a:buClr>
                <a:srgbClr val="BABABA"/>
              </a:buClr>
              <a:buSzPts val="1050"/>
              <a:buFont typeface="Noto Sans Symbols"/>
              <a:buChar char="▶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85750" algn="l" rtl="0">
              <a:spcBef>
                <a:spcPts val="300"/>
              </a:spcBef>
              <a:spcAft>
                <a:spcPts val="0"/>
              </a:spcAft>
              <a:buClr>
                <a:srgbClr val="9FB8CD"/>
              </a:buClr>
              <a:buSzPts val="900"/>
              <a:buFont typeface="Noto Sans Symbols"/>
              <a:buChar char="▶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2"/>
          </p:nvPr>
        </p:nvSpPr>
        <p:spPr>
          <a:xfrm>
            <a:off x="4632198" y="1216152"/>
            <a:ext cx="4041648" cy="4937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54076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Char char="▶"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39597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48"/>
              <a:buFont typeface="Noto Sans Symbols"/>
              <a:buChar char="▶"/>
              <a:defRPr sz="23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5119" algn="l" rtl="0">
              <a:spcBef>
                <a:spcPts val="500"/>
              </a:spcBef>
              <a:spcAft>
                <a:spcPts val="0"/>
              </a:spcAft>
              <a:buClr>
                <a:srgbClr val="BABABA"/>
              </a:buClr>
              <a:buSzPts val="1520"/>
              <a:buFont typeface="Noto Sans Symbols"/>
              <a:buChar char="▶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8610" algn="l" rtl="0">
              <a:spcBef>
                <a:spcPts val="400"/>
              </a:spcBef>
              <a:spcAft>
                <a:spcPts val="0"/>
              </a:spcAft>
              <a:buClr>
                <a:srgbClr val="9AB29A"/>
              </a:buClr>
              <a:buSzPts val="1260"/>
              <a:buFont typeface="Noto Sans Symbols"/>
              <a:buChar char="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9972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04800" algn="l" rtl="0">
              <a:spcBef>
                <a:spcPts val="300"/>
              </a:spcBef>
              <a:spcAft>
                <a:spcPts val="0"/>
              </a:spcAft>
              <a:buClr>
                <a:srgbClr val="8BA1B3"/>
              </a:buClr>
              <a:buSzPts val="1200"/>
              <a:buFont typeface="Noto Sans Symbols"/>
              <a:buChar char="▶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95275" algn="l" rtl="0">
              <a:spcBef>
                <a:spcPts val="300"/>
              </a:spcBef>
              <a:spcAft>
                <a:spcPts val="0"/>
              </a:spcAft>
              <a:buClr>
                <a:srgbClr val="646C8F"/>
              </a:buClr>
              <a:buSzPts val="1050"/>
              <a:buFont typeface="Noto Sans Symbols"/>
              <a:buChar char="▶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95275" algn="l" rtl="0">
              <a:spcBef>
                <a:spcPts val="300"/>
              </a:spcBef>
              <a:spcAft>
                <a:spcPts val="0"/>
              </a:spcAft>
              <a:buClr>
                <a:srgbClr val="BABABA"/>
              </a:buClr>
              <a:buSzPts val="1050"/>
              <a:buFont typeface="Noto Sans Symbols"/>
              <a:buChar char="▶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85750" algn="l" rtl="0">
              <a:spcBef>
                <a:spcPts val="300"/>
              </a:spcBef>
              <a:spcAft>
                <a:spcPts val="0"/>
              </a:spcAft>
              <a:buClr>
                <a:srgbClr val="9FB8CD"/>
              </a:buClr>
              <a:buSzPts val="900"/>
              <a:buFont typeface="Noto Sans Symbols"/>
              <a:buChar char="▶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24"/>
              <a:buFont typeface="Noto Sans Symbols"/>
              <a:buNone/>
              <a:defRPr sz="2400" b="1" i="0" u="none" strike="noStrike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520"/>
              <a:buFont typeface="Noto Sans Symbols"/>
              <a:buNone/>
              <a:defRPr sz="20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500"/>
              </a:spcBef>
              <a:spcAft>
                <a:spcPts val="0"/>
              </a:spcAft>
              <a:buClr>
                <a:srgbClr val="BABABA"/>
              </a:buClr>
              <a:buSzPts val="1368"/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400"/>
              </a:spcBef>
              <a:spcAft>
                <a:spcPts val="0"/>
              </a:spcAft>
              <a:buClr>
                <a:srgbClr val="9AB29A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04800" algn="l" rtl="0">
              <a:spcBef>
                <a:spcPts val="300"/>
              </a:spcBef>
              <a:spcAft>
                <a:spcPts val="0"/>
              </a:spcAft>
              <a:buClr>
                <a:srgbClr val="8BA1B3"/>
              </a:buClr>
              <a:buSzPts val="1200"/>
              <a:buFont typeface="Noto Sans Symbols"/>
              <a:buChar char="▶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95275" algn="l" rtl="0">
              <a:spcBef>
                <a:spcPts val="300"/>
              </a:spcBef>
              <a:spcAft>
                <a:spcPts val="0"/>
              </a:spcAft>
              <a:buClr>
                <a:srgbClr val="646C8F"/>
              </a:buClr>
              <a:buSzPts val="1050"/>
              <a:buFont typeface="Noto Sans Symbols"/>
              <a:buChar char="▶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95275" algn="l" rtl="0">
              <a:spcBef>
                <a:spcPts val="300"/>
              </a:spcBef>
              <a:spcAft>
                <a:spcPts val="0"/>
              </a:spcAft>
              <a:buClr>
                <a:srgbClr val="BABABA"/>
              </a:buClr>
              <a:buSzPts val="1050"/>
              <a:buFont typeface="Noto Sans Symbols"/>
              <a:buChar char="▶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85750" algn="l" rtl="0">
              <a:spcBef>
                <a:spcPts val="300"/>
              </a:spcBef>
              <a:spcAft>
                <a:spcPts val="0"/>
              </a:spcAft>
              <a:buClr>
                <a:srgbClr val="9FB8CD"/>
              </a:buClr>
              <a:buSzPts val="900"/>
              <a:buFont typeface="Noto Sans Symbols"/>
              <a:buChar char="▶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2"/>
          </p:nvPr>
        </p:nvSpPr>
        <p:spPr>
          <a:xfrm>
            <a:off x="4648200" y="1295400"/>
            <a:ext cx="4041775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24"/>
              <a:buFont typeface="Noto Sans Symbols"/>
              <a:buNone/>
              <a:defRPr sz="2400" b="1" i="0" u="none" strike="noStrike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520"/>
              <a:buFont typeface="Noto Sans Symbols"/>
              <a:buNone/>
              <a:defRPr sz="20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500"/>
              </a:spcBef>
              <a:spcAft>
                <a:spcPts val="0"/>
              </a:spcAft>
              <a:buClr>
                <a:srgbClr val="BABABA"/>
              </a:buClr>
              <a:buSzPts val="1368"/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400"/>
              </a:spcBef>
              <a:spcAft>
                <a:spcPts val="0"/>
              </a:spcAft>
              <a:buClr>
                <a:srgbClr val="9AB29A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04800" algn="l" rtl="0">
              <a:spcBef>
                <a:spcPts val="300"/>
              </a:spcBef>
              <a:spcAft>
                <a:spcPts val="0"/>
              </a:spcAft>
              <a:buClr>
                <a:srgbClr val="8BA1B3"/>
              </a:buClr>
              <a:buSzPts val="1200"/>
              <a:buFont typeface="Noto Sans Symbols"/>
              <a:buChar char="▶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95275" algn="l" rtl="0">
              <a:spcBef>
                <a:spcPts val="300"/>
              </a:spcBef>
              <a:spcAft>
                <a:spcPts val="0"/>
              </a:spcAft>
              <a:buClr>
                <a:srgbClr val="646C8F"/>
              </a:buClr>
              <a:buSzPts val="1050"/>
              <a:buFont typeface="Noto Sans Symbols"/>
              <a:buChar char="▶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95275" algn="l" rtl="0">
              <a:spcBef>
                <a:spcPts val="300"/>
              </a:spcBef>
              <a:spcAft>
                <a:spcPts val="0"/>
              </a:spcAft>
              <a:buClr>
                <a:srgbClr val="BABABA"/>
              </a:buClr>
              <a:buSzPts val="1050"/>
              <a:buFont typeface="Noto Sans Symbols"/>
              <a:buChar char="▶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85750" algn="l" rtl="0">
              <a:spcBef>
                <a:spcPts val="300"/>
              </a:spcBef>
              <a:spcAft>
                <a:spcPts val="0"/>
              </a:spcAft>
              <a:buClr>
                <a:srgbClr val="9FB8CD"/>
              </a:buClr>
              <a:buSzPts val="900"/>
              <a:buFont typeface="Noto Sans Symbols"/>
              <a:buChar char="▶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dt" idx="10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ftr" idx="11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3"/>
          </p:nvPr>
        </p:nvSpPr>
        <p:spPr>
          <a:xfrm>
            <a:off x="457200" y="2133600"/>
            <a:ext cx="4038600" cy="40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54076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Char char="▶"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39597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48"/>
              <a:buFont typeface="Noto Sans Symbols"/>
              <a:buChar char="▶"/>
              <a:defRPr sz="23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5119" algn="l" rtl="0">
              <a:spcBef>
                <a:spcPts val="500"/>
              </a:spcBef>
              <a:spcAft>
                <a:spcPts val="0"/>
              </a:spcAft>
              <a:buClr>
                <a:srgbClr val="BABABA"/>
              </a:buClr>
              <a:buSzPts val="1520"/>
              <a:buFont typeface="Noto Sans Symbols"/>
              <a:buChar char="▶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8610" algn="l" rtl="0">
              <a:spcBef>
                <a:spcPts val="400"/>
              </a:spcBef>
              <a:spcAft>
                <a:spcPts val="0"/>
              </a:spcAft>
              <a:buClr>
                <a:srgbClr val="9AB29A"/>
              </a:buClr>
              <a:buSzPts val="1260"/>
              <a:buFont typeface="Noto Sans Symbols"/>
              <a:buChar char="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9972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04800" algn="l" rtl="0">
              <a:spcBef>
                <a:spcPts val="300"/>
              </a:spcBef>
              <a:spcAft>
                <a:spcPts val="0"/>
              </a:spcAft>
              <a:buClr>
                <a:srgbClr val="8BA1B3"/>
              </a:buClr>
              <a:buSzPts val="1200"/>
              <a:buFont typeface="Noto Sans Symbols"/>
              <a:buChar char="▶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95275" algn="l" rtl="0">
              <a:spcBef>
                <a:spcPts val="300"/>
              </a:spcBef>
              <a:spcAft>
                <a:spcPts val="0"/>
              </a:spcAft>
              <a:buClr>
                <a:srgbClr val="646C8F"/>
              </a:buClr>
              <a:buSzPts val="1050"/>
              <a:buFont typeface="Noto Sans Symbols"/>
              <a:buChar char="▶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95275" algn="l" rtl="0">
              <a:spcBef>
                <a:spcPts val="300"/>
              </a:spcBef>
              <a:spcAft>
                <a:spcPts val="0"/>
              </a:spcAft>
              <a:buClr>
                <a:srgbClr val="BABABA"/>
              </a:buClr>
              <a:buSzPts val="1050"/>
              <a:buFont typeface="Noto Sans Symbols"/>
              <a:buChar char="▶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85750" algn="l" rtl="0">
              <a:spcBef>
                <a:spcPts val="300"/>
              </a:spcBef>
              <a:spcAft>
                <a:spcPts val="0"/>
              </a:spcAft>
              <a:buClr>
                <a:srgbClr val="9FB8CD"/>
              </a:buClr>
              <a:buSzPts val="900"/>
              <a:buFont typeface="Noto Sans Symbols"/>
              <a:buChar char="▶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4"/>
          </p:nvPr>
        </p:nvSpPr>
        <p:spPr>
          <a:xfrm>
            <a:off x="4648200" y="2133600"/>
            <a:ext cx="4038600" cy="40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54076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Char char="▶"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39597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48"/>
              <a:buFont typeface="Noto Sans Symbols"/>
              <a:buChar char="▶"/>
              <a:defRPr sz="23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5119" algn="l" rtl="0">
              <a:spcBef>
                <a:spcPts val="500"/>
              </a:spcBef>
              <a:spcAft>
                <a:spcPts val="0"/>
              </a:spcAft>
              <a:buClr>
                <a:srgbClr val="BABABA"/>
              </a:buClr>
              <a:buSzPts val="1520"/>
              <a:buFont typeface="Noto Sans Symbols"/>
              <a:buChar char="▶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8610" algn="l" rtl="0">
              <a:spcBef>
                <a:spcPts val="400"/>
              </a:spcBef>
              <a:spcAft>
                <a:spcPts val="0"/>
              </a:spcAft>
              <a:buClr>
                <a:srgbClr val="9AB29A"/>
              </a:buClr>
              <a:buSzPts val="1260"/>
              <a:buFont typeface="Noto Sans Symbols"/>
              <a:buChar char="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9972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04800" algn="l" rtl="0">
              <a:spcBef>
                <a:spcPts val="300"/>
              </a:spcBef>
              <a:spcAft>
                <a:spcPts val="0"/>
              </a:spcAft>
              <a:buClr>
                <a:srgbClr val="8BA1B3"/>
              </a:buClr>
              <a:buSzPts val="1200"/>
              <a:buFont typeface="Noto Sans Symbols"/>
              <a:buChar char="▶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95275" algn="l" rtl="0">
              <a:spcBef>
                <a:spcPts val="300"/>
              </a:spcBef>
              <a:spcAft>
                <a:spcPts val="0"/>
              </a:spcAft>
              <a:buClr>
                <a:srgbClr val="646C8F"/>
              </a:buClr>
              <a:buSzPts val="1050"/>
              <a:buFont typeface="Noto Sans Symbols"/>
              <a:buChar char="▶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95275" algn="l" rtl="0">
              <a:spcBef>
                <a:spcPts val="300"/>
              </a:spcBef>
              <a:spcAft>
                <a:spcPts val="0"/>
              </a:spcAft>
              <a:buClr>
                <a:srgbClr val="BABABA"/>
              </a:buClr>
              <a:buSzPts val="1050"/>
              <a:buFont typeface="Noto Sans Symbols"/>
              <a:buChar char="▶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85750" algn="l" rtl="0">
              <a:spcBef>
                <a:spcPts val="300"/>
              </a:spcBef>
              <a:spcAft>
                <a:spcPts val="0"/>
              </a:spcAft>
              <a:buClr>
                <a:srgbClr val="9FB8CD"/>
              </a:buClr>
              <a:buSzPts val="900"/>
              <a:buFont typeface="Noto Sans Symbols"/>
              <a:buChar char="▶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dt" idx="10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ftr" idx="11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sldNum" idx="12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3" name="Shape 63"/>
          <p:cNvSpPr/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dt" idx="10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ftr" idx="11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68" name="Shape 68"/>
          <p:cNvCxnSpPr/>
          <p:nvPr/>
        </p:nvCxnSpPr>
        <p:spPr>
          <a:xfrm>
            <a:off x="457200" y="6353175"/>
            <a:ext cx="82296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69" name="Shape 69"/>
          <p:cNvSpPr/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324600" y="1219200"/>
            <a:ext cx="2514600" cy="4843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1375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16"/>
              <a:buFont typeface="Noto Sans Symbols"/>
              <a:buNone/>
              <a:defRPr sz="16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912"/>
              <a:buFont typeface="Noto Sans Symbols"/>
              <a:buNone/>
              <a:defRPr sz="1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500"/>
              </a:spcBef>
              <a:spcAft>
                <a:spcPts val="0"/>
              </a:spcAft>
              <a:buClr>
                <a:srgbClr val="BABABA"/>
              </a:buClr>
              <a:buSzPts val="760"/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400"/>
              </a:spcBef>
              <a:spcAft>
                <a:spcPts val="0"/>
              </a:spcAft>
              <a:buClr>
                <a:srgbClr val="9AB29A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04800" algn="l" rtl="0">
              <a:spcBef>
                <a:spcPts val="300"/>
              </a:spcBef>
              <a:spcAft>
                <a:spcPts val="0"/>
              </a:spcAft>
              <a:buClr>
                <a:srgbClr val="8BA1B3"/>
              </a:buClr>
              <a:buSzPts val="1200"/>
              <a:buFont typeface="Noto Sans Symbols"/>
              <a:buChar char="▶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95275" algn="l" rtl="0">
              <a:spcBef>
                <a:spcPts val="300"/>
              </a:spcBef>
              <a:spcAft>
                <a:spcPts val="0"/>
              </a:spcAft>
              <a:buClr>
                <a:srgbClr val="646C8F"/>
              </a:buClr>
              <a:buSzPts val="1050"/>
              <a:buFont typeface="Noto Sans Symbols"/>
              <a:buChar char="▶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95275" algn="l" rtl="0">
              <a:spcBef>
                <a:spcPts val="300"/>
              </a:spcBef>
              <a:spcAft>
                <a:spcPts val="0"/>
              </a:spcAft>
              <a:buClr>
                <a:srgbClr val="BABABA"/>
              </a:buClr>
              <a:buSzPts val="1050"/>
              <a:buFont typeface="Noto Sans Symbols"/>
              <a:buChar char="▶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85750" algn="l" rtl="0">
              <a:spcBef>
                <a:spcPts val="300"/>
              </a:spcBef>
              <a:spcAft>
                <a:spcPts val="0"/>
              </a:spcAft>
              <a:buClr>
                <a:srgbClr val="9FB8CD"/>
              </a:buClr>
              <a:buSzPts val="900"/>
              <a:buFont typeface="Noto Sans Symbols"/>
              <a:buChar char="▶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dt" idx="10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ftr" idx="11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sldNum" idx="12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76" name="Shape 76"/>
          <p:cNvCxnSpPr/>
          <p:nvPr/>
        </p:nvCxnSpPr>
        <p:spPr>
          <a:xfrm>
            <a:off x="457200" y="6353175"/>
            <a:ext cx="82296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77" name="Shape 77"/>
          <p:cNvCxnSpPr/>
          <p:nvPr/>
        </p:nvCxnSpPr>
        <p:spPr>
          <a:xfrm rot="5400000">
            <a:off x="3160645" y="3324225"/>
            <a:ext cx="603504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78" name="Shape 78"/>
          <p:cNvSpPr/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Shape 79"/>
          <p:cNvSpPr txBox="1">
            <a:spLocks noGrp="1"/>
          </p:cNvSpPr>
          <p:nvPr>
            <p:ph type="body" idx="2"/>
          </p:nvPr>
        </p:nvSpPr>
        <p:spPr>
          <a:xfrm>
            <a:off x="304800" y="304800"/>
            <a:ext cx="5715000" cy="57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54076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Char char="▶"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39597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48"/>
              <a:buFont typeface="Noto Sans Symbols"/>
              <a:buChar char="▶"/>
              <a:defRPr sz="23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5119" algn="l" rtl="0">
              <a:spcBef>
                <a:spcPts val="500"/>
              </a:spcBef>
              <a:spcAft>
                <a:spcPts val="0"/>
              </a:spcAft>
              <a:buClr>
                <a:srgbClr val="BABABA"/>
              </a:buClr>
              <a:buSzPts val="1520"/>
              <a:buFont typeface="Noto Sans Symbols"/>
              <a:buChar char="▶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8610" algn="l" rtl="0">
              <a:spcBef>
                <a:spcPts val="400"/>
              </a:spcBef>
              <a:spcAft>
                <a:spcPts val="0"/>
              </a:spcAft>
              <a:buClr>
                <a:srgbClr val="9AB29A"/>
              </a:buClr>
              <a:buSzPts val="1260"/>
              <a:buFont typeface="Noto Sans Symbols"/>
              <a:buChar char="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9972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04800" algn="l" rtl="0">
              <a:spcBef>
                <a:spcPts val="300"/>
              </a:spcBef>
              <a:spcAft>
                <a:spcPts val="0"/>
              </a:spcAft>
              <a:buClr>
                <a:srgbClr val="8BA1B3"/>
              </a:buClr>
              <a:buSzPts val="1200"/>
              <a:buFont typeface="Noto Sans Symbols"/>
              <a:buChar char="▶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95275" algn="l" rtl="0">
              <a:spcBef>
                <a:spcPts val="300"/>
              </a:spcBef>
              <a:spcAft>
                <a:spcPts val="0"/>
              </a:spcAft>
              <a:buClr>
                <a:srgbClr val="646C8F"/>
              </a:buClr>
              <a:buSzPts val="1050"/>
              <a:buFont typeface="Noto Sans Symbols"/>
              <a:buChar char="▶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95275" algn="l" rtl="0">
              <a:spcBef>
                <a:spcPts val="300"/>
              </a:spcBef>
              <a:spcAft>
                <a:spcPts val="0"/>
              </a:spcAft>
              <a:buClr>
                <a:srgbClr val="BABABA"/>
              </a:buClr>
              <a:buSzPts val="1050"/>
              <a:buFont typeface="Noto Sans Symbols"/>
              <a:buChar char="▶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85750" algn="l" rtl="0">
              <a:spcBef>
                <a:spcPts val="300"/>
              </a:spcBef>
              <a:spcAft>
                <a:spcPts val="0"/>
              </a:spcAft>
              <a:buClr>
                <a:srgbClr val="9FB8CD"/>
              </a:buClr>
              <a:buSzPts val="900"/>
              <a:buFont typeface="Noto Sans Symbols"/>
              <a:buChar char="▶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bg>
      <p:bgPr>
        <a:solidFill>
          <a:schemeClr val="dk2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4300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2" name="Shape 82"/>
          <p:cNvSpPr>
            <a:spLocks noGrp="1"/>
          </p:cNvSpPr>
          <p:nvPr>
            <p:ph type="pic" idx="2"/>
          </p:nvPr>
        </p:nvSpPr>
        <p:spPr>
          <a:xfrm>
            <a:off x="457200" y="1905000"/>
            <a:ext cx="8229600" cy="4270248"/>
          </a:xfrm>
          <a:prstGeom prst="rect">
            <a:avLst/>
          </a:prstGeom>
          <a:solidFill>
            <a:srgbClr val="BABABA"/>
          </a:solidFill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32"/>
              <a:buFont typeface="Noto Sans Symbols"/>
              <a:buNone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48"/>
              <a:buFont typeface="Noto Sans Symbols"/>
              <a:buChar char="▶"/>
              <a:defRPr sz="23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20"/>
              <a:buFont typeface="Noto Sans Symbols"/>
              <a:buChar char="▶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rgbClr val="9AB29A"/>
              </a:buClr>
              <a:buSzPts val="1260"/>
              <a:buFont typeface="Noto Sans Symbols"/>
              <a:buChar char="◻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◻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300"/>
              </a:spcBef>
              <a:spcAft>
                <a:spcPts val="0"/>
              </a:spcAft>
              <a:buClr>
                <a:srgbClr val="8BA1B3"/>
              </a:buClr>
              <a:buSzPts val="120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300"/>
              </a:spcBef>
              <a:spcAft>
                <a:spcPts val="0"/>
              </a:spcAft>
              <a:buClr>
                <a:srgbClr val="646C8F"/>
              </a:buClr>
              <a:buSzPts val="105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300"/>
              </a:spcBef>
              <a:spcAft>
                <a:spcPts val="0"/>
              </a:spcAft>
              <a:buClr>
                <a:srgbClr val="BABABA"/>
              </a:buClr>
              <a:buSzPts val="105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300"/>
              </a:spcBef>
              <a:spcAft>
                <a:spcPts val="0"/>
              </a:spcAft>
              <a:buClr>
                <a:srgbClr val="9FB8CD"/>
              </a:buClr>
              <a:buSzPts val="90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457200" y="1219200"/>
            <a:ext cx="82296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64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86512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912"/>
              <a:buFont typeface="Noto Sans Symbols"/>
              <a:buChar char="▶"/>
              <a:defRPr sz="1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7686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760"/>
              <a:buFont typeface="Noto Sans Symbols"/>
              <a:buChar char="▶"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68605" algn="l" rtl="0">
              <a:spcBef>
                <a:spcPts val="400"/>
              </a:spcBef>
              <a:spcAft>
                <a:spcPts val="0"/>
              </a:spcAft>
              <a:buClr>
                <a:srgbClr val="9AB29A"/>
              </a:buClr>
              <a:buSzPts val="630"/>
              <a:buFont typeface="Noto Sans Symbols"/>
              <a:buChar char="◻"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68604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630"/>
              <a:buFont typeface="Noto Sans Symbols"/>
              <a:buChar char="◻"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04800" algn="l" rtl="0">
              <a:spcBef>
                <a:spcPts val="300"/>
              </a:spcBef>
              <a:spcAft>
                <a:spcPts val="0"/>
              </a:spcAft>
              <a:buClr>
                <a:srgbClr val="8BA1B3"/>
              </a:buClr>
              <a:buSzPts val="120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95275" algn="l" rtl="0">
              <a:spcBef>
                <a:spcPts val="300"/>
              </a:spcBef>
              <a:spcAft>
                <a:spcPts val="0"/>
              </a:spcAft>
              <a:buClr>
                <a:srgbClr val="646C8F"/>
              </a:buClr>
              <a:buSzPts val="105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95275" algn="l" rtl="0">
              <a:spcBef>
                <a:spcPts val="300"/>
              </a:spcBef>
              <a:spcAft>
                <a:spcPts val="0"/>
              </a:spcAft>
              <a:buClr>
                <a:srgbClr val="BABABA"/>
              </a:buClr>
              <a:buSzPts val="105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85750" algn="l" rtl="0">
              <a:spcBef>
                <a:spcPts val="300"/>
              </a:spcBef>
              <a:spcAft>
                <a:spcPts val="0"/>
              </a:spcAft>
              <a:buClr>
                <a:srgbClr val="9FB8CD"/>
              </a:buClr>
              <a:buSzPts val="90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dt" idx="10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ftr" idx="11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sldNum" idx="12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87" name="Shape 87"/>
          <p:cNvCxnSpPr/>
          <p:nvPr/>
        </p:nvCxnSpPr>
        <p:spPr>
          <a:xfrm>
            <a:off x="457200" y="6353175"/>
            <a:ext cx="82296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88" name="Shape 88"/>
          <p:cNvSpPr/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Shape 8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54076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Char char="▶"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39597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48"/>
              <a:buFont typeface="Noto Sans Symbols"/>
              <a:buChar char="▶"/>
              <a:defRPr sz="23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5119" algn="l" rtl="0">
              <a:spcBef>
                <a:spcPts val="500"/>
              </a:spcBef>
              <a:spcAft>
                <a:spcPts val="0"/>
              </a:spcAft>
              <a:buClr>
                <a:srgbClr val="BABABA"/>
              </a:buClr>
              <a:buSzPts val="1520"/>
              <a:buFont typeface="Noto Sans Symbols"/>
              <a:buChar char="▶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8610" algn="l" rtl="0">
              <a:spcBef>
                <a:spcPts val="400"/>
              </a:spcBef>
              <a:spcAft>
                <a:spcPts val="0"/>
              </a:spcAft>
              <a:buClr>
                <a:srgbClr val="9AB29A"/>
              </a:buClr>
              <a:buSzPts val="1260"/>
              <a:buFont typeface="Noto Sans Symbols"/>
              <a:buChar char="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9972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04800" algn="l" rtl="0">
              <a:spcBef>
                <a:spcPts val="300"/>
              </a:spcBef>
              <a:spcAft>
                <a:spcPts val="0"/>
              </a:spcAft>
              <a:buClr>
                <a:srgbClr val="8BA1B3"/>
              </a:buClr>
              <a:buSzPts val="1200"/>
              <a:buFont typeface="Noto Sans Symbols"/>
              <a:buChar char="▶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95275" algn="l" rtl="0">
              <a:spcBef>
                <a:spcPts val="300"/>
              </a:spcBef>
              <a:spcAft>
                <a:spcPts val="0"/>
              </a:spcAft>
              <a:buClr>
                <a:srgbClr val="646C8F"/>
              </a:buClr>
              <a:buSzPts val="1050"/>
              <a:buFont typeface="Noto Sans Symbols"/>
              <a:buChar char="▶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95275" algn="l" rtl="0">
              <a:spcBef>
                <a:spcPts val="300"/>
              </a:spcBef>
              <a:spcAft>
                <a:spcPts val="0"/>
              </a:spcAft>
              <a:buClr>
                <a:srgbClr val="BABABA"/>
              </a:buClr>
              <a:buSzPts val="1050"/>
              <a:buFont typeface="Noto Sans Symbols"/>
              <a:buChar char="▶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85750" algn="l" rtl="0">
              <a:spcBef>
                <a:spcPts val="300"/>
              </a:spcBef>
              <a:spcAft>
                <a:spcPts val="0"/>
              </a:spcAft>
              <a:buClr>
                <a:srgbClr val="9FB8CD"/>
              </a:buClr>
              <a:buSzPts val="900"/>
              <a:buFont typeface="Noto Sans Symbols"/>
              <a:buChar char="▶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15" name="Shape 15"/>
          <p:cNvCxnSpPr/>
          <p:nvPr/>
        </p:nvCxnSpPr>
        <p:spPr>
          <a:xfrm>
            <a:off x="457200" y="6353175"/>
            <a:ext cx="82296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16" name="Shape 16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17" name="Shape 17"/>
          <p:cNvSpPr/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457200" y="1219200"/>
            <a:ext cx="8229600" cy="49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5407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Char char="▶"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3959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48"/>
              <a:buFont typeface="Noto Sans Symbols"/>
              <a:buChar char="▶"/>
              <a:defRPr sz="23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5119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BABABA"/>
              </a:buClr>
              <a:buSzPts val="1520"/>
              <a:buFont typeface="Noto Sans Symbols"/>
              <a:buChar char="▶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861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AB29A"/>
              </a:buClr>
              <a:buSzPts val="1260"/>
              <a:buFont typeface="Noto Sans Symbols"/>
              <a:buChar char="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9972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BA1B3"/>
              </a:buClr>
              <a:buSzPts val="1200"/>
              <a:buFont typeface="Noto Sans Symbols"/>
              <a:buChar char="▶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9527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46C8F"/>
              </a:buClr>
              <a:buSzPts val="1050"/>
              <a:buFont typeface="Noto Sans Symbols"/>
              <a:buChar char="▶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9527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BABABA"/>
              </a:buClr>
              <a:buSzPts val="1050"/>
              <a:buFont typeface="Noto Sans Symbols"/>
              <a:buChar char="▶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85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9FB8CD"/>
              </a:buClr>
              <a:buSzPts val="900"/>
              <a:buFont typeface="Noto Sans Symbols"/>
              <a:buChar char="▶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dt" idx="10"/>
          </p:nvPr>
        </p:nvSpPr>
        <p:spPr>
          <a:xfrm>
            <a:off x="6400800" y="6356350"/>
            <a:ext cx="22890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ftr" idx="11"/>
          </p:nvPr>
        </p:nvSpPr>
        <p:spPr>
          <a:xfrm>
            <a:off x="2898648" y="6356350"/>
            <a:ext cx="35052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sldNum" idx="12"/>
          </p:nvPr>
        </p:nvSpPr>
        <p:spPr>
          <a:xfrm>
            <a:off x="612648" y="6356350"/>
            <a:ext cx="19812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111" name="Shape 111"/>
          <p:cNvCxnSpPr/>
          <p:nvPr/>
        </p:nvCxnSpPr>
        <p:spPr>
          <a:xfrm>
            <a:off x="457200" y="6353175"/>
            <a:ext cx="82296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112" name="Shape 112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113" name="Shape 113"/>
          <p:cNvSpPr/>
          <p:nvPr/>
        </p:nvSpPr>
        <p:spPr>
          <a:xfrm rot="5400000">
            <a:off x="419131" y="6467457"/>
            <a:ext cx="190800" cy="12030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>
            <a:spLocks noGrp="1"/>
          </p:cNvSpPr>
          <p:nvPr>
            <p:ph type="ctrTitle"/>
          </p:nvPr>
        </p:nvSpPr>
        <p:spPr>
          <a:xfrm>
            <a:off x="2435352" y="3696700"/>
            <a:ext cx="5641848" cy="118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SzPts val="2880"/>
            </a:pPr>
            <a:r>
              <a:rPr lang="en-GB" sz="288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Synthetic data generation</a:t>
            </a:r>
            <a:br>
              <a:rPr lang="en-GB" sz="288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GB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I. Kaloskampis, C. Joshi, </a:t>
            </a:r>
            <a:r>
              <a:rPr lang="en-GB" sz="2400" dirty="0"/>
              <a:t>D. Pugh,  A. </a:t>
            </a:r>
            <a:r>
              <a:rPr lang="en-GB" sz="2400" dirty="0" err="1"/>
              <a:t>Noyvirt</a:t>
            </a:r>
            <a:r>
              <a:rPr lang="en-GB" sz="2400" dirty="0"/>
              <a:t>, L. </a:t>
            </a:r>
            <a:r>
              <a:rPr lang="en-GB" sz="2400" dirty="0" err="1"/>
              <a:t>Benedikt</a:t>
            </a:r>
            <a:r>
              <a:rPr lang="en-GB" sz="2400" dirty="0"/>
              <a:t>, S. Hill, L., Nolan</a:t>
            </a:r>
            <a:br>
              <a:rPr lang="en-GB" sz="288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88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Shape 207"/>
          <p:cNvSpPr txBox="1"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None/>
            </a:pPr>
            <a:r>
              <a:rPr lang="en-GB" sz="2000" b="0" i="0" u="none" strike="noStrike" cap="none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05 November 2018</a:t>
            </a:r>
            <a:endParaRPr sz="2000" b="0" i="0" u="none" strike="noStrike" cap="none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8" name="Shape 208" descr="DSC_LOGO_RGB_FULL_COLOUR_300_DPI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5576" y="1052708"/>
            <a:ext cx="5580899" cy="172822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Shape 209"/>
          <p:cNvSpPr txBox="1">
            <a:spLocks noGrp="1"/>
          </p:cNvSpPr>
          <p:nvPr>
            <p:ph type="sldNum" idx="12"/>
          </p:nvPr>
        </p:nvSpPr>
        <p:spPr>
          <a:xfrm>
            <a:off x="1216152" y="6355080"/>
            <a:ext cx="12192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4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alibri"/>
              <a:buNone/>
            </a:pPr>
            <a:r>
              <a:rPr lang="en-GB" b="1" dirty="0"/>
              <a:t>Results – US Adult Census</a:t>
            </a:r>
            <a:endParaRPr sz="3200" b="1" i="0" u="none" strike="noStrike" cap="none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Shape 217"/>
          <p:cNvSpPr txBox="1">
            <a:spLocks noGrp="1"/>
          </p:cNvSpPr>
          <p:nvPr>
            <p:ph type="sldNum" idx="12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sz="14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927AFFBB-91EF-4456-9CD3-FB08F982EFB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2977595"/>
              </p:ext>
            </p:extLst>
          </p:nvPr>
        </p:nvGraphicFramePr>
        <p:xfrm>
          <a:off x="844826" y="1500809"/>
          <a:ext cx="7354957" cy="46912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8412700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alibri"/>
              <a:buNone/>
            </a:pPr>
            <a:r>
              <a:rPr lang="en-GB" b="1" dirty="0"/>
              <a:t>Next steps</a:t>
            </a:r>
            <a:endParaRPr sz="3200" b="1" i="0" u="none" strike="noStrike" cap="none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Shape 314"/>
          <p:cNvSpPr txBox="1">
            <a:spLocks noGrp="1"/>
          </p:cNvSpPr>
          <p:nvPr>
            <p:ph type="body" idx="1"/>
          </p:nvPr>
        </p:nvSpPr>
        <p:spPr>
          <a:xfrm>
            <a:off x="457200" y="851112"/>
            <a:ext cx="8352900" cy="47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9436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ABABA"/>
              </a:buClr>
              <a:buSzPts val="1520"/>
              <a:buFont typeface="Noto Sans Symbols"/>
              <a:buNone/>
            </a:pPr>
            <a:endParaRPr lang="en-GB"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76"/>
              <a:buNone/>
            </a:pPr>
            <a:endParaRPr lang="en-GB" sz="2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74320" marR="0" lvl="0" indent="-27432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Char char="▶"/>
            </a:pPr>
            <a:r>
              <a:rPr lang="en-GB" dirty="0"/>
              <a:t>Further evaluation of algorithms and techniques</a:t>
            </a:r>
          </a:p>
          <a:p>
            <a:pPr marL="274320" marR="0" lvl="0" indent="-27432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Char char="▶"/>
            </a:pPr>
            <a:r>
              <a:rPr lang="en-GB" dirty="0"/>
              <a:t>Standardise quality assessment </a:t>
            </a:r>
          </a:p>
          <a:p>
            <a:pPr marL="274320" lvl="0" indent="-274320"/>
            <a:r>
              <a:rPr lang="en-US" dirty="0"/>
              <a:t>Privacy evaluation (with Cardiff University)</a:t>
            </a:r>
          </a:p>
          <a:p>
            <a:pPr marL="274320" lvl="0" indent="-274320"/>
            <a:r>
              <a:rPr lang="en-US" dirty="0"/>
              <a:t>Model optimization (with University of Bath, MSc project)</a:t>
            </a:r>
          </a:p>
          <a:p>
            <a:pPr marL="274320" lvl="0" indent="-274320"/>
            <a:r>
              <a:rPr lang="en-US" dirty="0"/>
              <a:t>Categorical data</a:t>
            </a:r>
          </a:p>
          <a:p>
            <a:pPr marL="274320" lvl="0" indent="-274320"/>
            <a:r>
              <a:rPr lang="en-US" dirty="0"/>
              <a:t>Collaboration with BEIS - National Energy Efficiency Data-framework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274320" lvl="0" indent="-274320"/>
            <a:endParaRPr lang="en-US" dirty="0"/>
          </a:p>
          <a:p>
            <a:pPr marL="274320" lvl="0" indent="-274320"/>
            <a:endParaRPr lang="en-US" dirty="0"/>
          </a:p>
          <a:p>
            <a:pPr marL="0" lvl="0" indent="0">
              <a:buNone/>
            </a:pPr>
            <a:r>
              <a:rPr lang="en-US" dirty="0"/>
              <a:t> </a:t>
            </a:r>
          </a:p>
          <a:p>
            <a:pPr marL="274320" lvl="0" indent="-274320"/>
            <a:endParaRPr lang="en-US" sz="2300" dirty="0">
              <a:solidFill>
                <a:schemeClr val="dk2"/>
              </a:solidFill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None/>
            </a:pPr>
            <a:endParaRPr lang="en-GB" sz="2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Shape 315"/>
          <p:cNvSpPr txBox="1">
            <a:spLocks noGrp="1"/>
          </p:cNvSpPr>
          <p:nvPr>
            <p:ph type="sldNum" idx="12"/>
          </p:nvPr>
        </p:nvSpPr>
        <p:spPr>
          <a:xfrm>
            <a:off x="612648" y="6356350"/>
            <a:ext cx="19812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GB"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sz="14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41729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alibri"/>
              <a:buNone/>
            </a:pPr>
            <a:r>
              <a:rPr lang="en-GB" sz="32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Project overview</a:t>
            </a:r>
            <a:endParaRPr sz="3200" b="1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467544" y="1340768"/>
            <a:ext cx="8229600" cy="4937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marR="0" lvl="0" indent="-27432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Char char="▶"/>
            </a:pPr>
            <a:r>
              <a:rPr lang="en-GB" sz="2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Problems with using real data</a:t>
            </a:r>
            <a:endParaRPr dirty="0"/>
          </a:p>
          <a:p>
            <a:pPr marL="548640" marR="0" lvl="1" indent="-27432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48"/>
              <a:buFont typeface="Noto Sans Symbols"/>
              <a:buChar char="▶"/>
            </a:pPr>
            <a:r>
              <a:rPr lang="en-GB" sz="2300" b="0" i="0" u="none" strike="noStrike" cap="none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Data sensitivity</a:t>
            </a:r>
            <a:r>
              <a:rPr lang="en-GB" dirty="0"/>
              <a:t>, a</a:t>
            </a:r>
            <a:r>
              <a:rPr lang="en-GB" sz="2300" b="0" i="0" u="none" strike="noStrike" cap="none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vailability</a:t>
            </a:r>
            <a:r>
              <a:rPr lang="en-GB" dirty="0"/>
              <a:t>, m</a:t>
            </a:r>
            <a:r>
              <a:rPr lang="en-GB" sz="2300" b="0" i="0" u="none" strike="noStrike" cap="none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issing data</a:t>
            </a:r>
            <a:endParaRPr dirty="0"/>
          </a:p>
          <a:p>
            <a:pPr marL="548640" marR="0" lvl="1" indent="-163322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48"/>
              <a:buFont typeface="Noto Sans Symbols"/>
              <a:buNone/>
            </a:pPr>
            <a:endParaRPr sz="800" b="0" i="0" u="none" strike="noStrike" cap="none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74320" marR="0" lvl="0" indent="-27432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Char char="▶"/>
            </a:pPr>
            <a:r>
              <a:rPr lang="en-GB" sz="2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Solution: Use synthetic data</a:t>
            </a:r>
          </a:p>
          <a:p>
            <a:pPr marL="274320" marR="0" lvl="0" indent="-27432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Char char="▶"/>
            </a:pPr>
            <a:endParaRPr lang="en-GB" sz="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74320" marR="0" lvl="0" indent="-27432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Char char="▶"/>
            </a:pPr>
            <a:r>
              <a:rPr lang="en-GB" dirty="0"/>
              <a:t>Impact</a:t>
            </a:r>
          </a:p>
          <a:p>
            <a:pPr marL="274320" marR="0" lvl="0" indent="-27432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Char char="▶"/>
            </a:pPr>
            <a:endParaRPr lang="en-GB" sz="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31520" lvl="1" indent="-274320">
              <a:lnSpc>
                <a:spcPct val="90000"/>
              </a:lnSpc>
              <a:spcBef>
                <a:spcPts val="0"/>
              </a:spcBef>
            </a:pPr>
            <a:r>
              <a:rPr lang="en-US" dirty="0"/>
              <a:t>Easier, faster and safer for ONS to share sensitive data</a:t>
            </a:r>
          </a:p>
          <a:p>
            <a:pPr marL="731520" lvl="1" indent="-274320">
              <a:lnSpc>
                <a:spcPct val="90000"/>
              </a:lnSpc>
              <a:spcBef>
                <a:spcPts val="0"/>
              </a:spcBef>
            </a:pPr>
            <a:endParaRPr lang="en-US" sz="800" dirty="0"/>
          </a:p>
          <a:p>
            <a:pPr marL="731520" lvl="1" indent="-274320">
              <a:lnSpc>
                <a:spcPct val="90000"/>
              </a:lnSpc>
              <a:spcBef>
                <a:spcPts val="0"/>
              </a:spcBef>
            </a:pPr>
            <a:r>
              <a:rPr lang="en-US" dirty="0"/>
              <a:t>Linked to several ONS DSC projects (Trade, Housing, etc.)</a:t>
            </a:r>
          </a:p>
          <a:p>
            <a:pPr marL="731520" lvl="1" indent="-274320">
              <a:lnSpc>
                <a:spcPct val="90000"/>
              </a:lnSpc>
              <a:spcBef>
                <a:spcPts val="0"/>
              </a:spcBef>
            </a:pPr>
            <a:endParaRPr lang="en-US" sz="600" dirty="0"/>
          </a:p>
          <a:p>
            <a:pPr marL="731520" lvl="1" indent="-274320">
              <a:lnSpc>
                <a:spcPct val="90000"/>
              </a:lnSpc>
            </a:pPr>
            <a:r>
              <a:rPr lang="en-US" dirty="0"/>
              <a:t>Data sharing/privacy for medical, </a:t>
            </a:r>
            <a:r>
              <a:rPr lang="en-US" dirty="0" err="1"/>
              <a:t>defence</a:t>
            </a:r>
            <a:r>
              <a:rPr lang="en-US" dirty="0"/>
              <a:t> apps etc.</a:t>
            </a:r>
          </a:p>
          <a:p>
            <a:pPr marL="731520" lvl="1" indent="-235712">
              <a:lnSpc>
                <a:spcPct val="90000"/>
              </a:lnSpc>
              <a:buSzPts val="608"/>
              <a:buNone/>
            </a:pPr>
            <a:endParaRPr lang="en-US" sz="500" dirty="0"/>
          </a:p>
          <a:p>
            <a:pPr marL="731520" lvl="1" indent="-274320">
              <a:lnSpc>
                <a:spcPct val="90000"/>
              </a:lnSpc>
            </a:pPr>
            <a:r>
              <a:rPr lang="en-US" dirty="0"/>
              <a:t>Online tool for synthetic data generation in the future</a:t>
            </a:r>
          </a:p>
          <a:p>
            <a:pPr marL="274320" marR="0" lvl="0" indent="-27432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Char char="▶"/>
            </a:pPr>
            <a:endParaRPr dirty="0"/>
          </a:p>
        </p:txBody>
      </p:sp>
      <p:sp>
        <p:nvSpPr>
          <p:cNvPr id="217" name="Shape 217"/>
          <p:cNvSpPr txBox="1">
            <a:spLocks noGrp="1"/>
          </p:cNvSpPr>
          <p:nvPr>
            <p:ph type="sldNum" idx="12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4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/>
            <a:r>
              <a:rPr lang="en-GB" b="1" dirty="0"/>
              <a:t>Progress – Processing Pipeline</a:t>
            </a:r>
            <a:endParaRPr sz="3200" b="1" i="0" u="none" strike="noStrike" cap="none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Shape 315"/>
          <p:cNvSpPr txBox="1">
            <a:spLocks noGrp="1"/>
          </p:cNvSpPr>
          <p:nvPr>
            <p:ph type="sldNum" idx="12"/>
          </p:nvPr>
        </p:nvSpPr>
        <p:spPr>
          <a:xfrm>
            <a:off x="612648" y="6356350"/>
            <a:ext cx="19812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GB"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4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58E5C2C-53B4-4FEF-8746-92F449E0E1C8}"/>
              </a:ext>
            </a:extLst>
          </p:cNvPr>
          <p:cNvSpPr/>
          <p:nvPr/>
        </p:nvSpPr>
        <p:spPr>
          <a:xfrm>
            <a:off x="951725" y="2862577"/>
            <a:ext cx="1688841" cy="117565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System parameters determination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C05AD42-E2E9-43E0-8C07-771FF6423580}"/>
              </a:ext>
            </a:extLst>
          </p:cNvPr>
          <p:cNvSpPr/>
          <p:nvPr/>
        </p:nvSpPr>
        <p:spPr>
          <a:xfrm>
            <a:off x="3573625" y="2862577"/>
            <a:ext cx="1688841" cy="117565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Synthetic data generation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C98D19B-33BF-46C2-98E2-CFFD4BDBFBCF}"/>
              </a:ext>
            </a:extLst>
          </p:cNvPr>
          <p:cNvSpPr/>
          <p:nvPr/>
        </p:nvSpPr>
        <p:spPr>
          <a:xfrm>
            <a:off x="6173754" y="2926305"/>
            <a:ext cx="1688841" cy="117565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Data Quality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0395C42-96CF-4C38-8741-0707D44A33AD}"/>
              </a:ext>
            </a:extLst>
          </p:cNvPr>
          <p:cNvSpPr/>
          <p:nvPr/>
        </p:nvSpPr>
        <p:spPr>
          <a:xfrm>
            <a:off x="6173754" y="4284527"/>
            <a:ext cx="1688841" cy="1175657"/>
          </a:xfrm>
          <a:prstGeom prst="rect">
            <a:avLst/>
          </a:prstGeom>
          <a:solidFill>
            <a:schemeClr val="accent6">
              <a:lumMod val="9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Privacy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584BBF-A35B-434F-8072-B7B6AC2F4A91}"/>
              </a:ext>
            </a:extLst>
          </p:cNvPr>
          <p:cNvSpPr/>
          <p:nvPr/>
        </p:nvSpPr>
        <p:spPr>
          <a:xfrm>
            <a:off x="5906278" y="2686487"/>
            <a:ext cx="2174032" cy="3040193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571140-C08D-4045-8FAC-7764786EFBE8}"/>
              </a:ext>
            </a:extLst>
          </p:cNvPr>
          <p:cNvSpPr txBox="1"/>
          <p:nvPr/>
        </p:nvSpPr>
        <p:spPr>
          <a:xfrm>
            <a:off x="842090" y="4092777"/>
            <a:ext cx="190810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Model type, architecture, parameters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8B53E65-7352-4F47-B99F-5DF60F848F4E}"/>
              </a:ext>
            </a:extLst>
          </p:cNvPr>
          <p:cNvCxnSpPr>
            <a:cxnSpLocks/>
          </p:cNvCxnSpPr>
          <p:nvPr/>
        </p:nvCxnSpPr>
        <p:spPr>
          <a:xfrm>
            <a:off x="1964094" y="6033358"/>
            <a:ext cx="50292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D3ABCE8-98DB-4B21-A01C-E3C6764687BF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6993294" y="5726680"/>
            <a:ext cx="0" cy="306678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oval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F1064CF0-8B53-472C-932E-E23547B7EB9D}"/>
              </a:ext>
            </a:extLst>
          </p:cNvPr>
          <p:cNvSpPr/>
          <p:nvPr/>
        </p:nvSpPr>
        <p:spPr>
          <a:xfrm>
            <a:off x="709130" y="2692097"/>
            <a:ext cx="2174032" cy="2249291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447C502-834C-4FAD-97BE-F88B34C5AA55}"/>
              </a:ext>
            </a:extLst>
          </p:cNvPr>
          <p:cNvCxnSpPr>
            <a:cxnSpLocks/>
          </p:cNvCxnSpPr>
          <p:nvPr/>
        </p:nvCxnSpPr>
        <p:spPr>
          <a:xfrm flipH="1">
            <a:off x="2904932" y="3431742"/>
            <a:ext cx="401217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stealth" w="lg" len="lg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6051FE73-1397-44B1-9A38-F26C8309CCEF}"/>
              </a:ext>
            </a:extLst>
          </p:cNvPr>
          <p:cNvSpPr/>
          <p:nvPr/>
        </p:nvSpPr>
        <p:spPr>
          <a:xfrm>
            <a:off x="3306149" y="2705896"/>
            <a:ext cx="2174032" cy="2249291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F254CC7-7FB2-4273-B73B-C535826DF396}"/>
              </a:ext>
            </a:extLst>
          </p:cNvPr>
          <p:cNvCxnSpPr>
            <a:cxnSpLocks/>
          </p:cNvCxnSpPr>
          <p:nvPr/>
        </p:nvCxnSpPr>
        <p:spPr>
          <a:xfrm flipH="1">
            <a:off x="5480182" y="3453440"/>
            <a:ext cx="426096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stealth" w="lg" len="lg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8B93F68-07C2-48D5-B975-DFD50F56FDDC}"/>
              </a:ext>
            </a:extLst>
          </p:cNvPr>
          <p:cNvCxnSpPr>
            <a:cxnSpLocks/>
          </p:cNvCxnSpPr>
          <p:nvPr/>
        </p:nvCxnSpPr>
        <p:spPr>
          <a:xfrm>
            <a:off x="1978091" y="4904353"/>
            <a:ext cx="0" cy="1129005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9E6B0387-CDBC-481A-8CC0-A4413C408166}"/>
              </a:ext>
            </a:extLst>
          </p:cNvPr>
          <p:cNvSpPr/>
          <p:nvPr/>
        </p:nvSpPr>
        <p:spPr>
          <a:xfrm>
            <a:off x="2286000" y="1455577"/>
            <a:ext cx="4572000" cy="1146468"/>
          </a:xfrm>
          <a:prstGeom prst="rect">
            <a:avLst/>
          </a:prstGeom>
        </p:spPr>
        <p:txBody>
          <a:bodyPr>
            <a:spAutoFit/>
          </a:bodyPr>
          <a:lstStyle/>
          <a:p>
            <a:pPr marL="822960" indent="-278130">
              <a:spcBef>
                <a:spcPts val="500"/>
              </a:spcBef>
              <a:buClr>
                <a:srgbClr val="BABABA"/>
              </a:buClr>
              <a:buSzPts val="2300"/>
              <a:buFont typeface="Noto Sans Symbols"/>
              <a:buChar char="▶"/>
            </a:pPr>
            <a:r>
              <a:rPr lang="en-GB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Generative Adversarial Networks (GAN)</a:t>
            </a:r>
            <a:endParaRPr lang="en-GB" dirty="0"/>
          </a:p>
          <a:p>
            <a:pPr marL="822960" lvl="2" indent="-278130">
              <a:spcBef>
                <a:spcPts val="500"/>
              </a:spcBef>
              <a:buClr>
                <a:srgbClr val="BABABA"/>
              </a:buClr>
              <a:buSzPts val="2300"/>
              <a:buFont typeface="Noto Sans Symbols"/>
              <a:buChar char="▶"/>
            </a:pPr>
            <a:r>
              <a:rPr lang="en-GB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(Variational) Auto-encoder</a:t>
            </a:r>
            <a:endParaRPr lang="en-GB" dirty="0"/>
          </a:p>
          <a:p>
            <a:pPr marL="822960" lvl="2" indent="-278130">
              <a:spcBef>
                <a:spcPts val="500"/>
              </a:spcBef>
              <a:buClr>
                <a:srgbClr val="BABABA"/>
              </a:buClr>
              <a:buSzPts val="2300"/>
              <a:buFont typeface="Noto Sans Symbols"/>
              <a:buChar char="▶"/>
            </a:pPr>
            <a:r>
              <a:rPr lang="en-GB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Auto-regressive models</a:t>
            </a:r>
            <a:endParaRPr lang="en-GB" dirty="0"/>
          </a:p>
          <a:p>
            <a:pPr marL="822960" lvl="2" indent="-278130">
              <a:spcBef>
                <a:spcPts val="500"/>
              </a:spcBef>
              <a:buClr>
                <a:srgbClr val="BABABA"/>
              </a:buClr>
              <a:buSzPts val="2300"/>
              <a:buFont typeface="Noto Sans Symbols"/>
              <a:buChar char="▶"/>
            </a:pPr>
            <a:r>
              <a:rPr lang="en-GB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Conventional generators (SMOTE etc.)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6224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/>
            <a:r>
              <a:rPr lang="en-GB" b="1" dirty="0"/>
              <a:t>Deep learning models</a:t>
            </a:r>
            <a:endParaRPr sz="3200" b="1" i="0" u="none" strike="noStrike" cap="none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Shape 315"/>
          <p:cNvSpPr txBox="1">
            <a:spLocks noGrp="1"/>
          </p:cNvSpPr>
          <p:nvPr>
            <p:ph type="sldNum" idx="12"/>
          </p:nvPr>
        </p:nvSpPr>
        <p:spPr>
          <a:xfrm>
            <a:off x="612648" y="6356350"/>
            <a:ext cx="19812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GB"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4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BD26781-AD4E-4045-B01C-6708C82D1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256" y="1201615"/>
            <a:ext cx="4803975" cy="264029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88BDC71-5A56-413B-BC56-30B7CB9297D8}"/>
              </a:ext>
            </a:extLst>
          </p:cNvPr>
          <p:cNvSpPr txBox="1"/>
          <p:nvPr/>
        </p:nvSpPr>
        <p:spPr>
          <a:xfrm>
            <a:off x="3430244" y="1455002"/>
            <a:ext cx="55585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Generative adversarial network (</a:t>
            </a:r>
            <a:r>
              <a:rPr lang="en-GB" sz="1600" dirty="0" err="1"/>
              <a:t>Goodfellow</a:t>
            </a:r>
            <a:r>
              <a:rPr lang="en-GB" sz="1600" dirty="0"/>
              <a:t> et al., 2014)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C51D236-F41D-4D8B-8909-7B106B295B93}"/>
              </a:ext>
            </a:extLst>
          </p:cNvPr>
          <p:cNvSpPr txBox="1"/>
          <p:nvPr/>
        </p:nvSpPr>
        <p:spPr>
          <a:xfrm>
            <a:off x="178003" y="4282740"/>
            <a:ext cx="55585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Autoencoder (</a:t>
            </a:r>
            <a:r>
              <a:rPr lang="en-GB" sz="1600" dirty="0" err="1"/>
              <a:t>Liou</a:t>
            </a:r>
            <a:r>
              <a:rPr lang="en-GB" sz="1600" dirty="0"/>
              <a:t> et al., 2008)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ED07FD6-B47E-477E-B9C9-9283D4CD8DFE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7478" y="3756991"/>
            <a:ext cx="4601818" cy="2484783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80363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alibri"/>
              <a:buNone/>
            </a:pPr>
            <a:r>
              <a:rPr lang="en-GB" b="1" dirty="0"/>
              <a:t>GAN Variations </a:t>
            </a:r>
            <a:endParaRPr sz="3200" b="1" i="0" u="none" strike="noStrike" cap="none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Shape 314"/>
          <p:cNvSpPr txBox="1">
            <a:spLocks noGrp="1"/>
          </p:cNvSpPr>
          <p:nvPr>
            <p:ph type="body" idx="1"/>
          </p:nvPr>
        </p:nvSpPr>
        <p:spPr>
          <a:xfrm>
            <a:off x="457200" y="851112"/>
            <a:ext cx="8352900" cy="47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9436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ABABA"/>
              </a:buClr>
              <a:buSzPts val="1520"/>
              <a:buFont typeface="Noto Sans Symbols"/>
              <a:buNone/>
            </a:pPr>
            <a:endParaRPr lang="en-GB"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None/>
            </a:pPr>
            <a:endParaRPr lang="en-GB" sz="2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Shape 315"/>
          <p:cNvSpPr txBox="1">
            <a:spLocks noGrp="1"/>
          </p:cNvSpPr>
          <p:nvPr>
            <p:ph type="sldNum" idx="12"/>
          </p:nvPr>
        </p:nvSpPr>
        <p:spPr>
          <a:xfrm>
            <a:off x="612648" y="6356350"/>
            <a:ext cx="19812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GB"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4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52130BA-14E9-4E16-9D09-F6C4A1C22D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761" y="1221499"/>
            <a:ext cx="6843828" cy="505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989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alibri"/>
              <a:buNone/>
            </a:pPr>
            <a:r>
              <a:rPr lang="en-GB" b="1" dirty="0"/>
              <a:t>GAN Variations </a:t>
            </a:r>
            <a:endParaRPr sz="3200" b="1" i="0" u="none" strike="noStrike" cap="none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Shape 314"/>
          <p:cNvSpPr txBox="1">
            <a:spLocks noGrp="1"/>
          </p:cNvSpPr>
          <p:nvPr>
            <p:ph type="body" idx="1"/>
          </p:nvPr>
        </p:nvSpPr>
        <p:spPr>
          <a:xfrm>
            <a:off x="457200" y="851112"/>
            <a:ext cx="8352900" cy="47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9436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ABABA"/>
              </a:buClr>
              <a:buSzPts val="1520"/>
              <a:buFont typeface="Noto Sans Symbols"/>
              <a:buNone/>
            </a:pPr>
            <a:endParaRPr lang="en-GB"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None/>
            </a:pPr>
            <a:endParaRPr lang="en-GB" sz="2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Shape 315"/>
          <p:cNvSpPr txBox="1">
            <a:spLocks noGrp="1"/>
          </p:cNvSpPr>
          <p:nvPr>
            <p:ph type="sldNum" idx="12"/>
          </p:nvPr>
        </p:nvSpPr>
        <p:spPr>
          <a:xfrm>
            <a:off x="612648" y="6356350"/>
            <a:ext cx="19812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GB"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4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59A451B-667F-4B18-965E-A01C93CF42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5615" y="1166448"/>
            <a:ext cx="7012770" cy="5189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587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alibri"/>
              <a:buNone/>
            </a:pPr>
            <a:r>
              <a:rPr lang="en-GB" b="1" dirty="0"/>
              <a:t>GAN Variations </a:t>
            </a:r>
            <a:endParaRPr sz="3200" b="1" i="0" u="none" strike="noStrike" cap="none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Shape 314"/>
          <p:cNvSpPr txBox="1">
            <a:spLocks noGrp="1"/>
          </p:cNvSpPr>
          <p:nvPr>
            <p:ph type="body" idx="1"/>
          </p:nvPr>
        </p:nvSpPr>
        <p:spPr>
          <a:xfrm>
            <a:off x="457200" y="851112"/>
            <a:ext cx="8352900" cy="47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9436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ABABA"/>
              </a:buClr>
              <a:buSzPts val="1520"/>
              <a:buFont typeface="Noto Sans Symbols"/>
              <a:buNone/>
            </a:pPr>
            <a:endParaRPr lang="en-GB"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None/>
            </a:pPr>
            <a:endParaRPr lang="en-GB" sz="2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Shape 315"/>
          <p:cNvSpPr txBox="1">
            <a:spLocks noGrp="1"/>
          </p:cNvSpPr>
          <p:nvPr>
            <p:ph type="sldNum" idx="12"/>
          </p:nvPr>
        </p:nvSpPr>
        <p:spPr>
          <a:xfrm>
            <a:off x="612648" y="6356350"/>
            <a:ext cx="19812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GB"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4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0765793-029C-4C75-8AD6-3D83A2BBAD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315" y="1334121"/>
            <a:ext cx="6909370" cy="5022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207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alibri"/>
              <a:buNone/>
            </a:pPr>
            <a:r>
              <a:rPr lang="en-GB" b="1" dirty="0"/>
              <a:t>Progress – GAN Variations </a:t>
            </a:r>
            <a:endParaRPr sz="3200" b="1" i="0" u="none" strike="noStrike" cap="none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Shape 314"/>
          <p:cNvSpPr txBox="1">
            <a:spLocks noGrp="1"/>
          </p:cNvSpPr>
          <p:nvPr>
            <p:ph type="body" idx="1"/>
          </p:nvPr>
        </p:nvSpPr>
        <p:spPr>
          <a:xfrm>
            <a:off x="457200" y="851112"/>
            <a:ext cx="8352900" cy="47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9436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ABABA"/>
              </a:buClr>
              <a:buSzPts val="1520"/>
              <a:buFont typeface="Noto Sans Symbols"/>
              <a:buNone/>
            </a:pPr>
            <a:endParaRPr lang="en-GB"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None/>
            </a:pPr>
            <a:endParaRPr lang="en-GB" sz="2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Shape 315"/>
          <p:cNvSpPr txBox="1">
            <a:spLocks noGrp="1"/>
          </p:cNvSpPr>
          <p:nvPr>
            <p:ph type="sldNum" idx="12"/>
          </p:nvPr>
        </p:nvSpPr>
        <p:spPr>
          <a:xfrm>
            <a:off x="612648" y="6356350"/>
            <a:ext cx="19812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GB"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14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89E7738-6FCC-4431-A64B-A303D3BFDC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09" y="152400"/>
            <a:ext cx="6152453" cy="215012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15F8232-B7E6-4F7C-9DD0-22D682CBBB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7854" y="288894"/>
            <a:ext cx="2592977" cy="24917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DB9441B-3DAD-40A9-B6A6-FFCFD4C74C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4693" y="2298264"/>
            <a:ext cx="3471240" cy="442378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C32931B-AD1A-4028-9B3F-21BAEAB571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51780" y="2765456"/>
            <a:ext cx="3428685" cy="3956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3722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alibri"/>
              <a:buNone/>
            </a:pPr>
            <a:r>
              <a:rPr lang="en-GB" b="1" dirty="0"/>
              <a:t>Dataset – US Adult Census</a:t>
            </a:r>
            <a:endParaRPr sz="3200" b="1" i="0" u="none" strike="noStrike" cap="none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Shape 314"/>
          <p:cNvSpPr txBox="1">
            <a:spLocks noGrp="1"/>
          </p:cNvSpPr>
          <p:nvPr>
            <p:ph type="body" idx="1"/>
          </p:nvPr>
        </p:nvSpPr>
        <p:spPr>
          <a:xfrm>
            <a:off x="457200" y="851112"/>
            <a:ext cx="8352900" cy="47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9436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ABABA"/>
              </a:buClr>
              <a:buSzPts val="1520"/>
              <a:buFont typeface="Noto Sans Symbols"/>
              <a:buNone/>
            </a:pPr>
            <a:endParaRPr lang="en-GB"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None/>
            </a:pPr>
            <a:endParaRPr lang="en-GB" sz="2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Shape 315"/>
          <p:cNvSpPr txBox="1">
            <a:spLocks noGrp="1"/>
          </p:cNvSpPr>
          <p:nvPr>
            <p:ph type="sldNum" idx="12"/>
          </p:nvPr>
        </p:nvSpPr>
        <p:spPr>
          <a:xfrm>
            <a:off x="612648" y="6356350"/>
            <a:ext cx="19812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GB"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sz="14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034E5E1-9C6B-4398-9B5A-65947B8C201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32" r="-1924" b="58537"/>
          <a:stretch/>
        </p:blipFill>
        <p:spPr>
          <a:xfrm>
            <a:off x="157541" y="1616393"/>
            <a:ext cx="8986459" cy="2269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280027"/>
      </p:ext>
    </p:extLst>
  </p:cSld>
  <p:clrMapOvr>
    <a:masterClrMapping/>
  </p:clrMapOvr>
</p:sld>
</file>

<file path=ppt/theme/theme1.xml><?xml version="1.0" encoding="utf-8"?>
<a:theme xmlns:a="http://schemas.openxmlformats.org/drawingml/2006/main" name="Origin">
  <a:themeElements>
    <a:clrScheme name="Foundry">
      <a:dk1>
        <a:srgbClr val="000000"/>
      </a:dk1>
      <a:lt1>
        <a:srgbClr val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rigin">
  <a:themeElements>
    <a:clrScheme name="Foundry">
      <a:dk1>
        <a:srgbClr val="000000"/>
      </a:dk1>
      <a:lt1>
        <a:srgbClr val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9941</TotalTime>
  <Words>306</Words>
  <Application>Microsoft Office PowerPoint</Application>
  <PresentationFormat>On-screen Show (4:3)</PresentationFormat>
  <Paragraphs>88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Noto Sans Symbols</vt:lpstr>
      <vt:lpstr>Origin</vt:lpstr>
      <vt:lpstr>Origin</vt:lpstr>
      <vt:lpstr>Synthetic data generation I. Kaloskampis, C. Joshi, D. Pugh,  A. Noyvirt, L. Benedikt, S. Hill, L., Nolan </vt:lpstr>
      <vt:lpstr>Project overview</vt:lpstr>
      <vt:lpstr>Progress – Processing Pipeline</vt:lpstr>
      <vt:lpstr>Deep learning models</vt:lpstr>
      <vt:lpstr>GAN Variations </vt:lpstr>
      <vt:lpstr>GAN Variations </vt:lpstr>
      <vt:lpstr>GAN Variations </vt:lpstr>
      <vt:lpstr>Progress – GAN Variations </vt:lpstr>
      <vt:lpstr>Dataset – US Adult Census</vt:lpstr>
      <vt:lpstr>Results – US Adult Census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Synthetic data generation I. Kaloskampis, L. Benedikt, C. Joshi, S. Dix, A. Noyvirt, L. Nolan</dc:title>
  <dc:creator>Pugh, David</dc:creator>
  <cp:lastModifiedBy>Kaloskampis, Ioannis</cp:lastModifiedBy>
  <cp:revision>108</cp:revision>
  <dcterms:modified xsi:type="dcterms:W3CDTF">2018-10-31T16:16:22Z</dcterms:modified>
</cp:coreProperties>
</file>