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B879-F51B-4EC6-8FF0-FD084C4C1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CFF71-8333-46F5-99C3-2472A5C6A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29906-C6B2-4CEC-ADB3-A0AD67DA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A0992-A7DC-4647-A0C7-143CA354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08BE-C304-4479-8F2B-E19F7FCF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09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2C76-2588-459D-80F8-63CB8451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32D0D-B06A-493B-858F-F7D3B22B5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3E86-8977-4860-A2E6-9FA457A4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C0F8C-EEB5-48C3-9922-41FE6D8D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E648-693D-4506-9FE6-7DBF89D2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37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7381A-AFA8-4B06-ACCE-E56A10AC9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867AC-B87E-4C5D-A48D-C416505ED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2FB0C-D9CA-45A6-9867-64F0A8D9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7B63-7306-4E24-A63B-C12A1B74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2714-C4D1-4154-9144-B6CAD2E2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2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7AD2-631C-4FA8-9BD2-6ABE9BD0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97C6-E01C-40A7-A865-A38A2AEEF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280D-B7B4-486C-A3A3-01ADC430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46AA3-5B28-460D-8A16-12CC5E78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76553-AA10-4909-99FF-5990DC2F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81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4D0B-9CEE-47DB-84DA-66B8327D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C44FA-F987-4C0F-B6A9-5247EDF5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7A9EE-1E74-49B5-8380-D5464BB2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4469D-FC08-4ACD-BC3E-2E429A94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9BA6-95F3-4113-B9B3-4B7EC6D1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61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C08E-CB11-4061-8C23-A8CECD83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689B-9F26-4BB1-BB2A-59535BAB5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C7904-8B50-4636-A2B6-C9A9BBAAD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CAFD9-2FB0-4B53-8EAB-6809F9A8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83771-9A97-4C15-8A90-0275F925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B6AF3-E3DC-41A8-9745-0BF93723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09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F081-19D4-4A86-9170-A1119ABC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171E6-9DC1-4B41-8CE3-AFC0F892C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B55E2-F67B-424B-B604-D93006817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06547-D1F0-47C7-9B08-D4BAE4B06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D7882-EABF-44ED-9E81-B8FD8FD96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536E5-12A6-4908-8268-165E8822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490C7-0021-4384-A4B0-E9F136C5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F3CB1-4674-4801-BA16-CC5C5F6E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90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206B-E6AB-44CB-8077-580B9C41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34AFA-69BC-4D4F-97B6-FD73978E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D2A1C-BAB2-4014-BE35-ADD8DCD8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09268-1B07-40DA-980A-6B69F488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13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9E5BD-3D53-4D96-B9B6-F36E7FFA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24787-3E22-4687-8B15-F13B3716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3E-BEAC-430D-B2A8-50D2B8AD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4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60BB-F189-4657-8435-6ED6AB47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D1A9-0098-43A7-8DBD-6D000DDE7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57A98-A2CC-4FCD-974D-DB2D951E9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A1C64-C49E-4232-A551-16E33CA8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4EB31-4E14-475D-8090-F2DDE77E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4B9D5-51D5-4C3C-9ECB-C5CCD181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44DD-2AE1-465C-A5BA-03D82496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D4B18-3E41-4D88-B161-944145FDA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9F66D-EBC5-464E-92B8-1435CF01E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6FC06-8D67-4E5B-B68E-CC89AF76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938-66F0-47ED-B9EF-65ECDD3C6BED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76B09-967E-40D0-B521-9A4317E8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0C07F-220E-4D27-9E04-9C4BCB46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6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720B5-0189-4FFE-B169-CD5F18C2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11F46-2BDE-4414-9193-61089E59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770D4-9D53-4468-9F27-0848E692D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6938-66F0-47ED-B9EF-65ECDD3C6BED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4D5B3-5F84-4127-9AB5-3F2CBDFDD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4F88-1B80-4228-8E82-D34023FED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A5F5-386F-43B4-94EC-0197F8777B2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29182459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3C8FD03C-F95C-4803-9412-587781C22FBE}"/>
              </a:ext>
            </a:extLst>
          </p:cNvPr>
          <p:cNvSpPr txBox="1"/>
          <p:nvPr userDrawn="1"/>
        </p:nvSpPr>
        <p:spPr>
          <a:xfrm>
            <a:off x="0" y="0"/>
            <a:ext cx="73392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52463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874E696-2E36-4B68-97C1-8820A3A395FC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31797C-EA8C-41CA-9436-8A8271E304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5946" y="2399745"/>
              <a:ext cx="9354426" cy="2834727"/>
              <a:chOff x="1290669" y="1448578"/>
              <a:chExt cx="10676589" cy="323539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3D6A0CE-BEDD-4655-A727-2B9E49441D6F}"/>
                  </a:ext>
                </a:extLst>
              </p:cNvPr>
              <p:cNvGrpSpPr/>
              <p:nvPr/>
            </p:nvGrpSpPr>
            <p:grpSpPr>
              <a:xfrm>
                <a:off x="1290669" y="1448578"/>
                <a:ext cx="10676589" cy="3235390"/>
                <a:chOff x="877068" y="1653851"/>
                <a:chExt cx="10676589" cy="3235390"/>
              </a:xfrm>
            </p:grpSpPr>
            <p:cxnSp>
              <p:nvCxnSpPr>
                <p:cNvPr id="33" name="Connector: Curved 32">
                  <a:extLst>
                    <a:ext uri="{FF2B5EF4-FFF2-40B4-BE49-F238E27FC236}">
                      <a16:creationId xmlns:a16="http://schemas.microsoft.com/office/drawing/2014/main" id="{53712A8E-6665-4ACE-B50C-DFF5F68C8FC6}"/>
                    </a:ext>
                  </a:extLst>
                </p:cNvPr>
                <p:cNvCxnSpPr>
                  <a:cxnSpLocks/>
                  <a:stCxn id="47" idx="2"/>
                </p:cNvCxnSpPr>
                <p:nvPr/>
              </p:nvCxnSpPr>
              <p:spPr>
                <a:xfrm rot="10800000">
                  <a:off x="8248253" y="3270379"/>
                  <a:ext cx="975847" cy="1259635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or: Curved 33">
                  <a:extLst>
                    <a:ext uri="{FF2B5EF4-FFF2-40B4-BE49-F238E27FC236}">
                      <a16:creationId xmlns:a16="http://schemas.microsoft.com/office/drawing/2014/main" id="{2AA76F07-095D-40FE-806F-981DA3A464AF}"/>
                    </a:ext>
                  </a:extLst>
                </p:cNvPr>
                <p:cNvCxnSpPr>
                  <a:cxnSpLocks/>
                  <a:stCxn id="39" idx="0"/>
                  <a:endCxn id="46" idx="4"/>
                </p:cNvCxnSpPr>
                <p:nvPr/>
              </p:nvCxnSpPr>
              <p:spPr>
                <a:xfrm rot="16200000" flipV="1">
                  <a:off x="7586890" y="2641728"/>
                  <a:ext cx="538842" cy="1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or: Curved 34">
                  <a:extLst>
                    <a:ext uri="{FF2B5EF4-FFF2-40B4-BE49-F238E27FC236}">
                      <a16:creationId xmlns:a16="http://schemas.microsoft.com/office/drawing/2014/main" id="{3C62EAE6-1233-4BD5-9F8E-2D251FB07BF1}"/>
                    </a:ext>
                  </a:extLst>
                </p:cNvPr>
                <p:cNvCxnSpPr>
                  <a:cxnSpLocks/>
                  <a:stCxn id="36" idx="6"/>
                  <a:endCxn id="44" idx="2"/>
                </p:cNvCxnSpPr>
                <p:nvPr/>
              </p:nvCxnSpPr>
              <p:spPr>
                <a:xfrm flipV="1">
                  <a:off x="1597068" y="2013081"/>
                  <a:ext cx="598727" cy="1257300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5B9FBA5-354F-4BCA-BBEA-978A2616F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7068" y="2911152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416F81B-D06D-406E-ABDA-857159C3A1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5795" y="2911152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26A233C-F382-4723-A6F7-3BFB16987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76521" y="2911151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AF8F35A3-5AAD-4C96-9BBF-C36A8FF027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6311" y="2911150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EBE9B6C-E6AB-4C94-81CE-31EA030C899D}"/>
                    </a:ext>
                  </a:extLst>
                </p:cNvPr>
                <p:cNvCxnSpPr>
                  <a:stCxn id="36" idx="6"/>
                  <a:endCxn id="37" idx="2"/>
                </p:cNvCxnSpPr>
                <p:nvPr/>
              </p:nvCxnSpPr>
              <p:spPr>
                <a:xfrm>
                  <a:off x="1597068" y="3270381"/>
                  <a:ext cx="598727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E64A0F6-A407-4CFA-9C13-A1321A54B2EC}"/>
                    </a:ext>
                  </a:extLst>
                </p:cNvPr>
                <p:cNvCxnSpPr>
                  <a:cxnSpLocks/>
                  <a:stCxn id="37" idx="6"/>
                  <a:endCxn id="38" idx="2"/>
                </p:cNvCxnSpPr>
                <p:nvPr/>
              </p:nvCxnSpPr>
              <p:spPr>
                <a:xfrm flipV="1">
                  <a:off x="2915795" y="3270380"/>
                  <a:ext cx="1360726" cy="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008674E-9D75-4D4D-80B6-726553E5C165}"/>
                    </a:ext>
                  </a:extLst>
                </p:cNvPr>
                <p:cNvCxnSpPr>
                  <a:cxnSpLocks/>
                  <a:stCxn id="38" idx="6"/>
                  <a:endCxn id="31" idx="2"/>
                </p:cNvCxnSpPr>
                <p:nvPr/>
              </p:nvCxnSpPr>
              <p:spPr>
                <a:xfrm flipV="1">
                  <a:off x="4996521" y="3270375"/>
                  <a:ext cx="1444727" cy="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B1407D25-A07D-4807-837C-E344EDEFB587}"/>
                    </a:ext>
                  </a:extLst>
                </p:cNvPr>
                <p:cNvCxnSpPr>
                  <a:cxnSpLocks/>
                  <a:stCxn id="39" idx="6"/>
                </p:cNvCxnSpPr>
                <p:nvPr/>
              </p:nvCxnSpPr>
              <p:spPr>
                <a:xfrm>
                  <a:off x="8216311" y="3270379"/>
                  <a:ext cx="3337346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129C8B8-756B-4C40-9209-241333E29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5795" y="1653852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5148916-9BCD-404A-8349-46CFE32E74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76521" y="1653851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859D385-399B-4AAB-B453-1BCDC6806D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6310" y="1653851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7EF2A45-A133-4252-8996-8CF3AF2AD9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24099" y="4170784"/>
                  <a:ext cx="720000" cy="71845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440FE89B-314A-4FA4-A876-771DE651CDC9}"/>
                    </a:ext>
                  </a:extLst>
                </p:cNvPr>
                <p:cNvCxnSpPr>
                  <a:cxnSpLocks/>
                  <a:stCxn id="44" idx="6"/>
                  <a:endCxn id="45" idx="2"/>
                </p:cNvCxnSpPr>
                <p:nvPr/>
              </p:nvCxnSpPr>
              <p:spPr>
                <a:xfrm flipV="1">
                  <a:off x="2915795" y="2013080"/>
                  <a:ext cx="1360726" cy="1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F4BEA240-B5B9-4BA6-9205-DD7772B0451A}"/>
                    </a:ext>
                  </a:extLst>
                </p:cNvPr>
                <p:cNvCxnSpPr>
                  <a:cxnSpLocks/>
                  <a:stCxn id="45" idx="6"/>
                  <a:endCxn id="29" idx="2"/>
                </p:cNvCxnSpPr>
                <p:nvPr/>
              </p:nvCxnSpPr>
              <p:spPr>
                <a:xfrm flipV="1">
                  <a:off x="4996521" y="2013079"/>
                  <a:ext cx="1419789" cy="1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0CB4A2D3-7A30-47DA-A242-BBE10074E7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33657" y="4170784"/>
                  <a:ext cx="720000" cy="71845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BAFD73F5-297B-4040-9968-F711FA2CB1F2}"/>
                    </a:ext>
                  </a:extLst>
                </p:cNvPr>
                <p:cNvCxnSpPr>
                  <a:cxnSpLocks/>
                  <a:stCxn id="47" idx="6"/>
                  <a:endCxn id="50" idx="2"/>
                </p:cNvCxnSpPr>
                <p:nvPr/>
              </p:nvCxnSpPr>
              <p:spPr>
                <a:xfrm>
                  <a:off x="9944099" y="4530013"/>
                  <a:ext cx="889558" cy="0"/>
                </a:xfrm>
                <a:prstGeom prst="line">
                  <a:avLst/>
                </a:prstGeom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371B4B-C573-435C-93FB-879CB9BCEF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54849" y="1448578"/>
                <a:ext cx="720000" cy="71845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9D77219-FB27-40D1-BF1E-63E51E81AF63}"/>
                  </a:ext>
                </a:extLst>
              </p:cNvPr>
              <p:cNvCxnSpPr>
                <a:cxnSpLocks/>
                <a:stCxn id="29" idx="6"/>
                <a:endCxn id="46" idx="2"/>
              </p:cNvCxnSpPr>
              <p:nvPr/>
            </p:nvCxnSpPr>
            <p:spPr>
              <a:xfrm>
                <a:off x="7574849" y="1807807"/>
                <a:ext cx="335062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1B6046F-FA53-47B0-9E4F-F445E377B8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54849" y="2705873"/>
                <a:ext cx="720000" cy="7184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BD0E878-BBAF-4C06-B0A7-27812D549A27}"/>
                  </a:ext>
                </a:extLst>
              </p:cNvPr>
              <p:cNvCxnSpPr>
                <a:cxnSpLocks/>
                <a:stCxn id="31" idx="6"/>
                <a:endCxn id="39" idx="2"/>
              </p:cNvCxnSpPr>
              <p:nvPr/>
            </p:nvCxnSpPr>
            <p:spPr>
              <a:xfrm>
                <a:off x="7574849" y="3065102"/>
                <a:ext cx="335063" cy="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B6FEA6-5D96-48D1-ABB9-829F8288D044}"/>
                </a:ext>
              </a:extLst>
            </p:cNvPr>
            <p:cNvSpPr/>
            <p:nvPr/>
          </p:nvSpPr>
          <p:spPr>
            <a:xfrm>
              <a:off x="0" y="998376"/>
              <a:ext cx="12153604" cy="56380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7335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7E29E5E-4360-4CA8-950D-DC82D80DFF9F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874E696-2E36-4B68-97C1-8820A3A395FC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431797C-EA8C-41CA-9436-8A8271E304F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5946" y="2399745"/>
                <a:ext cx="9354426" cy="2834727"/>
                <a:chOff x="1290669" y="1448578"/>
                <a:chExt cx="10676589" cy="323539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03D6A0CE-BEDD-4655-A727-2B9E49441D6F}"/>
                    </a:ext>
                  </a:extLst>
                </p:cNvPr>
                <p:cNvGrpSpPr/>
                <p:nvPr/>
              </p:nvGrpSpPr>
              <p:grpSpPr>
                <a:xfrm>
                  <a:off x="1290669" y="1448578"/>
                  <a:ext cx="10676589" cy="3235390"/>
                  <a:chOff x="877068" y="1653851"/>
                  <a:chExt cx="10676589" cy="3235390"/>
                </a:xfrm>
              </p:grpSpPr>
              <p:cxnSp>
                <p:nvCxnSpPr>
                  <p:cNvPr id="33" name="Connector: Curved 32">
                    <a:extLst>
                      <a:ext uri="{FF2B5EF4-FFF2-40B4-BE49-F238E27FC236}">
                        <a16:creationId xmlns:a16="http://schemas.microsoft.com/office/drawing/2014/main" id="{53712A8E-6665-4ACE-B50C-DFF5F68C8FC6}"/>
                      </a:ext>
                    </a:extLst>
                  </p:cNvPr>
                  <p:cNvCxnSpPr>
                    <a:cxnSpLocks/>
                    <a:stCxn id="47" idx="2"/>
                  </p:cNvCxnSpPr>
                  <p:nvPr/>
                </p:nvCxnSpPr>
                <p:spPr>
                  <a:xfrm rot="10800000">
                    <a:off x="8248253" y="3270379"/>
                    <a:ext cx="975847" cy="1259635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or: Curved 33">
                    <a:extLst>
                      <a:ext uri="{FF2B5EF4-FFF2-40B4-BE49-F238E27FC236}">
                        <a16:creationId xmlns:a16="http://schemas.microsoft.com/office/drawing/2014/main" id="{2AA76F07-095D-40FE-806F-981DA3A464AF}"/>
                      </a:ext>
                    </a:extLst>
                  </p:cNvPr>
                  <p:cNvCxnSpPr>
                    <a:cxnSpLocks/>
                    <a:stCxn id="39" idx="0"/>
                    <a:endCxn id="46" idx="4"/>
                  </p:cNvCxnSpPr>
                  <p:nvPr/>
                </p:nvCxnSpPr>
                <p:spPr>
                  <a:xfrm rot="16200000" flipV="1">
                    <a:off x="7586890" y="2641728"/>
                    <a:ext cx="538842" cy="1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or: Curved 34">
                    <a:extLst>
                      <a:ext uri="{FF2B5EF4-FFF2-40B4-BE49-F238E27FC236}">
                        <a16:creationId xmlns:a16="http://schemas.microsoft.com/office/drawing/2014/main" id="{3C62EAE6-1233-4BD5-9F8E-2D251FB07BF1}"/>
                      </a:ext>
                    </a:extLst>
                  </p:cNvPr>
                  <p:cNvCxnSpPr>
                    <a:cxnSpLocks/>
                    <a:stCxn id="36" idx="6"/>
                    <a:endCxn id="44" idx="2"/>
                  </p:cNvCxnSpPr>
                  <p:nvPr/>
                </p:nvCxnSpPr>
                <p:spPr>
                  <a:xfrm flipV="1">
                    <a:off x="1597068" y="2013081"/>
                    <a:ext cx="598727" cy="1257300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65B9FBA5-354F-4BCA-BBEA-978A2616F9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77068" y="2911152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D416F81B-D06D-406E-ABDA-857159C3A1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95795" y="2911152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526A233C-F382-4723-A6F7-3BFB16987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76521" y="2911151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AF8F35A3-5AAD-4C96-9BBF-C36A8FF027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96311" y="2911150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DEBE9B6C-E6AB-4C94-81CE-31EA030C899D}"/>
                      </a:ext>
                    </a:extLst>
                  </p:cNvPr>
                  <p:cNvCxnSpPr>
                    <a:stCxn id="36" idx="6"/>
                    <a:endCxn id="37" idx="2"/>
                  </p:cNvCxnSpPr>
                  <p:nvPr/>
                </p:nvCxnSpPr>
                <p:spPr>
                  <a:xfrm>
                    <a:off x="1597068" y="3270381"/>
                    <a:ext cx="59872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4E64A0F6-A407-4CFA-9C13-A1321A54B2EC}"/>
                      </a:ext>
                    </a:extLst>
                  </p:cNvPr>
                  <p:cNvCxnSpPr>
                    <a:cxnSpLocks/>
                    <a:stCxn id="37" idx="6"/>
                    <a:endCxn id="38" idx="2"/>
                  </p:cNvCxnSpPr>
                  <p:nvPr/>
                </p:nvCxnSpPr>
                <p:spPr>
                  <a:xfrm flipV="1">
                    <a:off x="2915795" y="3270380"/>
                    <a:ext cx="1360726" cy="1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7008674E-9D75-4D4D-80B6-726553E5C165}"/>
                      </a:ext>
                    </a:extLst>
                  </p:cNvPr>
                  <p:cNvCxnSpPr>
                    <a:cxnSpLocks/>
                    <a:stCxn id="38" idx="6"/>
                    <a:endCxn id="31" idx="2"/>
                  </p:cNvCxnSpPr>
                  <p:nvPr/>
                </p:nvCxnSpPr>
                <p:spPr>
                  <a:xfrm flipV="1">
                    <a:off x="4996521" y="3270375"/>
                    <a:ext cx="1444727" cy="5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1407D25-A07D-4807-837C-E344EDEFB587}"/>
                      </a:ext>
                    </a:extLst>
                  </p:cNvPr>
                  <p:cNvCxnSpPr>
                    <a:cxnSpLocks/>
                    <a:stCxn id="39" idx="6"/>
                  </p:cNvCxnSpPr>
                  <p:nvPr/>
                </p:nvCxnSpPr>
                <p:spPr>
                  <a:xfrm>
                    <a:off x="8216311" y="3270379"/>
                    <a:ext cx="3337346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B129C8B8-756B-4C40-9209-241333E298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95795" y="1653852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C5148916-9BCD-404A-8349-46CFE32E74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76521" y="1653851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F859D385-399B-4AAB-B453-1BCDC6806D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96310" y="1653851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7EF2A45-A133-4252-8996-8CF3AF2AD9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224099" y="4170784"/>
                    <a:ext cx="720000" cy="71845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440FE89B-314A-4FA4-A876-771DE651CDC9}"/>
                      </a:ext>
                    </a:extLst>
                  </p:cNvPr>
                  <p:cNvCxnSpPr>
                    <a:cxnSpLocks/>
                    <a:stCxn id="44" idx="6"/>
                    <a:endCxn id="45" idx="2"/>
                  </p:cNvCxnSpPr>
                  <p:nvPr/>
                </p:nvCxnSpPr>
                <p:spPr>
                  <a:xfrm flipV="1">
                    <a:off x="2915795" y="2013080"/>
                    <a:ext cx="1360726" cy="1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F4BEA240-B5B9-4BA6-9205-DD7772B0451A}"/>
                      </a:ext>
                    </a:extLst>
                  </p:cNvPr>
                  <p:cNvCxnSpPr>
                    <a:cxnSpLocks/>
                    <a:stCxn id="45" idx="6"/>
                    <a:endCxn id="29" idx="2"/>
                  </p:cNvCxnSpPr>
                  <p:nvPr/>
                </p:nvCxnSpPr>
                <p:spPr>
                  <a:xfrm flipV="1">
                    <a:off x="4996521" y="2013079"/>
                    <a:ext cx="1419789" cy="1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0CB4A2D3-7A30-47DA-A242-BBE10074E7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33657" y="4170784"/>
                    <a:ext cx="720000" cy="71845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BAFD73F5-297B-4040-9968-F711FA2CB1F2}"/>
                      </a:ext>
                    </a:extLst>
                  </p:cNvPr>
                  <p:cNvCxnSpPr>
                    <a:cxnSpLocks/>
                    <a:stCxn id="47" idx="6"/>
                    <a:endCxn id="50" idx="2"/>
                  </p:cNvCxnSpPr>
                  <p:nvPr/>
                </p:nvCxnSpPr>
                <p:spPr>
                  <a:xfrm>
                    <a:off x="9944099" y="4530013"/>
                    <a:ext cx="889558" cy="0"/>
                  </a:xfrm>
                  <a:prstGeom prst="line">
                    <a:avLst/>
                  </a:prstGeom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C371B4B-C573-435C-93FB-879CB9BCEF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4849" y="1448578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9D77219-FB27-40D1-BF1E-63E51E81AF63}"/>
                    </a:ext>
                  </a:extLst>
                </p:cNvPr>
                <p:cNvCxnSpPr>
                  <a:cxnSpLocks/>
                  <a:stCxn id="29" idx="6"/>
                  <a:endCxn id="46" idx="2"/>
                </p:cNvCxnSpPr>
                <p:nvPr/>
              </p:nvCxnSpPr>
              <p:spPr>
                <a:xfrm>
                  <a:off x="7574849" y="1807807"/>
                  <a:ext cx="335062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1B6046F-FA53-47B0-9E4F-F445E377B8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4849" y="2705873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FBD0E878-BBAF-4C06-B0A7-27812D549A27}"/>
                    </a:ext>
                  </a:extLst>
                </p:cNvPr>
                <p:cNvCxnSpPr>
                  <a:cxnSpLocks/>
                  <a:stCxn id="31" idx="6"/>
                  <a:endCxn id="39" idx="2"/>
                </p:cNvCxnSpPr>
                <p:nvPr/>
              </p:nvCxnSpPr>
              <p:spPr>
                <a:xfrm>
                  <a:off x="7574849" y="3065102"/>
                  <a:ext cx="335063" cy="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4B6FEA6-5D96-48D1-ABB9-829F8288D044}"/>
                  </a:ext>
                </a:extLst>
              </p:cNvPr>
              <p:cNvSpPr/>
              <p:nvPr/>
            </p:nvSpPr>
            <p:spPr>
              <a:xfrm>
                <a:off x="0" y="998376"/>
                <a:ext cx="12153604" cy="5638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37427F-5007-4688-B1B8-4745119E426D}"/>
                </a:ext>
              </a:extLst>
            </p:cNvPr>
            <p:cNvSpPr txBox="1"/>
            <p:nvPr/>
          </p:nvSpPr>
          <p:spPr>
            <a:xfrm>
              <a:off x="9042734" y="2286160"/>
              <a:ext cx="2924057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pull request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created make git happen presentation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41FA7CE-9B11-4BB6-ABD1-3A01CA9A08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9524" y="2932491"/>
              <a:ext cx="553211" cy="25963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C636B8-F0CC-4ECF-A3EF-F1F0FE8B47BF}"/>
                </a:ext>
              </a:extLst>
            </p:cNvPr>
            <p:cNvSpPr txBox="1"/>
            <p:nvPr/>
          </p:nvSpPr>
          <p:spPr>
            <a:xfrm>
              <a:off x="5205674" y="4447272"/>
              <a:ext cx="357064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branch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 create-word-presentation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DBBF77D-975A-4645-BB9D-3031851D4BF7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 flipV="1">
              <a:off x="8776314" y="4548354"/>
              <a:ext cx="455922" cy="8358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DDE72A-EAF2-4469-B946-EAE699EEFDA7}"/>
                </a:ext>
              </a:extLst>
            </p:cNvPr>
            <p:cNvSpPr txBox="1"/>
            <p:nvPr/>
          </p:nvSpPr>
          <p:spPr>
            <a:xfrm>
              <a:off x="9042734" y="3235791"/>
              <a:ext cx="854999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merge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E99DA48-3347-4399-8164-83A9B631ACEF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>
              <a:off x="8475211" y="3420457"/>
              <a:ext cx="567523" cy="854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862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C4515D-B4C9-4B6C-B82F-9B6A397F21C8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2ECBBF-C2C3-4D88-9062-8E7E542C359C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23B7127-E6A2-44E6-94FB-DCE158419E89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DC636B8-F0CC-4ECF-A3EF-F1F0FE8B47BF}"/>
                    </a:ext>
                  </a:extLst>
                </p:cNvPr>
                <p:cNvSpPr txBox="1"/>
                <p:nvPr/>
              </p:nvSpPr>
              <p:spPr>
                <a:xfrm>
                  <a:off x="5205674" y="4447272"/>
                  <a:ext cx="3570640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branch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</a:t>
                  </a:r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create-word-presentation</a:t>
                  </a:r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DBBF77D-975A-4645-BB9D-3031851D4BF7}"/>
                    </a:ext>
                  </a:extLst>
                </p:cNvPr>
                <p:cNvCxnSpPr>
                  <a:cxnSpLocks/>
                  <a:stCxn id="58" idx="3"/>
                </p:cNvCxnSpPr>
                <p:nvPr/>
              </p:nvCxnSpPr>
              <p:spPr>
                <a:xfrm flipV="1">
                  <a:off x="8776314" y="4548354"/>
                  <a:ext cx="455922" cy="83584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7A602D-A7FB-42BB-BAD7-47DD45514912}"/>
                  </a:ext>
                </a:extLst>
              </p:cNvPr>
              <p:cNvSpPr txBox="1"/>
              <p:nvPr/>
            </p:nvSpPr>
            <p:spPr>
              <a:xfrm>
                <a:off x="7858452" y="5619411"/>
                <a:ext cx="3211083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created initial content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1F04933-2408-4544-9337-00A50C4BB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74719" y="5234472"/>
                <a:ext cx="1" cy="3849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564D483-0FF2-45EE-8F15-015305B0BDF6}"/>
                </a:ext>
              </a:extLst>
            </p:cNvPr>
            <p:cNvSpPr txBox="1"/>
            <p:nvPr/>
          </p:nvSpPr>
          <p:spPr>
            <a:xfrm>
              <a:off x="9042734" y="3235791"/>
              <a:ext cx="854999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merge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244FFE8-E9C3-439F-9193-8DA4DC95EA93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>
              <a:off x="8475211" y="3420457"/>
              <a:ext cx="567523" cy="854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987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D416EE-0B90-484C-8CC1-119D7820CF38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2ECBBF-C2C3-4D88-9062-8E7E542C359C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23B7127-E6A2-44E6-94FB-DCE158419E89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DC636B8-F0CC-4ECF-A3EF-F1F0FE8B47BF}"/>
                    </a:ext>
                  </a:extLst>
                </p:cNvPr>
                <p:cNvSpPr txBox="1"/>
                <p:nvPr/>
              </p:nvSpPr>
              <p:spPr>
                <a:xfrm>
                  <a:off x="5205674" y="4447272"/>
                  <a:ext cx="3570640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branch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</a:t>
                  </a:r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create-word-presentation</a:t>
                  </a:r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DBBF77D-975A-4645-BB9D-3031851D4BF7}"/>
                    </a:ext>
                  </a:extLst>
                </p:cNvPr>
                <p:cNvCxnSpPr>
                  <a:cxnSpLocks/>
                  <a:stCxn id="58" idx="3"/>
                </p:cNvCxnSpPr>
                <p:nvPr/>
              </p:nvCxnSpPr>
              <p:spPr>
                <a:xfrm flipV="1">
                  <a:off x="8776314" y="4548354"/>
                  <a:ext cx="455922" cy="83584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7A602D-A7FB-42BB-BAD7-47DD45514912}"/>
                  </a:ext>
                </a:extLst>
              </p:cNvPr>
              <p:cNvSpPr txBox="1"/>
              <p:nvPr/>
            </p:nvSpPr>
            <p:spPr>
              <a:xfrm>
                <a:off x="7858452" y="5619411"/>
                <a:ext cx="3211083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created initial content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1F04933-2408-4544-9337-00A50C4BB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74719" y="5234472"/>
                <a:ext cx="1" cy="3849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8821AD-8789-48FB-A3FC-345F7B627FA5}"/>
                </a:ext>
              </a:extLst>
            </p:cNvPr>
            <p:cNvSpPr txBox="1"/>
            <p:nvPr/>
          </p:nvSpPr>
          <p:spPr>
            <a:xfrm>
              <a:off x="8776314" y="6134424"/>
              <a:ext cx="331615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created word template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8917104-0727-457A-9259-867CD9DC5D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84954" y="5234472"/>
              <a:ext cx="0" cy="89995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9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893A715D-2C4E-4BFA-B259-48A3FCBDD724}"/>
              </a:ext>
            </a:extLst>
          </p:cNvPr>
          <p:cNvSpPr txBox="1"/>
          <p:nvPr/>
        </p:nvSpPr>
        <p:spPr>
          <a:xfrm>
            <a:off x="6420944" y="1097064"/>
            <a:ext cx="224091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add content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6AC26B9-25A2-4402-9320-60B82CE93594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7536490" y="1466396"/>
            <a:ext cx="4913" cy="93334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1EE2026-88D4-4EDC-AC1C-C9877617BC0E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A95F45D-AC6C-4B7D-B5FA-68848682E838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874E696-2E36-4B68-97C1-8820A3A395FC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431797C-EA8C-41CA-9436-8A8271E304F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5946" y="2399745"/>
                  <a:ext cx="9354426" cy="2834727"/>
                  <a:chOff x="1290669" y="1448578"/>
                  <a:chExt cx="10676589" cy="323539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03D6A0CE-BEDD-4655-A727-2B9E49441D6F}"/>
                      </a:ext>
                    </a:extLst>
                  </p:cNvPr>
                  <p:cNvGrpSpPr/>
                  <p:nvPr/>
                </p:nvGrpSpPr>
                <p:grpSpPr>
                  <a:xfrm>
                    <a:off x="1290669" y="1448578"/>
                    <a:ext cx="10676589" cy="3235390"/>
                    <a:chOff x="877068" y="1653851"/>
                    <a:chExt cx="10676589" cy="3235390"/>
                  </a:xfrm>
                </p:grpSpPr>
                <p:cxnSp>
                  <p:nvCxnSpPr>
                    <p:cNvPr id="33" name="Connector: Curved 32">
                      <a:extLst>
                        <a:ext uri="{FF2B5EF4-FFF2-40B4-BE49-F238E27FC236}">
                          <a16:creationId xmlns:a16="http://schemas.microsoft.com/office/drawing/2014/main" id="{53712A8E-6665-4ACE-B50C-DFF5F68C8FC6}"/>
                        </a:ext>
                      </a:extLst>
                    </p:cNvPr>
                    <p:cNvCxnSpPr>
                      <a:cxnSpLocks/>
                      <a:stCxn id="47" idx="2"/>
                    </p:cNvCxnSpPr>
                    <p:nvPr/>
                  </p:nvCxnSpPr>
                  <p:spPr>
                    <a:xfrm rot="10800000">
                      <a:off x="8248253" y="3270379"/>
                      <a:ext cx="975847" cy="1259635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nector: Curved 33">
                      <a:extLst>
                        <a:ext uri="{FF2B5EF4-FFF2-40B4-BE49-F238E27FC236}">
                          <a16:creationId xmlns:a16="http://schemas.microsoft.com/office/drawing/2014/main" id="{2AA76F07-095D-40FE-806F-981DA3A464AF}"/>
                        </a:ext>
                      </a:extLst>
                    </p:cNvPr>
                    <p:cNvCxnSpPr>
                      <a:cxnSpLocks/>
                      <a:stCxn id="39" idx="0"/>
                      <a:endCxn id="46" idx="4"/>
                    </p:cNvCxnSpPr>
                    <p:nvPr/>
                  </p:nvCxnSpPr>
                  <p:spPr>
                    <a:xfrm rot="16200000" flipV="1">
                      <a:off x="7586890" y="2641728"/>
                      <a:ext cx="538842" cy="1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Connector: Curved 34">
                      <a:extLst>
                        <a:ext uri="{FF2B5EF4-FFF2-40B4-BE49-F238E27FC236}">
                          <a16:creationId xmlns:a16="http://schemas.microsoft.com/office/drawing/2014/main" id="{3C62EAE6-1233-4BD5-9F8E-2D251FB07BF1}"/>
                        </a:ext>
                      </a:extLst>
                    </p:cNvPr>
                    <p:cNvCxnSpPr>
                      <a:cxnSpLocks/>
                      <a:stCxn id="36" idx="6"/>
                      <a:endCxn id="44" idx="2"/>
                    </p:cNvCxnSpPr>
                    <p:nvPr/>
                  </p:nvCxnSpPr>
                  <p:spPr>
                    <a:xfrm flipV="1">
                      <a:off x="1597068" y="2013081"/>
                      <a:ext cx="598727" cy="1257300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65B9FBA5-354F-4BCA-BBEA-978A2616F90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77068" y="2911152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D416F81B-D06D-406E-ABDA-857159C3A11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95795" y="2911152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526A233C-F382-4723-A6F7-3BFB169873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76521" y="2911151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AF8F35A3-5AAD-4C96-9BBF-C36A8FF027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96311" y="2911150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DEBE9B6C-E6AB-4C94-81CE-31EA030C899D}"/>
                        </a:ext>
                      </a:extLst>
                    </p:cNvPr>
                    <p:cNvCxnSpPr>
                      <a:stCxn id="36" idx="6"/>
                      <a:endCxn id="37" idx="2"/>
                    </p:cNvCxnSpPr>
                    <p:nvPr/>
                  </p:nvCxnSpPr>
                  <p:spPr>
                    <a:xfrm>
                      <a:off x="1597068" y="3270381"/>
                      <a:ext cx="59872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4E64A0F6-A407-4CFA-9C13-A1321A54B2EC}"/>
                        </a:ext>
                      </a:extLst>
                    </p:cNvPr>
                    <p:cNvCxnSpPr>
                      <a:cxnSpLocks/>
                      <a:stCxn id="37" idx="6"/>
                      <a:endCxn id="38" idx="2"/>
                    </p:cNvCxnSpPr>
                    <p:nvPr/>
                  </p:nvCxnSpPr>
                  <p:spPr>
                    <a:xfrm flipV="1">
                      <a:off x="2915795" y="3270380"/>
                      <a:ext cx="1360726" cy="1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7008674E-9D75-4D4D-80B6-726553E5C165}"/>
                        </a:ext>
                      </a:extLst>
                    </p:cNvPr>
                    <p:cNvCxnSpPr>
                      <a:cxnSpLocks/>
                      <a:stCxn id="38" idx="6"/>
                      <a:endCxn id="31" idx="2"/>
                    </p:cNvCxnSpPr>
                    <p:nvPr/>
                  </p:nvCxnSpPr>
                  <p:spPr>
                    <a:xfrm flipV="1">
                      <a:off x="4996521" y="3270375"/>
                      <a:ext cx="1444727" cy="5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B1407D25-A07D-4807-837C-E344EDEFB587}"/>
                        </a:ext>
                      </a:extLst>
                    </p:cNvPr>
                    <p:cNvCxnSpPr>
                      <a:cxnSpLocks/>
                      <a:stCxn id="39" idx="6"/>
                    </p:cNvCxnSpPr>
                    <p:nvPr/>
                  </p:nvCxnSpPr>
                  <p:spPr>
                    <a:xfrm>
                      <a:off x="8216311" y="3270379"/>
                      <a:ext cx="333734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B129C8B8-756B-4C40-9209-241333E298E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95795" y="1653852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C5148916-9BCD-404A-8349-46CFE32E74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76521" y="1653851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F859D385-399B-4AAB-B453-1BCDC6806D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96310" y="1653851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07EF2A45-A133-4252-8996-8CF3AF2AD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224099" y="4170784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440FE89B-314A-4FA4-A876-771DE651CDC9}"/>
                        </a:ext>
                      </a:extLst>
                    </p:cNvPr>
                    <p:cNvCxnSpPr>
                      <a:cxnSpLocks/>
                      <a:stCxn id="44" idx="6"/>
                      <a:endCxn id="45" idx="2"/>
                    </p:cNvCxnSpPr>
                    <p:nvPr/>
                  </p:nvCxnSpPr>
                  <p:spPr>
                    <a:xfrm flipV="1">
                      <a:off x="2915795" y="2013080"/>
                      <a:ext cx="1360726" cy="1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F4BEA240-B5B9-4BA6-9205-DD7772B0451A}"/>
                        </a:ext>
                      </a:extLst>
                    </p:cNvPr>
                    <p:cNvCxnSpPr>
                      <a:cxnSpLocks/>
                      <a:stCxn id="45" idx="6"/>
                      <a:endCxn id="29" idx="2"/>
                    </p:cNvCxnSpPr>
                    <p:nvPr/>
                  </p:nvCxnSpPr>
                  <p:spPr>
                    <a:xfrm flipV="1">
                      <a:off x="4996521" y="2013079"/>
                      <a:ext cx="1419789" cy="1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0CB4A2D3-7A30-47DA-A242-BBE10074E71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833657" y="4170784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BAFD73F5-297B-4040-9968-F711FA2CB1F2}"/>
                        </a:ext>
                      </a:extLst>
                    </p:cNvPr>
                    <p:cNvCxnSpPr>
                      <a:cxnSpLocks/>
                      <a:stCxn id="47" idx="6"/>
                      <a:endCxn id="50" idx="2"/>
                    </p:cNvCxnSpPr>
                    <p:nvPr/>
                  </p:nvCxnSpPr>
                  <p:spPr>
                    <a:xfrm>
                      <a:off x="9944099" y="4530013"/>
                      <a:ext cx="889558" cy="0"/>
                    </a:xfrm>
                    <a:prstGeom prst="line">
                      <a:avLst/>
                    </a:prstGeom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7C371B4B-C573-435C-93FB-879CB9BCEF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854849" y="1448578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29D77219-FB27-40D1-BF1E-63E51E81AF63}"/>
                      </a:ext>
                    </a:extLst>
                  </p:cNvPr>
                  <p:cNvCxnSpPr>
                    <a:cxnSpLocks/>
                    <a:stCxn id="29" idx="6"/>
                    <a:endCxn id="46" idx="2"/>
                  </p:cNvCxnSpPr>
                  <p:nvPr/>
                </p:nvCxnSpPr>
                <p:spPr>
                  <a:xfrm>
                    <a:off x="7574849" y="1807807"/>
                    <a:ext cx="335062" cy="0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B6046F-FA53-47B0-9E4F-F445E377B8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854849" y="2705873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FBD0E878-BBAF-4C06-B0A7-27812D549A27}"/>
                      </a:ext>
                    </a:extLst>
                  </p:cNvPr>
                  <p:cNvCxnSpPr>
                    <a:cxnSpLocks/>
                    <a:stCxn id="31" idx="6"/>
                    <a:endCxn id="39" idx="2"/>
                  </p:cNvCxnSpPr>
                  <p:nvPr/>
                </p:nvCxnSpPr>
                <p:spPr>
                  <a:xfrm>
                    <a:off x="7574849" y="3065102"/>
                    <a:ext cx="335063" cy="4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D10EC62F-E1EA-4E46-B7AA-05728E3CD8CD}"/>
                    </a:ext>
                  </a:extLst>
                </p:cNvPr>
                <p:cNvCxnSpPr>
                  <a:cxnSpLocks/>
                  <a:endCxn id="36" idx="3"/>
                </p:cNvCxnSpPr>
                <p:nvPr/>
              </p:nvCxnSpPr>
              <p:spPr>
                <a:xfrm flipV="1">
                  <a:off x="1586020" y="4038644"/>
                  <a:ext cx="852310" cy="4914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C50D050-AD9A-48C7-8C54-72D9A7D08C6A}"/>
                    </a:ext>
                  </a:extLst>
                </p:cNvPr>
                <p:cNvSpPr txBox="1"/>
                <p:nvPr/>
              </p:nvSpPr>
              <p:spPr>
                <a:xfrm>
                  <a:off x="38396" y="1880714"/>
                  <a:ext cx="3681307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branch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</a:t>
                  </a:r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create-</a:t>
                  </a:r>
                  <a:r>
                    <a:rPr lang="en-GB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github</a:t>
                  </a:r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-presentation</a:t>
                  </a: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74A88DCA-570E-476B-90B3-499A2BA8F9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52004" y="2250046"/>
                  <a:ext cx="955792" cy="877679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40861CB-D5CD-4E95-90B5-A3B54D762E0C}"/>
                    </a:ext>
                  </a:extLst>
                </p:cNvPr>
                <p:cNvSpPr txBox="1"/>
                <p:nvPr/>
              </p:nvSpPr>
              <p:spPr>
                <a:xfrm>
                  <a:off x="1773287" y="1117954"/>
                  <a:ext cx="4086992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commit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created template presentation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CB62CE24-1450-40A3-8CF9-C1569C6802D4}"/>
                    </a:ext>
                  </a:extLst>
                </p:cNvPr>
                <p:cNvCxnSpPr>
                  <a:cxnSpLocks/>
                  <a:stCxn id="11" idx="2"/>
                  <a:endCxn id="44" idx="0"/>
                </p:cNvCxnSpPr>
                <p:nvPr/>
              </p:nvCxnSpPr>
              <p:spPr>
                <a:xfrm>
                  <a:off x="3816783" y="1487286"/>
                  <a:ext cx="1" cy="912460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3E9D478-910D-4F8E-B6B5-A0285456E1C8}"/>
                    </a:ext>
                  </a:extLst>
                </p:cNvPr>
                <p:cNvSpPr txBox="1"/>
                <p:nvPr/>
              </p:nvSpPr>
              <p:spPr>
                <a:xfrm>
                  <a:off x="4233346" y="1609690"/>
                  <a:ext cx="2812982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commit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came up with title</a:t>
                  </a: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88189FE7-6623-49D5-959D-9B20827AD3FA}"/>
                    </a:ext>
                  </a:extLst>
                </p:cNvPr>
                <p:cNvCxnSpPr>
                  <a:cxnSpLocks/>
                  <a:stCxn id="13" idx="2"/>
                  <a:endCxn id="45" idx="0"/>
                </p:cNvCxnSpPr>
                <p:nvPr/>
              </p:nvCxnSpPr>
              <p:spPr>
                <a:xfrm>
                  <a:off x="5639837" y="1979022"/>
                  <a:ext cx="1" cy="420723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36F84DD-8093-4A3F-B989-54F373C06B4F}"/>
                    </a:ext>
                  </a:extLst>
                </p:cNvPr>
                <p:cNvSpPr txBox="1"/>
                <p:nvPr/>
              </p:nvSpPr>
              <p:spPr>
                <a:xfrm>
                  <a:off x="7837422" y="1609690"/>
                  <a:ext cx="2750560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commit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completed slides</a:t>
                  </a: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935B5161-39E5-4841-AF4C-74E337DA2FE0}"/>
                    </a:ext>
                  </a:extLst>
                </p:cNvPr>
                <p:cNvCxnSpPr>
                  <a:cxnSpLocks/>
                  <a:endCxn id="46" idx="0"/>
                </p:cNvCxnSpPr>
                <p:nvPr/>
              </p:nvCxnSpPr>
              <p:spPr>
                <a:xfrm>
                  <a:off x="8460896" y="1979022"/>
                  <a:ext cx="0" cy="420723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81D1883-0AFE-4E82-BF01-8BF83B6A4404}"/>
                    </a:ext>
                  </a:extLst>
                </p:cNvPr>
                <p:cNvSpPr txBox="1"/>
                <p:nvPr/>
              </p:nvSpPr>
              <p:spPr>
                <a:xfrm>
                  <a:off x="5205674" y="4447272"/>
                  <a:ext cx="3570640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branch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</a:t>
                  </a:r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create-word-presentation</a:t>
                  </a:r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90981B7E-98DF-40A9-953E-15698A8F6A8D}"/>
                    </a:ext>
                  </a:extLst>
                </p:cNvPr>
                <p:cNvCxnSpPr>
                  <a:cxnSpLocks/>
                  <a:stCxn id="19" idx="3"/>
                </p:cNvCxnSpPr>
                <p:nvPr/>
              </p:nvCxnSpPr>
              <p:spPr>
                <a:xfrm flipV="1">
                  <a:off x="8776314" y="4548354"/>
                  <a:ext cx="455922" cy="83584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542DE13-574B-4293-92EC-D4A63AD20DAA}"/>
                    </a:ext>
                  </a:extLst>
                </p:cNvPr>
                <p:cNvSpPr txBox="1"/>
                <p:nvPr/>
              </p:nvSpPr>
              <p:spPr>
                <a:xfrm>
                  <a:off x="7858452" y="5619411"/>
                  <a:ext cx="3211083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commit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</a:t>
                  </a:r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created initial content</a:t>
                  </a: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7A7E982-9968-4932-AC78-5C5B50102532}"/>
                    </a:ext>
                  </a:extLst>
                </p:cNvPr>
                <p:cNvCxnSpPr>
                  <a:cxnSpLocks/>
                  <a:endCxn id="47" idx="4"/>
                </p:cNvCxnSpPr>
                <p:nvPr/>
              </p:nvCxnSpPr>
              <p:spPr>
                <a:xfrm flipV="1">
                  <a:off x="9974719" y="5234472"/>
                  <a:ext cx="1" cy="384939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4C9A3D1-57D8-427B-94D8-BB7A1BD35D54}"/>
                    </a:ext>
                  </a:extLst>
                </p:cNvPr>
                <p:cNvSpPr txBox="1"/>
                <p:nvPr/>
              </p:nvSpPr>
              <p:spPr>
                <a:xfrm>
                  <a:off x="8776314" y="6134424"/>
                  <a:ext cx="3316159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commit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</a:t>
                  </a:r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created word template</a:t>
                  </a: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109D3D1E-0FE0-4ECE-9BA3-B527D3C55942}"/>
                    </a:ext>
                  </a:extLst>
                </p:cNvPr>
                <p:cNvCxnSpPr>
                  <a:cxnSpLocks/>
                  <a:endCxn id="50" idx="4"/>
                </p:cNvCxnSpPr>
                <p:nvPr/>
              </p:nvCxnSpPr>
              <p:spPr>
                <a:xfrm flipV="1">
                  <a:off x="11384954" y="5234472"/>
                  <a:ext cx="0" cy="899952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4B6FEA6-5D96-48D1-ABB9-829F8288D044}"/>
                    </a:ext>
                  </a:extLst>
                </p:cNvPr>
                <p:cNvSpPr/>
                <p:nvPr/>
              </p:nvSpPr>
              <p:spPr>
                <a:xfrm>
                  <a:off x="0" y="998376"/>
                  <a:ext cx="12153604" cy="563800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0F6A6CF-5BE2-40E2-917A-13DA0BE306A3}"/>
                  </a:ext>
                </a:extLst>
              </p:cNvPr>
              <p:cNvSpPr txBox="1"/>
              <p:nvPr/>
            </p:nvSpPr>
            <p:spPr>
              <a:xfrm>
                <a:off x="9042734" y="2286160"/>
                <a:ext cx="2924057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pull request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created make git happen presentation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CEB5286-598B-4637-8DD3-F2A767036F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89524" y="2932491"/>
                <a:ext cx="553211" cy="259636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F8FA207-6D78-475F-8A7F-D19E51760B7E}"/>
                  </a:ext>
                </a:extLst>
              </p:cNvPr>
              <p:cNvSpPr txBox="1"/>
              <p:nvPr/>
            </p:nvSpPr>
            <p:spPr>
              <a:xfrm>
                <a:off x="9042734" y="3235791"/>
                <a:ext cx="85499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merge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8DAED40-1384-47D7-9DC9-294B289B08F3}"/>
                  </a:ext>
                </a:extLst>
              </p:cNvPr>
              <p:cNvCxnSpPr>
                <a:cxnSpLocks/>
                <a:stCxn id="54" idx="1"/>
              </p:cNvCxnSpPr>
              <p:nvPr/>
            </p:nvCxnSpPr>
            <p:spPr>
              <a:xfrm flipH="1">
                <a:off x="8475211" y="3420457"/>
                <a:ext cx="567523" cy="8543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0E5352F-858A-4687-AA83-97FEE0823FE1}"/>
                </a:ext>
              </a:extLst>
            </p:cNvPr>
            <p:cNvSpPr txBox="1"/>
            <p:nvPr/>
          </p:nvSpPr>
          <p:spPr>
            <a:xfrm>
              <a:off x="68850" y="4548354"/>
              <a:ext cx="366356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main branch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gov-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uk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-rap-materials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770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0C8B7CC-26E3-4079-B715-B83C5C314E23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874E696-2E36-4B68-97C1-8820A3A395FC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431797C-EA8C-41CA-9436-8A8271E304F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5946" y="2399745"/>
                <a:ext cx="9354426" cy="2834727"/>
                <a:chOff x="1290669" y="1448578"/>
                <a:chExt cx="10676589" cy="323539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03D6A0CE-BEDD-4655-A727-2B9E49441D6F}"/>
                    </a:ext>
                  </a:extLst>
                </p:cNvPr>
                <p:cNvGrpSpPr/>
                <p:nvPr/>
              </p:nvGrpSpPr>
              <p:grpSpPr>
                <a:xfrm>
                  <a:off x="1290669" y="1448578"/>
                  <a:ext cx="10676589" cy="3235390"/>
                  <a:chOff x="877068" y="1653851"/>
                  <a:chExt cx="10676589" cy="3235390"/>
                </a:xfrm>
              </p:grpSpPr>
              <p:cxnSp>
                <p:nvCxnSpPr>
                  <p:cNvPr id="33" name="Connector: Curved 32">
                    <a:extLst>
                      <a:ext uri="{FF2B5EF4-FFF2-40B4-BE49-F238E27FC236}">
                        <a16:creationId xmlns:a16="http://schemas.microsoft.com/office/drawing/2014/main" id="{53712A8E-6665-4ACE-B50C-DFF5F68C8FC6}"/>
                      </a:ext>
                    </a:extLst>
                  </p:cNvPr>
                  <p:cNvCxnSpPr>
                    <a:cxnSpLocks/>
                    <a:stCxn id="47" idx="2"/>
                  </p:cNvCxnSpPr>
                  <p:nvPr/>
                </p:nvCxnSpPr>
                <p:spPr>
                  <a:xfrm rot="10800000">
                    <a:off x="8248253" y="3270379"/>
                    <a:ext cx="975847" cy="1259635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or: Curved 33">
                    <a:extLst>
                      <a:ext uri="{FF2B5EF4-FFF2-40B4-BE49-F238E27FC236}">
                        <a16:creationId xmlns:a16="http://schemas.microsoft.com/office/drawing/2014/main" id="{2AA76F07-095D-40FE-806F-981DA3A464AF}"/>
                      </a:ext>
                    </a:extLst>
                  </p:cNvPr>
                  <p:cNvCxnSpPr>
                    <a:cxnSpLocks/>
                    <a:stCxn id="39" idx="0"/>
                    <a:endCxn id="46" idx="4"/>
                  </p:cNvCxnSpPr>
                  <p:nvPr/>
                </p:nvCxnSpPr>
                <p:spPr>
                  <a:xfrm rot="16200000" flipV="1">
                    <a:off x="7586890" y="2641728"/>
                    <a:ext cx="538842" cy="1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or: Curved 34">
                    <a:extLst>
                      <a:ext uri="{FF2B5EF4-FFF2-40B4-BE49-F238E27FC236}">
                        <a16:creationId xmlns:a16="http://schemas.microsoft.com/office/drawing/2014/main" id="{3C62EAE6-1233-4BD5-9F8E-2D251FB07BF1}"/>
                      </a:ext>
                    </a:extLst>
                  </p:cNvPr>
                  <p:cNvCxnSpPr>
                    <a:cxnSpLocks/>
                    <a:stCxn id="36" idx="6"/>
                    <a:endCxn id="44" idx="2"/>
                  </p:cNvCxnSpPr>
                  <p:nvPr/>
                </p:nvCxnSpPr>
                <p:spPr>
                  <a:xfrm flipV="1">
                    <a:off x="1597068" y="2013081"/>
                    <a:ext cx="598727" cy="1257300"/>
                  </a:xfrm>
                  <a:prstGeom prst="curvedConnector3">
                    <a:avLst>
                      <a:gd name="adj1" fmla="val 50000"/>
                    </a:avLst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65B9FBA5-354F-4BCA-BBEA-978A2616F9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77068" y="2911152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D416F81B-D06D-406E-ABDA-857159C3A1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95795" y="2911152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526A233C-F382-4723-A6F7-3BFB16987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76521" y="2911151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AF8F35A3-5AAD-4C96-9BBF-C36A8FF027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96311" y="2911150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DEBE9B6C-E6AB-4C94-81CE-31EA030C899D}"/>
                      </a:ext>
                    </a:extLst>
                  </p:cNvPr>
                  <p:cNvCxnSpPr>
                    <a:stCxn id="36" idx="6"/>
                    <a:endCxn id="37" idx="2"/>
                  </p:cNvCxnSpPr>
                  <p:nvPr/>
                </p:nvCxnSpPr>
                <p:spPr>
                  <a:xfrm>
                    <a:off x="1597068" y="3270381"/>
                    <a:ext cx="59872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4E64A0F6-A407-4CFA-9C13-A1321A54B2EC}"/>
                      </a:ext>
                    </a:extLst>
                  </p:cNvPr>
                  <p:cNvCxnSpPr>
                    <a:cxnSpLocks/>
                    <a:stCxn id="37" idx="6"/>
                    <a:endCxn id="38" idx="2"/>
                  </p:cNvCxnSpPr>
                  <p:nvPr/>
                </p:nvCxnSpPr>
                <p:spPr>
                  <a:xfrm flipV="1">
                    <a:off x="2915795" y="3270380"/>
                    <a:ext cx="1360726" cy="1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7008674E-9D75-4D4D-80B6-726553E5C165}"/>
                      </a:ext>
                    </a:extLst>
                  </p:cNvPr>
                  <p:cNvCxnSpPr>
                    <a:cxnSpLocks/>
                    <a:stCxn id="38" idx="6"/>
                    <a:endCxn id="31" idx="2"/>
                  </p:cNvCxnSpPr>
                  <p:nvPr/>
                </p:nvCxnSpPr>
                <p:spPr>
                  <a:xfrm flipV="1">
                    <a:off x="4996521" y="3270375"/>
                    <a:ext cx="1444727" cy="5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1407D25-A07D-4807-837C-E344EDEFB587}"/>
                      </a:ext>
                    </a:extLst>
                  </p:cNvPr>
                  <p:cNvCxnSpPr>
                    <a:cxnSpLocks/>
                    <a:stCxn id="39" idx="6"/>
                  </p:cNvCxnSpPr>
                  <p:nvPr/>
                </p:nvCxnSpPr>
                <p:spPr>
                  <a:xfrm>
                    <a:off x="8216311" y="3270379"/>
                    <a:ext cx="3337346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B129C8B8-756B-4C40-9209-241333E298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95795" y="1653852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C5148916-9BCD-404A-8349-46CFE32E74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76521" y="1653851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F859D385-399B-4AAB-B453-1BCDC6806D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96310" y="1653851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7EF2A45-A133-4252-8996-8CF3AF2AD9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224099" y="4170784"/>
                    <a:ext cx="720000" cy="71845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440FE89B-314A-4FA4-A876-771DE651CDC9}"/>
                      </a:ext>
                    </a:extLst>
                  </p:cNvPr>
                  <p:cNvCxnSpPr>
                    <a:cxnSpLocks/>
                    <a:stCxn id="44" idx="6"/>
                    <a:endCxn id="45" idx="2"/>
                  </p:cNvCxnSpPr>
                  <p:nvPr/>
                </p:nvCxnSpPr>
                <p:spPr>
                  <a:xfrm flipV="1">
                    <a:off x="2915795" y="2013080"/>
                    <a:ext cx="1360726" cy="1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F4BEA240-B5B9-4BA6-9205-DD7772B0451A}"/>
                      </a:ext>
                    </a:extLst>
                  </p:cNvPr>
                  <p:cNvCxnSpPr>
                    <a:cxnSpLocks/>
                    <a:stCxn id="45" idx="6"/>
                    <a:endCxn id="29" idx="2"/>
                  </p:cNvCxnSpPr>
                  <p:nvPr/>
                </p:nvCxnSpPr>
                <p:spPr>
                  <a:xfrm flipV="1">
                    <a:off x="4996521" y="2013079"/>
                    <a:ext cx="1419789" cy="1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0CB4A2D3-7A30-47DA-A242-BBE10074E7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33657" y="4170784"/>
                    <a:ext cx="720000" cy="718457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BAFD73F5-297B-4040-9968-F711FA2CB1F2}"/>
                      </a:ext>
                    </a:extLst>
                  </p:cNvPr>
                  <p:cNvCxnSpPr>
                    <a:cxnSpLocks/>
                    <a:stCxn id="47" idx="6"/>
                    <a:endCxn id="50" idx="2"/>
                  </p:cNvCxnSpPr>
                  <p:nvPr/>
                </p:nvCxnSpPr>
                <p:spPr>
                  <a:xfrm>
                    <a:off x="9944099" y="4530013"/>
                    <a:ext cx="889558" cy="0"/>
                  </a:xfrm>
                  <a:prstGeom prst="line">
                    <a:avLst/>
                  </a:prstGeom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C371B4B-C573-435C-93FB-879CB9BCEF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4849" y="1448578"/>
                  <a:ext cx="720000" cy="71845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9D77219-FB27-40D1-BF1E-63E51E81AF63}"/>
                    </a:ext>
                  </a:extLst>
                </p:cNvPr>
                <p:cNvCxnSpPr>
                  <a:cxnSpLocks/>
                  <a:stCxn id="29" idx="6"/>
                  <a:endCxn id="46" idx="2"/>
                </p:cNvCxnSpPr>
                <p:nvPr/>
              </p:nvCxnSpPr>
              <p:spPr>
                <a:xfrm>
                  <a:off x="7574849" y="1807807"/>
                  <a:ext cx="335062" cy="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1B6046F-FA53-47B0-9E4F-F445E377B8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4849" y="2705873"/>
                  <a:ext cx="720000" cy="71845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FBD0E878-BBAF-4C06-B0A7-27812D549A27}"/>
                    </a:ext>
                  </a:extLst>
                </p:cNvPr>
                <p:cNvCxnSpPr>
                  <a:cxnSpLocks/>
                  <a:stCxn id="31" idx="6"/>
                  <a:endCxn id="39" idx="2"/>
                </p:cNvCxnSpPr>
                <p:nvPr/>
              </p:nvCxnSpPr>
              <p:spPr>
                <a:xfrm>
                  <a:off x="7574849" y="3065102"/>
                  <a:ext cx="335063" cy="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4B6FEA6-5D96-48D1-ABB9-829F8288D044}"/>
                  </a:ext>
                </a:extLst>
              </p:cNvPr>
              <p:cNvSpPr/>
              <p:nvPr/>
            </p:nvSpPr>
            <p:spPr>
              <a:xfrm>
                <a:off x="0" y="998376"/>
                <a:ext cx="12153604" cy="5638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5DC4987-8011-4B94-9677-ADA0C215DD92}"/>
                </a:ext>
              </a:extLst>
            </p:cNvPr>
            <p:cNvSpPr txBox="1"/>
            <p:nvPr/>
          </p:nvSpPr>
          <p:spPr>
            <a:xfrm>
              <a:off x="68850" y="4548354"/>
              <a:ext cx="366356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main branch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gov-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uk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-rap-materials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AC76806-3B89-4532-89E5-26A31B45E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6020" y="4038644"/>
              <a:ext cx="852310" cy="49144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401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29D954-A22E-48C9-8063-423501666F40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568E5A7-0E4C-454C-87AF-1135684DF739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0C8B7CC-26E3-4079-B715-B83C5C314E23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6AC76806-3B89-4532-89E5-26A31B45E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86020" y="4038644"/>
                  <a:ext cx="852310" cy="4914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C85DA7-0EC1-46AA-92D5-D88B46D6FCCF}"/>
                  </a:ext>
                </a:extLst>
              </p:cNvPr>
              <p:cNvSpPr txBox="1"/>
              <p:nvPr/>
            </p:nvSpPr>
            <p:spPr>
              <a:xfrm>
                <a:off x="38396" y="1880714"/>
                <a:ext cx="3681307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create-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github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-presentation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57FE950-6D85-4D8D-8FCC-BF70FF188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2004" y="2250046"/>
                <a:ext cx="955792" cy="877679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419A98C-EAD1-4867-BB0E-32EAFDA23FC4}"/>
                </a:ext>
              </a:extLst>
            </p:cNvPr>
            <p:cNvSpPr txBox="1"/>
            <p:nvPr/>
          </p:nvSpPr>
          <p:spPr>
            <a:xfrm>
              <a:off x="68850" y="4548354"/>
              <a:ext cx="366356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main branch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gov-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uk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-rap-materials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356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160DC49-C067-4F37-BCBF-802919EA0A0C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40E4A0-4300-49D7-AE8B-7962F2F2D3D2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568E5A7-0E4C-454C-87AF-1135684DF739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00C8B7CC-26E3-4079-B715-B83C5C314E23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8874E696-2E36-4B68-97C1-8820A3A395FC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998376"/>
                    <a:ext cx="12153604" cy="5638002"/>
                    <a:chOff x="0" y="998376"/>
                    <a:chExt cx="12153604" cy="5638002"/>
                  </a:xfrm>
                </p:grpSpPr>
                <p:grpSp>
                  <p:nvGrpSpPr>
                    <p:cNvPr id="6" name="Group 5">
                      <a:extLst>
                        <a:ext uri="{FF2B5EF4-FFF2-40B4-BE49-F238E27FC236}">
                          <a16:creationId xmlns:a16="http://schemas.microsoft.com/office/drawing/2014/main" id="{8431797C-EA8C-41CA-9436-8A8271E304FA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345946" y="2399745"/>
                      <a:ext cx="9354426" cy="2834727"/>
                      <a:chOff x="1290669" y="1448578"/>
                      <a:chExt cx="10676589" cy="3235390"/>
                    </a:xfrm>
                  </p:grpSpPr>
                  <p:grpSp>
                    <p:nvGrpSpPr>
                      <p:cNvPr id="28" name="Group 27">
                        <a:extLst>
                          <a:ext uri="{FF2B5EF4-FFF2-40B4-BE49-F238E27FC236}">
                            <a16:creationId xmlns:a16="http://schemas.microsoft.com/office/drawing/2014/main" id="{03D6A0CE-BEDD-4655-A727-2B9E49441D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90669" y="1448578"/>
                        <a:ext cx="10676589" cy="3235390"/>
                        <a:chOff x="877068" y="1653851"/>
                        <a:chExt cx="10676589" cy="3235390"/>
                      </a:xfrm>
                    </p:grpSpPr>
                    <p:cxnSp>
                      <p:nvCxnSpPr>
                        <p:cNvPr id="33" name="Connector: Curved 32">
                          <a:extLst>
                            <a:ext uri="{FF2B5EF4-FFF2-40B4-BE49-F238E27FC236}">
                              <a16:creationId xmlns:a16="http://schemas.microsoft.com/office/drawing/2014/main" id="{53712A8E-6665-4ACE-B50C-DFF5F68C8FC6}"/>
                            </a:ext>
                          </a:extLst>
                        </p:cNvPr>
                        <p:cNvCxnSpPr>
                          <a:cxnSpLocks/>
                          <a:stCxn id="47" idx="2"/>
                        </p:cNvCxnSpPr>
                        <p:nvPr/>
                      </p:nvCxnSpPr>
                      <p:spPr>
                        <a:xfrm rot="10800000">
                          <a:off x="8248253" y="3270379"/>
                          <a:ext cx="975847" cy="1259635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 w="57150"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Connector: Curved 33">
                          <a:extLst>
                            <a:ext uri="{FF2B5EF4-FFF2-40B4-BE49-F238E27FC236}">
                              <a16:creationId xmlns:a16="http://schemas.microsoft.com/office/drawing/2014/main" id="{2AA76F07-095D-40FE-806F-981DA3A464AF}"/>
                            </a:ext>
                          </a:extLst>
                        </p:cNvPr>
                        <p:cNvCxnSpPr>
                          <a:cxnSpLocks/>
                          <a:stCxn id="39" idx="0"/>
                          <a:endCxn id="46" idx="4"/>
                        </p:cNvCxnSpPr>
                        <p:nvPr/>
                      </p:nvCxnSpPr>
                      <p:spPr>
                        <a:xfrm rot="16200000" flipV="1">
                          <a:off x="7586890" y="2641728"/>
                          <a:ext cx="538842" cy="1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 w="57150"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Connector: Curved 34">
                          <a:extLst>
                            <a:ext uri="{FF2B5EF4-FFF2-40B4-BE49-F238E27FC236}">
                              <a16:creationId xmlns:a16="http://schemas.microsoft.com/office/drawing/2014/main" id="{3C62EAE6-1233-4BD5-9F8E-2D251FB07BF1}"/>
                            </a:ext>
                          </a:extLst>
                        </p:cNvPr>
                        <p:cNvCxnSpPr>
                          <a:cxnSpLocks/>
                          <a:stCxn id="36" idx="6"/>
                          <a:endCxn id="44" idx="2"/>
                        </p:cNvCxnSpPr>
                        <p:nvPr/>
                      </p:nvCxnSpPr>
                      <p:spPr>
                        <a:xfrm flipV="1">
                          <a:off x="1597068" y="2013081"/>
                          <a:ext cx="598727" cy="1257300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 w="57150"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65B9FBA5-354F-4BCA-BBEA-978A2616F90D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877068" y="2911152"/>
                          <a:ext cx="720000" cy="718457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 w="571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37" name="Oval 36">
                          <a:extLst>
                            <a:ext uri="{FF2B5EF4-FFF2-40B4-BE49-F238E27FC236}">
                              <a16:creationId xmlns:a16="http://schemas.microsoft.com/office/drawing/2014/main" id="{D416F81B-D06D-406E-ABDA-857159C3A11C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2195795" y="2911152"/>
                          <a:ext cx="720000" cy="718457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 w="571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38" name="Oval 37">
                          <a:extLst>
                            <a:ext uri="{FF2B5EF4-FFF2-40B4-BE49-F238E27FC236}">
                              <a16:creationId xmlns:a16="http://schemas.microsoft.com/office/drawing/2014/main" id="{526A233C-F382-4723-A6F7-3BFB1698732D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4276521" y="2911151"/>
                          <a:ext cx="720000" cy="718457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 w="571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39" name="Oval 38">
                          <a:extLst>
                            <a:ext uri="{FF2B5EF4-FFF2-40B4-BE49-F238E27FC236}">
                              <a16:creationId xmlns:a16="http://schemas.microsoft.com/office/drawing/2014/main" id="{AF8F35A3-5AAD-4C96-9BBF-C36A8FF027CF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7496311" y="2911150"/>
                          <a:ext cx="720000" cy="718457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 w="571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DEBE9B6C-E6AB-4C94-81CE-31EA030C899D}"/>
                            </a:ext>
                          </a:extLst>
                        </p:cNvPr>
                        <p:cNvCxnSpPr>
                          <a:stCxn id="36" idx="6"/>
                          <a:endCxn id="37" idx="2"/>
                        </p:cNvCxnSpPr>
                        <p:nvPr/>
                      </p:nvCxnSpPr>
                      <p:spPr>
                        <a:xfrm>
                          <a:off x="1597068" y="3270381"/>
                          <a:ext cx="598727" cy="0"/>
                        </a:xfrm>
                        <a:prstGeom prst="line">
                          <a:avLst/>
                        </a:prstGeom>
                        <a:ln w="571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Straight Connector 40">
                          <a:extLst>
                            <a:ext uri="{FF2B5EF4-FFF2-40B4-BE49-F238E27FC236}">
                              <a16:creationId xmlns:a16="http://schemas.microsoft.com/office/drawing/2014/main" id="{4E64A0F6-A407-4CFA-9C13-A1321A54B2EC}"/>
                            </a:ext>
                          </a:extLst>
                        </p:cNvPr>
                        <p:cNvCxnSpPr>
                          <a:cxnSpLocks/>
                          <a:stCxn id="37" idx="6"/>
                          <a:endCxn id="38" idx="2"/>
                        </p:cNvCxnSpPr>
                        <p:nvPr/>
                      </p:nvCxnSpPr>
                      <p:spPr>
                        <a:xfrm flipV="1">
                          <a:off x="2915795" y="3270380"/>
                          <a:ext cx="1360726" cy="1"/>
                        </a:xfrm>
                        <a:prstGeom prst="line">
                          <a:avLst/>
                        </a:prstGeom>
                        <a:ln w="571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Straight Connector 41">
                          <a:extLst>
                            <a:ext uri="{FF2B5EF4-FFF2-40B4-BE49-F238E27FC236}">
                              <a16:creationId xmlns:a16="http://schemas.microsoft.com/office/drawing/2014/main" id="{7008674E-9D75-4D4D-80B6-726553E5C165}"/>
                            </a:ext>
                          </a:extLst>
                        </p:cNvPr>
                        <p:cNvCxnSpPr>
                          <a:cxnSpLocks/>
                          <a:stCxn id="38" idx="6"/>
                          <a:endCxn id="31" idx="2"/>
                        </p:cNvCxnSpPr>
                        <p:nvPr/>
                      </p:nvCxnSpPr>
                      <p:spPr>
                        <a:xfrm flipV="1">
                          <a:off x="4996521" y="3270375"/>
                          <a:ext cx="1444727" cy="5"/>
                        </a:xfrm>
                        <a:prstGeom prst="line">
                          <a:avLst/>
                        </a:prstGeom>
                        <a:ln w="571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Straight Connector 42">
                          <a:extLst>
                            <a:ext uri="{FF2B5EF4-FFF2-40B4-BE49-F238E27FC236}">
                              <a16:creationId xmlns:a16="http://schemas.microsoft.com/office/drawing/2014/main" id="{B1407D25-A07D-4807-837C-E344EDEFB587}"/>
                            </a:ext>
                          </a:extLst>
                        </p:cNvPr>
                        <p:cNvCxnSpPr>
                          <a:cxnSpLocks/>
                          <a:stCxn id="39" idx="6"/>
                        </p:cNvCxnSpPr>
                        <p:nvPr/>
                      </p:nvCxnSpPr>
                      <p:spPr>
                        <a:xfrm>
                          <a:off x="8216311" y="3270379"/>
                          <a:ext cx="3337346" cy="0"/>
                        </a:xfrm>
                        <a:prstGeom prst="line">
                          <a:avLst/>
                        </a:prstGeom>
                        <a:ln w="571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4" name="Oval 43">
                          <a:extLst>
                            <a:ext uri="{FF2B5EF4-FFF2-40B4-BE49-F238E27FC236}">
                              <a16:creationId xmlns:a16="http://schemas.microsoft.com/office/drawing/2014/main" id="{B129C8B8-756B-4C40-9209-241333E298E3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2195795" y="1653852"/>
                          <a:ext cx="720000" cy="718457"/>
                        </a:xfrm>
                        <a:prstGeom prst="ellipse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57150"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45" name="Oval 44">
                          <a:extLst>
                            <a:ext uri="{FF2B5EF4-FFF2-40B4-BE49-F238E27FC236}">
                              <a16:creationId xmlns:a16="http://schemas.microsoft.com/office/drawing/2014/main" id="{C5148916-9BCD-404A-8349-46CFE32E7450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4276521" y="1653851"/>
                          <a:ext cx="720000" cy="718457"/>
                        </a:xfrm>
                        <a:prstGeom prst="ellipse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57150"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46" name="Oval 45">
                          <a:extLst>
                            <a:ext uri="{FF2B5EF4-FFF2-40B4-BE49-F238E27FC236}">
                              <a16:creationId xmlns:a16="http://schemas.microsoft.com/office/drawing/2014/main" id="{F859D385-399B-4AAB-B453-1BCDC6806DBE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7496310" y="1653851"/>
                          <a:ext cx="720000" cy="718457"/>
                        </a:xfrm>
                        <a:prstGeom prst="ellipse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57150"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47" name="Oval 46">
                          <a:extLst>
                            <a:ext uri="{FF2B5EF4-FFF2-40B4-BE49-F238E27FC236}">
                              <a16:creationId xmlns:a16="http://schemas.microsoft.com/office/drawing/2014/main" id="{07EF2A45-A133-4252-8996-8CF3AF2AD960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224099" y="4170784"/>
                          <a:ext cx="720000" cy="718457"/>
                        </a:xfrm>
                        <a:prstGeom prst="ellipse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n w="57150"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cxnSp>
                      <p:nvCxnSpPr>
                        <p:cNvPr id="48" name="Straight Connector 47">
                          <a:extLst>
                            <a:ext uri="{FF2B5EF4-FFF2-40B4-BE49-F238E27FC236}">
                              <a16:creationId xmlns:a16="http://schemas.microsoft.com/office/drawing/2014/main" id="{440FE89B-314A-4FA4-A876-771DE651CDC9}"/>
                            </a:ext>
                          </a:extLst>
                        </p:cNvPr>
                        <p:cNvCxnSpPr>
                          <a:cxnSpLocks/>
                          <a:stCxn id="44" idx="6"/>
                          <a:endCxn id="45" idx="2"/>
                        </p:cNvCxnSpPr>
                        <p:nvPr/>
                      </p:nvCxnSpPr>
                      <p:spPr>
                        <a:xfrm flipV="1">
                          <a:off x="2915795" y="2013080"/>
                          <a:ext cx="1360726" cy="1"/>
                        </a:xfrm>
                        <a:prstGeom prst="line">
                          <a:avLst/>
                        </a:prstGeom>
                        <a:ln w="57150"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Straight Connector 48">
                          <a:extLst>
                            <a:ext uri="{FF2B5EF4-FFF2-40B4-BE49-F238E27FC236}">
                              <a16:creationId xmlns:a16="http://schemas.microsoft.com/office/drawing/2014/main" id="{F4BEA240-B5B9-4BA6-9205-DD7772B0451A}"/>
                            </a:ext>
                          </a:extLst>
                        </p:cNvPr>
                        <p:cNvCxnSpPr>
                          <a:cxnSpLocks/>
                          <a:stCxn id="45" idx="6"/>
                          <a:endCxn id="29" idx="2"/>
                        </p:cNvCxnSpPr>
                        <p:nvPr/>
                      </p:nvCxnSpPr>
                      <p:spPr>
                        <a:xfrm flipV="1">
                          <a:off x="4996521" y="2013079"/>
                          <a:ext cx="1419789" cy="1"/>
                        </a:xfrm>
                        <a:prstGeom prst="line">
                          <a:avLst/>
                        </a:prstGeom>
                        <a:ln w="57150"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0" name="Oval 49">
                          <a:extLst>
                            <a:ext uri="{FF2B5EF4-FFF2-40B4-BE49-F238E27FC236}">
                              <a16:creationId xmlns:a16="http://schemas.microsoft.com/office/drawing/2014/main" id="{0CB4A2D3-7A30-47DA-A242-BBE10074E719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833657" y="4170784"/>
                          <a:ext cx="720000" cy="718457"/>
                        </a:xfrm>
                        <a:prstGeom prst="ellipse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n w="57150"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cxnSp>
                      <p:nvCxnSpPr>
                        <p:cNvPr id="51" name="Straight Connector 50">
                          <a:extLst>
                            <a:ext uri="{FF2B5EF4-FFF2-40B4-BE49-F238E27FC236}">
                              <a16:creationId xmlns:a16="http://schemas.microsoft.com/office/drawing/2014/main" id="{BAFD73F5-297B-4040-9968-F711FA2CB1F2}"/>
                            </a:ext>
                          </a:extLst>
                        </p:cNvPr>
                        <p:cNvCxnSpPr>
                          <a:cxnSpLocks/>
                          <a:stCxn id="47" idx="6"/>
                          <a:endCxn id="50" idx="2"/>
                        </p:cNvCxnSpPr>
                        <p:nvPr/>
                      </p:nvCxnSpPr>
                      <p:spPr>
                        <a:xfrm>
                          <a:off x="9944099" y="4530013"/>
                          <a:ext cx="889558" cy="0"/>
                        </a:xfrm>
                        <a:prstGeom prst="line">
                          <a:avLst/>
                        </a:prstGeom>
                        <a:ln w="57150"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9" name="Oval 28">
                        <a:extLst>
                          <a:ext uri="{FF2B5EF4-FFF2-40B4-BE49-F238E27FC236}">
                            <a16:creationId xmlns:a16="http://schemas.microsoft.com/office/drawing/2014/main" id="{7C371B4B-C573-435C-93FB-879CB9BCEF4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854849" y="1448578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30" name="Straight Connector 29">
                        <a:extLst>
                          <a:ext uri="{FF2B5EF4-FFF2-40B4-BE49-F238E27FC236}">
                            <a16:creationId xmlns:a16="http://schemas.microsoft.com/office/drawing/2014/main" id="{29D77219-FB27-40D1-BF1E-63E51E81AF63}"/>
                          </a:ext>
                        </a:extLst>
                      </p:cNvPr>
                      <p:cNvCxnSpPr>
                        <a:cxnSpLocks/>
                        <a:stCxn id="29" idx="6"/>
                        <a:endCxn id="46" idx="2"/>
                      </p:cNvCxnSpPr>
                      <p:nvPr/>
                    </p:nvCxnSpPr>
                    <p:spPr>
                      <a:xfrm>
                        <a:off x="7574849" y="1807807"/>
                        <a:ext cx="335062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1" name="Oval 30">
                        <a:extLst>
                          <a:ext uri="{FF2B5EF4-FFF2-40B4-BE49-F238E27FC236}">
                            <a16:creationId xmlns:a16="http://schemas.microsoft.com/office/drawing/2014/main" id="{A1B6046F-FA53-47B0-9E4F-F445E377B83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854849" y="2705873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32" name="Straight Connector 31">
                        <a:extLst>
                          <a:ext uri="{FF2B5EF4-FFF2-40B4-BE49-F238E27FC236}">
                            <a16:creationId xmlns:a16="http://schemas.microsoft.com/office/drawing/2014/main" id="{FBD0E878-BBAF-4C06-B0A7-27812D549A27}"/>
                          </a:ext>
                        </a:extLst>
                      </p:cNvPr>
                      <p:cNvCxnSpPr>
                        <a:cxnSpLocks/>
                        <a:stCxn id="31" idx="6"/>
                        <a:endCxn id="39" idx="2"/>
                      </p:cNvCxnSpPr>
                      <p:nvPr/>
                    </p:nvCxnSpPr>
                    <p:spPr>
                      <a:xfrm>
                        <a:off x="7574849" y="3065102"/>
                        <a:ext cx="335063" cy="4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84B6FEA6-5D96-48D1-ABB9-829F8288D0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98376"/>
                      <a:ext cx="12153604" cy="563800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6AC76806-3B89-4532-89E5-26A31B45E1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86020" y="4038644"/>
                    <a:ext cx="852310" cy="49144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9C85DA7-0EC1-46AA-92D5-D88B46D6FCCF}"/>
                    </a:ext>
                  </a:extLst>
                </p:cNvPr>
                <p:cNvSpPr txBox="1"/>
                <p:nvPr/>
              </p:nvSpPr>
              <p:spPr>
                <a:xfrm>
                  <a:off x="38396" y="1880714"/>
                  <a:ext cx="3681307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branch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</a:t>
                  </a:r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create-</a:t>
                  </a:r>
                  <a:r>
                    <a:rPr lang="en-GB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github</a:t>
                  </a:r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-presentation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E57FE950-6D85-4D8D-8FCC-BF70FF1881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52004" y="2250046"/>
                  <a:ext cx="955792" cy="877679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1E2692-9E96-49ED-A3D4-24B4EC43EAC9}"/>
                  </a:ext>
                </a:extLst>
              </p:cNvPr>
              <p:cNvSpPr txBox="1"/>
              <p:nvPr/>
            </p:nvSpPr>
            <p:spPr>
              <a:xfrm>
                <a:off x="1773287" y="1117954"/>
                <a:ext cx="408699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created template presentation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8C8280FD-6BB7-431B-82A4-1A0D1C3A001E}"/>
                  </a:ext>
                </a:extLst>
              </p:cNvPr>
              <p:cNvCxnSpPr>
                <a:cxnSpLocks/>
                <a:stCxn id="56" idx="2"/>
              </p:cNvCxnSpPr>
              <p:nvPr/>
            </p:nvCxnSpPr>
            <p:spPr>
              <a:xfrm>
                <a:off x="3816783" y="1487286"/>
                <a:ext cx="1" cy="9124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490BFE9-9B9A-4997-85E8-526658AC2959}"/>
                </a:ext>
              </a:extLst>
            </p:cNvPr>
            <p:cNvSpPr txBox="1"/>
            <p:nvPr/>
          </p:nvSpPr>
          <p:spPr>
            <a:xfrm>
              <a:off x="68850" y="4548354"/>
              <a:ext cx="366356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main branch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gov-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uk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-rap-materials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06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8A4D705-E099-4896-8D67-AC6693E1C528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40E4A0-4300-49D7-AE8B-7962F2F2D3D2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568E5A7-0E4C-454C-87AF-1135684DF739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9C85DA7-0EC1-46AA-92D5-D88B46D6FCCF}"/>
                    </a:ext>
                  </a:extLst>
                </p:cNvPr>
                <p:cNvSpPr txBox="1"/>
                <p:nvPr/>
              </p:nvSpPr>
              <p:spPr>
                <a:xfrm>
                  <a:off x="38396" y="1880714"/>
                  <a:ext cx="3681307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branch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</a:t>
                  </a:r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create-</a:t>
                  </a:r>
                  <a:r>
                    <a:rPr lang="en-GB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github</a:t>
                  </a:r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-presentation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E57FE950-6D85-4D8D-8FCC-BF70FF1881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52004" y="2250046"/>
                  <a:ext cx="955792" cy="877679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1E2692-9E96-49ED-A3D4-24B4EC43EAC9}"/>
                  </a:ext>
                </a:extLst>
              </p:cNvPr>
              <p:cNvSpPr txBox="1"/>
              <p:nvPr/>
            </p:nvSpPr>
            <p:spPr>
              <a:xfrm>
                <a:off x="1773287" y="1117954"/>
                <a:ext cx="408699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created template presentation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8C8280FD-6BB7-431B-82A4-1A0D1C3A001E}"/>
                  </a:ext>
                </a:extLst>
              </p:cNvPr>
              <p:cNvCxnSpPr>
                <a:cxnSpLocks/>
                <a:stCxn id="56" idx="2"/>
              </p:cNvCxnSpPr>
              <p:nvPr/>
            </p:nvCxnSpPr>
            <p:spPr>
              <a:xfrm>
                <a:off x="3816783" y="1487286"/>
                <a:ext cx="1" cy="9124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03A8989-606B-46CE-89BF-C84E176AEF01}"/>
                </a:ext>
              </a:extLst>
            </p:cNvPr>
            <p:cNvSpPr txBox="1"/>
            <p:nvPr/>
          </p:nvSpPr>
          <p:spPr>
            <a:xfrm>
              <a:off x="4233346" y="1609690"/>
              <a:ext cx="281298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came up with title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BB5AE-7E49-48A8-B863-37AB03E3B357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5639837" y="1979022"/>
              <a:ext cx="1" cy="42072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2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81FBE5E-0E8A-444E-A778-030F2C6E6DF5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A4D705-E099-4896-8D67-AC6693E1C528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9740E4A0-4300-49D7-AE8B-7962F2F2D3D2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91E2692-9E96-49ED-A3D4-24B4EC43EAC9}"/>
                    </a:ext>
                  </a:extLst>
                </p:cNvPr>
                <p:cNvSpPr txBox="1"/>
                <p:nvPr/>
              </p:nvSpPr>
              <p:spPr>
                <a:xfrm>
                  <a:off x="1773287" y="1117954"/>
                  <a:ext cx="4086992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commit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created template presentation</a:t>
                  </a:r>
                </a:p>
              </p:txBody>
            </p: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C8280FD-6BB7-431B-82A4-1A0D1C3A001E}"/>
                    </a:ext>
                  </a:extLst>
                </p:cNvPr>
                <p:cNvCxnSpPr>
                  <a:cxnSpLocks/>
                  <a:stCxn id="56" idx="2"/>
                </p:cNvCxnSpPr>
                <p:nvPr/>
              </p:nvCxnSpPr>
              <p:spPr>
                <a:xfrm>
                  <a:off x="3816783" y="1487286"/>
                  <a:ext cx="1" cy="912460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03A8989-606B-46CE-89BF-C84E176AEF01}"/>
                  </a:ext>
                </a:extLst>
              </p:cNvPr>
              <p:cNvSpPr txBox="1"/>
              <p:nvPr/>
            </p:nvSpPr>
            <p:spPr>
              <a:xfrm>
                <a:off x="4233346" y="1609690"/>
                <a:ext cx="281298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came up with title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126BB5AE-7E49-48A8-B863-37AB03E3B357}"/>
                  </a:ext>
                </a:extLst>
              </p:cNvPr>
              <p:cNvCxnSpPr>
                <a:cxnSpLocks/>
                <a:stCxn id="58" idx="2"/>
              </p:cNvCxnSpPr>
              <p:nvPr/>
            </p:nvCxnSpPr>
            <p:spPr>
              <a:xfrm>
                <a:off x="5639837" y="1979022"/>
                <a:ext cx="1" cy="420723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90BC259-2D01-443B-8F86-E09560A77EB5}"/>
                </a:ext>
              </a:extLst>
            </p:cNvPr>
            <p:cNvSpPr txBox="1"/>
            <p:nvPr/>
          </p:nvSpPr>
          <p:spPr>
            <a:xfrm>
              <a:off x="6420944" y="1097064"/>
              <a:ext cx="224091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add content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2006011-99D1-49C7-A6A3-7A7DC28548FA}"/>
                </a:ext>
              </a:extLst>
            </p:cNvPr>
            <p:cNvCxnSpPr>
              <a:cxnSpLocks/>
              <a:stCxn id="54" idx="2"/>
              <a:endCxn id="29" idx="0"/>
            </p:cNvCxnSpPr>
            <p:nvPr/>
          </p:nvCxnSpPr>
          <p:spPr>
            <a:xfrm flipH="1">
              <a:off x="7536490" y="1466396"/>
              <a:ext cx="4913" cy="93334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89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8A8106-50F7-49DD-8C3F-182F40C486BD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A4D705-E099-4896-8D67-AC6693E1C528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874E696-2E36-4B68-97C1-8820A3A395FC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431797C-EA8C-41CA-9436-8A8271E304F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5946" y="2399745"/>
                  <a:ext cx="9354426" cy="2834727"/>
                  <a:chOff x="1290669" y="1448578"/>
                  <a:chExt cx="10676589" cy="323539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03D6A0CE-BEDD-4655-A727-2B9E49441D6F}"/>
                      </a:ext>
                    </a:extLst>
                  </p:cNvPr>
                  <p:cNvGrpSpPr/>
                  <p:nvPr/>
                </p:nvGrpSpPr>
                <p:grpSpPr>
                  <a:xfrm>
                    <a:off x="1290669" y="1448578"/>
                    <a:ext cx="10676589" cy="3235390"/>
                    <a:chOff x="877068" y="1653851"/>
                    <a:chExt cx="10676589" cy="3235390"/>
                  </a:xfrm>
                </p:grpSpPr>
                <p:cxnSp>
                  <p:nvCxnSpPr>
                    <p:cNvPr id="33" name="Connector: Curved 32">
                      <a:extLst>
                        <a:ext uri="{FF2B5EF4-FFF2-40B4-BE49-F238E27FC236}">
                          <a16:creationId xmlns:a16="http://schemas.microsoft.com/office/drawing/2014/main" id="{53712A8E-6665-4ACE-B50C-DFF5F68C8FC6}"/>
                        </a:ext>
                      </a:extLst>
                    </p:cNvPr>
                    <p:cNvCxnSpPr>
                      <a:cxnSpLocks/>
                      <a:stCxn id="47" idx="2"/>
                    </p:cNvCxnSpPr>
                    <p:nvPr/>
                  </p:nvCxnSpPr>
                  <p:spPr>
                    <a:xfrm rot="10800000">
                      <a:off x="8248253" y="3270379"/>
                      <a:ext cx="975847" cy="1259635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nector: Curved 33">
                      <a:extLst>
                        <a:ext uri="{FF2B5EF4-FFF2-40B4-BE49-F238E27FC236}">
                          <a16:creationId xmlns:a16="http://schemas.microsoft.com/office/drawing/2014/main" id="{2AA76F07-095D-40FE-806F-981DA3A464AF}"/>
                        </a:ext>
                      </a:extLst>
                    </p:cNvPr>
                    <p:cNvCxnSpPr>
                      <a:cxnSpLocks/>
                      <a:stCxn id="39" idx="0"/>
                      <a:endCxn id="46" idx="4"/>
                    </p:cNvCxnSpPr>
                    <p:nvPr/>
                  </p:nvCxnSpPr>
                  <p:spPr>
                    <a:xfrm rot="16200000" flipV="1">
                      <a:off x="7586890" y="2641728"/>
                      <a:ext cx="538842" cy="1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Connector: Curved 34">
                      <a:extLst>
                        <a:ext uri="{FF2B5EF4-FFF2-40B4-BE49-F238E27FC236}">
                          <a16:creationId xmlns:a16="http://schemas.microsoft.com/office/drawing/2014/main" id="{3C62EAE6-1233-4BD5-9F8E-2D251FB07BF1}"/>
                        </a:ext>
                      </a:extLst>
                    </p:cNvPr>
                    <p:cNvCxnSpPr>
                      <a:cxnSpLocks/>
                      <a:stCxn id="36" idx="6"/>
                      <a:endCxn id="44" idx="2"/>
                    </p:cNvCxnSpPr>
                    <p:nvPr/>
                  </p:nvCxnSpPr>
                  <p:spPr>
                    <a:xfrm flipV="1">
                      <a:off x="1597068" y="2013081"/>
                      <a:ext cx="598727" cy="1257300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65B9FBA5-354F-4BCA-BBEA-978A2616F90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77068" y="2911152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D416F81B-D06D-406E-ABDA-857159C3A11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95795" y="2911152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526A233C-F382-4723-A6F7-3BFB169873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76521" y="2911151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AF8F35A3-5AAD-4C96-9BBF-C36A8FF027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96311" y="2911150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DEBE9B6C-E6AB-4C94-81CE-31EA030C899D}"/>
                        </a:ext>
                      </a:extLst>
                    </p:cNvPr>
                    <p:cNvCxnSpPr>
                      <a:stCxn id="36" idx="6"/>
                      <a:endCxn id="37" idx="2"/>
                    </p:cNvCxnSpPr>
                    <p:nvPr/>
                  </p:nvCxnSpPr>
                  <p:spPr>
                    <a:xfrm>
                      <a:off x="1597068" y="3270381"/>
                      <a:ext cx="59872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4E64A0F6-A407-4CFA-9C13-A1321A54B2EC}"/>
                        </a:ext>
                      </a:extLst>
                    </p:cNvPr>
                    <p:cNvCxnSpPr>
                      <a:cxnSpLocks/>
                      <a:stCxn id="37" idx="6"/>
                      <a:endCxn id="38" idx="2"/>
                    </p:cNvCxnSpPr>
                    <p:nvPr/>
                  </p:nvCxnSpPr>
                  <p:spPr>
                    <a:xfrm flipV="1">
                      <a:off x="2915795" y="3270380"/>
                      <a:ext cx="1360726" cy="1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7008674E-9D75-4D4D-80B6-726553E5C165}"/>
                        </a:ext>
                      </a:extLst>
                    </p:cNvPr>
                    <p:cNvCxnSpPr>
                      <a:cxnSpLocks/>
                      <a:stCxn id="38" idx="6"/>
                      <a:endCxn id="31" idx="2"/>
                    </p:cNvCxnSpPr>
                    <p:nvPr/>
                  </p:nvCxnSpPr>
                  <p:spPr>
                    <a:xfrm flipV="1">
                      <a:off x="4996521" y="3270375"/>
                      <a:ext cx="1444727" cy="5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B1407D25-A07D-4807-837C-E344EDEFB587}"/>
                        </a:ext>
                      </a:extLst>
                    </p:cNvPr>
                    <p:cNvCxnSpPr>
                      <a:cxnSpLocks/>
                      <a:stCxn id="39" idx="6"/>
                    </p:cNvCxnSpPr>
                    <p:nvPr/>
                  </p:nvCxnSpPr>
                  <p:spPr>
                    <a:xfrm>
                      <a:off x="8216311" y="3270379"/>
                      <a:ext cx="333734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B129C8B8-756B-4C40-9209-241333E298E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95795" y="1653852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C5148916-9BCD-404A-8349-46CFE32E74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76521" y="1653851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F859D385-399B-4AAB-B453-1BCDC6806D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96310" y="1653851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07EF2A45-A133-4252-8996-8CF3AF2AD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224099" y="4170784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440FE89B-314A-4FA4-A876-771DE651CDC9}"/>
                        </a:ext>
                      </a:extLst>
                    </p:cNvPr>
                    <p:cNvCxnSpPr>
                      <a:cxnSpLocks/>
                      <a:stCxn id="44" idx="6"/>
                      <a:endCxn id="45" idx="2"/>
                    </p:cNvCxnSpPr>
                    <p:nvPr/>
                  </p:nvCxnSpPr>
                  <p:spPr>
                    <a:xfrm flipV="1">
                      <a:off x="2915795" y="2013080"/>
                      <a:ext cx="1360726" cy="1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F4BEA240-B5B9-4BA6-9205-DD7772B0451A}"/>
                        </a:ext>
                      </a:extLst>
                    </p:cNvPr>
                    <p:cNvCxnSpPr>
                      <a:cxnSpLocks/>
                      <a:stCxn id="45" idx="6"/>
                      <a:endCxn id="29" idx="2"/>
                    </p:cNvCxnSpPr>
                    <p:nvPr/>
                  </p:nvCxnSpPr>
                  <p:spPr>
                    <a:xfrm flipV="1">
                      <a:off x="4996521" y="2013079"/>
                      <a:ext cx="1419789" cy="1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0CB4A2D3-7A30-47DA-A242-BBE10074E71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833657" y="4170784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BAFD73F5-297B-4040-9968-F711FA2CB1F2}"/>
                        </a:ext>
                      </a:extLst>
                    </p:cNvPr>
                    <p:cNvCxnSpPr>
                      <a:cxnSpLocks/>
                      <a:stCxn id="47" idx="6"/>
                      <a:endCxn id="50" idx="2"/>
                    </p:cNvCxnSpPr>
                    <p:nvPr/>
                  </p:nvCxnSpPr>
                  <p:spPr>
                    <a:xfrm>
                      <a:off x="9944099" y="4530013"/>
                      <a:ext cx="889558" cy="0"/>
                    </a:xfrm>
                    <a:prstGeom prst="line">
                      <a:avLst/>
                    </a:prstGeom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7C371B4B-C573-435C-93FB-879CB9BCEF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854849" y="1448578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29D77219-FB27-40D1-BF1E-63E51E81AF63}"/>
                      </a:ext>
                    </a:extLst>
                  </p:cNvPr>
                  <p:cNvCxnSpPr>
                    <a:cxnSpLocks/>
                    <a:stCxn id="29" idx="6"/>
                    <a:endCxn id="46" idx="2"/>
                  </p:cNvCxnSpPr>
                  <p:nvPr/>
                </p:nvCxnSpPr>
                <p:spPr>
                  <a:xfrm>
                    <a:off x="7574849" y="1807807"/>
                    <a:ext cx="335062" cy="0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B6046F-FA53-47B0-9E4F-F445E377B8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854849" y="2705873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FBD0E878-BBAF-4C06-B0A7-27812D549A27}"/>
                      </a:ext>
                    </a:extLst>
                  </p:cNvPr>
                  <p:cNvCxnSpPr>
                    <a:cxnSpLocks/>
                    <a:stCxn id="31" idx="6"/>
                    <a:endCxn id="39" idx="2"/>
                  </p:cNvCxnSpPr>
                  <p:nvPr/>
                </p:nvCxnSpPr>
                <p:spPr>
                  <a:xfrm>
                    <a:off x="7574849" y="3065102"/>
                    <a:ext cx="335063" cy="4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4B6FEA6-5D96-48D1-ABB9-829F8288D044}"/>
                    </a:ext>
                  </a:extLst>
                </p:cNvPr>
                <p:cNvSpPr/>
                <p:nvPr/>
              </p:nvSpPr>
              <p:spPr>
                <a:xfrm>
                  <a:off x="0" y="998376"/>
                  <a:ext cx="12153604" cy="563800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03A8989-606B-46CE-89BF-C84E176AEF01}"/>
                  </a:ext>
                </a:extLst>
              </p:cNvPr>
              <p:cNvSpPr txBox="1"/>
              <p:nvPr/>
            </p:nvSpPr>
            <p:spPr>
              <a:xfrm>
                <a:off x="4233346" y="1609690"/>
                <a:ext cx="281298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came up with title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126BB5AE-7E49-48A8-B863-37AB03E3B357}"/>
                  </a:ext>
                </a:extLst>
              </p:cNvPr>
              <p:cNvCxnSpPr>
                <a:cxnSpLocks/>
                <a:stCxn id="58" idx="2"/>
              </p:cNvCxnSpPr>
              <p:nvPr/>
            </p:nvCxnSpPr>
            <p:spPr>
              <a:xfrm>
                <a:off x="5639837" y="1979022"/>
                <a:ext cx="1" cy="420723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BC74CD-7DD8-450E-952C-DC50F69ED670}"/>
                </a:ext>
              </a:extLst>
            </p:cNvPr>
            <p:cNvSpPr txBox="1"/>
            <p:nvPr/>
          </p:nvSpPr>
          <p:spPr>
            <a:xfrm>
              <a:off x="7837422" y="1609690"/>
              <a:ext cx="275056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completed slides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07CB534-8445-4DD6-90D9-549CC49A276D}"/>
                </a:ext>
              </a:extLst>
            </p:cNvPr>
            <p:cNvCxnSpPr>
              <a:cxnSpLocks/>
            </p:cNvCxnSpPr>
            <p:nvPr/>
          </p:nvCxnSpPr>
          <p:spPr>
            <a:xfrm>
              <a:off x="8460896" y="1979022"/>
              <a:ext cx="0" cy="42072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1118B2A-16A2-4CC4-95C7-BACE7CCCA721}"/>
              </a:ext>
            </a:extLst>
          </p:cNvPr>
          <p:cNvSpPr txBox="1"/>
          <p:nvPr/>
        </p:nvSpPr>
        <p:spPr>
          <a:xfrm>
            <a:off x="6420944" y="1097064"/>
            <a:ext cx="224091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add content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F9A457-1B27-4DD1-A6C9-D979B4049DE9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7536490" y="1466396"/>
            <a:ext cx="4913" cy="93334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7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E51079F-880C-44C8-A468-F4C440F292C2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18A8106-50F7-49DD-8C3F-182F40C486BD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874E696-2E36-4B68-97C1-8820A3A395FC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431797C-EA8C-41CA-9436-8A8271E304F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5946" y="2399745"/>
                  <a:ext cx="9354426" cy="2834727"/>
                  <a:chOff x="1290669" y="1448578"/>
                  <a:chExt cx="10676589" cy="323539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03D6A0CE-BEDD-4655-A727-2B9E49441D6F}"/>
                      </a:ext>
                    </a:extLst>
                  </p:cNvPr>
                  <p:cNvGrpSpPr/>
                  <p:nvPr/>
                </p:nvGrpSpPr>
                <p:grpSpPr>
                  <a:xfrm>
                    <a:off x="1290669" y="1448578"/>
                    <a:ext cx="10676589" cy="3235390"/>
                    <a:chOff x="877068" y="1653851"/>
                    <a:chExt cx="10676589" cy="3235390"/>
                  </a:xfrm>
                </p:grpSpPr>
                <p:cxnSp>
                  <p:nvCxnSpPr>
                    <p:cNvPr id="33" name="Connector: Curved 32">
                      <a:extLst>
                        <a:ext uri="{FF2B5EF4-FFF2-40B4-BE49-F238E27FC236}">
                          <a16:creationId xmlns:a16="http://schemas.microsoft.com/office/drawing/2014/main" id="{53712A8E-6665-4ACE-B50C-DFF5F68C8FC6}"/>
                        </a:ext>
                      </a:extLst>
                    </p:cNvPr>
                    <p:cNvCxnSpPr>
                      <a:cxnSpLocks/>
                      <a:stCxn id="47" idx="2"/>
                    </p:cNvCxnSpPr>
                    <p:nvPr/>
                  </p:nvCxnSpPr>
                  <p:spPr>
                    <a:xfrm rot="10800000">
                      <a:off x="8248253" y="3270379"/>
                      <a:ext cx="975847" cy="1259635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nector: Curved 33">
                      <a:extLst>
                        <a:ext uri="{FF2B5EF4-FFF2-40B4-BE49-F238E27FC236}">
                          <a16:creationId xmlns:a16="http://schemas.microsoft.com/office/drawing/2014/main" id="{2AA76F07-095D-40FE-806F-981DA3A464AF}"/>
                        </a:ext>
                      </a:extLst>
                    </p:cNvPr>
                    <p:cNvCxnSpPr>
                      <a:cxnSpLocks/>
                      <a:stCxn id="39" idx="0"/>
                      <a:endCxn id="46" idx="4"/>
                    </p:cNvCxnSpPr>
                    <p:nvPr/>
                  </p:nvCxnSpPr>
                  <p:spPr>
                    <a:xfrm rot="16200000" flipV="1">
                      <a:off x="7586890" y="2641728"/>
                      <a:ext cx="538842" cy="1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Connector: Curved 34">
                      <a:extLst>
                        <a:ext uri="{FF2B5EF4-FFF2-40B4-BE49-F238E27FC236}">
                          <a16:creationId xmlns:a16="http://schemas.microsoft.com/office/drawing/2014/main" id="{3C62EAE6-1233-4BD5-9F8E-2D251FB07BF1}"/>
                        </a:ext>
                      </a:extLst>
                    </p:cNvPr>
                    <p:cNvCxnSpPr>
                      <a:cxnSpLocks/>
                      <a:stCxn id="36" idx="6"/>
                      <a:endCxn id="44" idx="2"/>
                    </p:cNvCxnSpPr>
                    <p:nvPr/>
                  </p:nvCxnSpPr>
                  <p:spPr>
                    <a:xfrm flipV="1">
                      <a:off x="1597068" y="2013081"/>
                      <a:ext cx="598727" cy="1257300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65B9FBA5-354F-4BCA-BBEA-978A2616F90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77068" y="2911152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D416F81B-D06D-406E-ABDA-857159C3A11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95795" y="2911152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526A233C-F382-4723-A6F7-3BFB169873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76521" y="2911151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AF8F35A3-5AAD-4C96-9BBF-C36A8FF027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96311" y="2911150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DEBE9B6C-E6AB-4C94-81CE-31EA030C899D}"/>
                        </a:ext>
                      </a:extLst>
                    </p:cNvPr>
                    <p:cNvCxnSpPr>
                      <a:stCxn id="36" idx="6"/>
                      <a:endCxn id="37" idx="2"/>
                    </p:cNvCxnSpPr>
                    <p:nvPr/>
                  </p:nvCxnSpPr>
                  <p:spPr>
                    <a:xfrm>
                      <a:off x="1597068" y="3270381"/>
                      <a:ext cx="59872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4E64A0F6-A407-4CFA-9C13-A1321A54B2EC}"/>
                        </a:ext>
                      </a:extLst>
                    </p:cNvPr>
                    <p:cNvCxnSpPr>
                      <a:cxnSpLocks/>
                      <a:stCxn id="37" idx="6"/>
                      <a:endCxn id="38" idx="2"/>
                    </p:cNvCxnSpPr>
                    <p:nvPr/>
                  </p:nvCxnSpPr>
                  <p:spPr>
                    <a:xfrm flipV="1">
                      <a:off x="2915795" y="3270380"/>
                      <a:ext cx="1360726" cy="1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7008674E-9D75-4D4D-80B6-726553E5C165}"/>
                        </a:ext>
                      </a:extLst>
                    </p:cNvPr>
                    <p:cNvCxnSpPr>
                      <a:cxnSpLocks/>
                      <a:stCxn id="38" idx="6"/>
                      <a:endCxn id="31" idx="2"/>
                    </p:cNvCxnSpPr>
                    <p:nvPr/>
                  </p:nvCxnSpPr>
                  <p:spPr>
                    <a:xfrm flipV="1">
                      <a:off x="4996521" y="3270375"/>
                      <a:ext cx="1444727" cy="5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B1407D25-A07D-4807-837C-E344EDEFB587}"/>
                        </a:ext>
                      </a:extLst>
                    </p:cNvPr>
                    <p:cNvCxnSpPr>
                      <a:cxnSpLocks/>
                      <a:stCxn id="39" idx="6"/>
                    </p:cNvCxnSpPr>
                    <p:nvPr/>
                  </p:nvCxnSpPr>
                  <p:spPr>
                    <a:xfrm>
                      <a:off x="8216311" y="3270379"/>
                      <a:ext cx="333734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B129C8B8-756B-4C40-9209-241333E298E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95795" y="1653852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C5148916-9BCD-404A-8349-46CFE32E74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76521" y="1653851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F859D385-399B-4AAB-B453-1BCDC6806D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96310" y="1653851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07EF2A45-A133-4252-8996-8CF3AF2AD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224099" y="4170784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440FE89B-314A-4FA4-A876-771DE651CDC9}"/>
                        </a:ext>
                      </a:extLst>
                    </p:cNvPr>
                    <p:cNvCxnSpPr>
                      <a:cxnSpLocks/>
                      <a:stCxn id="44" idx="6"/>
                      <a:endCxn id="45" idx="2"/>
                    </p:cNvCxnSpPr>
                    <p:nvPr/>
                  </p:nvCxnSpPr>
                  <p:spPr>
                    <a:xfrm flipV="1">
                      <a:off x="2915795" y="2013080"/>
                      <a:ext cx="1360726" cy="1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F4BEA240-B5B9-4BA6-9205-DD7772B0451A}"/>
                        </a:ext>
                      </a:extLst>
                    </p:cNvPr>
                    <p:cNvCxnSpPr>
                      <a:cxnSpLocks/>
                      <a:stCxn id="45" idx="6"/>
                      <a:endCxn id="29" idx="2"/>
                    </p:cNvCxnSpPr>
                    <p:nvPr/>
                  </p:nvCxnSpPr>
                  <p:spPr>
                    <a:xfrm flipV="1">
                      <a:off x="4996521" y="2013079"/>
                      <a:ext cx="1419789" cy="1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0CB4A2D3-7A30-47DA-A242-BBE10074E71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833657" y="4170784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BAFD73F5-297B-4040-9968-F711FA2CB1F2}"/>
                        </a:ext>
                      </a:extLst>
                    </p:cNvPr>
                    <p:cNvCxnSpPr>
                      <a:cxnSpLocks/>
                      <a:stCxn id="47" idx="6"/>
                      <a:endCxn id="50" idx="2"/>
                    </p:cNvCxnSpPr>
                    <p:nvPr/>
                  </p:nvCxnSpPr>
                  <p:spPr>
                    <a:xfrm>
                      <a:off x="9944099" y="4530013"/>
                      <a:ext cx="889558" cy="0"/>
                    </a:xfrm>
                    <a:prstGeom prst="line">
                      <a:avLst/>
                    </a:prstGeom>
                    <a:ln w="5715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7C371B4B-C573-435C-93FB-879CB9BCEF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854849" y="1448578"/>
                    <a:ext cx="720000" cy="71845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29D77219-FB27-40D1-BF1E-63E51E81AF63}"/>
                      </a:ext>
                    </a:extLst>
                  </p:cNvPr>
                  <p:cNvCxnSpPr>
                    <a:cxnSpLocks/>
                    <a:stCxn id="29" idx="6"/>
                    <a:endCxn id="46" idx="2"/>
                  </p:cNvCxnSpPr>
                  <p:nvPr/>
                </p:nvCxnSpPr>
                <p:spPr>
                  <a:xfrm>
                    <a:off x="7574849" y="1807807"/>
                    <a:ext cx="335062" cy="0"/>
                  </a:xfrm>
                  <a:prstGeom prst="line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B6046F-FA53-47B0-9E4F-F445E377B8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854849" y="2705873"/>
                    <a:ext cx="720000" cy="71845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FBD0E878-BBAF-4C06-B0A7-27812D549A27}"/>
                      </a:ext>
                    </a:extLst>
                  </p:cNvPr>
                  <p:cNvCxnSpPr>
                    <a:cxnSpLocks/>
                    <a:stCxn id="31" idx="6"/>
                    <a:endCxn id="39" idx="2"/>
                  </p:cNvCxnSpPr>
                  <p:nvPr/>
                </p:nvCxnSpPr>
                <p:spPr>
                  <a:xfrm>
                    <a:off x="7574849" y="3065102"/>
                    <a:ext cx="335063" cy="4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4B6FEA6-5D96-48D1-ABB9-829F8288D044}"/>
                    </a:ext>
                  </a:extLst>
                </p:cNvPr>
                <p:cNvSpPr/>
                <p:nvPr/>
              </p:nvSpPr>
              <p:spPr>
                <a:xfrm>
                  <a:off x="0" y="998376"/>
                  <a:ext cx="12153604" cy="563800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1BC74CD-7DD8-450E-952C-DC50F69ED670}"/>
                  </a:ext>
                </a:extLst>
              </p:cNvPr>
              <p:cNvSpPr txBox="1"/>
              <p:nvPr/>
            </p:nvSpPr>
            <p:spPr>
              <a:xfrm>
                <a:off x="7837422" y="1609690"/>
                <a:ext cx="275056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commit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completed slides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07CB534-8445-4DD6-90D9-549CC49A2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0896" y="1979022"/>
                <a:ext cx="0" cy="420723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59B3C64-48C7-4274-A224-4D0B5E9D35B6}"/>
                </a:ext>
              </a:extLst>
            </p:cNvPr>
            <p:cNvSpPr txBox="1"/>
            <p:nvPr/>
          </p:nvSpPr>
          <p:spPr>
            <a:xfrm>
              <a:off x="9042734" y="2286160"/>
              <a:ext cx="2924057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pull request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: created make git happen presentation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6B13A00-378C-4EC3-982C-32C534E446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9524" y="2932491"/>
              <a:ext cx="553211" cy="25963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805C49E-D405-4C3A-BBBC-E7A05A2787A2}"/>
              </a:ext>
            </a:extLst>
          </p:cNvPr>
          <p:cNvSpPr txBox="1"/>
          <p:nvPr/>
        </p:nvSpPr>
        <p:spPr>
          <a:xfrm>
            <a:off x="6420944" y="1097064"/>
            <a:ext cx="224091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add content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97102B-3F79-4AD7-8984-282A0CBCDC49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7536490" y="1466396"/>
            <a:ext cx="4913" cy="93334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25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2583279-C8A2-40C7-97B3-81696B112BD0}"/>
              </a:ext>
            </a:extLst>
          </p:cNvPr>
          <p:cNvGrpSpPr/>
          <p:nvPr/>
        </p:nvGrpSpPr>
        <p:grpSpPr>
          <a:xfrm>
            <a:off x="0" y="998376"/>
            <a:ext cx="12153604" cy="5638002"/>
            <a:chOff x="0" y="998376"/>
            <a:chExt cx="12153604" cy="56380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BC86167-8F8E-427D-922A-3AAA80B08CA9}"/>
                </a:ext>
              </a:extLst>
            </p:cNvPr>
            <p:cNvGrpSpPr/>
            <p:nvPr/>
          </p:nvGrpSpPr>
          <p:grpSpPr>
            <a:xfrm>
              <a:off x="0" y="998376"/>
              <a:ext cx="12153604" cy="5638002"/>
              <a:chOff x="0" y="998376"/>
              <a:chExt cx="12153604" cy="563800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18A8106-50F7-49DD-8C3F-182F40C486BD}"/>
                  </a:ext>
                </a:extLst>
              </p:cNvPr>
              <p:cNvGrpSpPr/>
              <p:nvPr/>
            </p:nvGrpSpPr>
            <p:grpSpPr>
              <a:xfrm>
                <a:off x="0" y="998376"/>
                <a:ext cx="12153604" cy="5638002"/>
                <a:chOff x="0" y="998376"/>
                <a:chExt cx="12153604" cy="563800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874E696-2E36-4B68-97C1-8820A3A395FC}"/>
                    </a:ext>
                  </a:extLst>
                </p:cNvPr>
                <p:cNvGrpSpPr/>
                <p:nvPr/>
              </p:nvGrpSpPr>
              <p:grpSpPr>
                <a:xfrm>
                  <a:off x="0" y="998376"/>
                  <a:ext cx="12153604" cy="5638002"/>
                  <a:chOff x="0" y="998376"/>
                  <a:chExt cx="12153604" cy="5638002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431797C-EA8C-41CA-9436-8A8271E304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5946" y="2399745"/>
                    <a:ext cx="9354426" cy="2834727"/>
                    <a:chOff x="1290669" y="1448578"/>
                    <a:chExt cx="10676589" cy="3235390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03D6A0CE-BEDD-4655-A727-2B9E49441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669" y="1448578"/>
                      <a:ext cx="10676589" cy="3235390"/>
                      <a:chOff x="877068" y="1653851"/>
                      <a:chExt cx="10676589" cy="3235390"/>
                    </a:xfrm>
                  </p:grpSpPr>
                  <p:cxnSp>
                    <p:nvCxnSpPr>
                      <p:cNvPr id="33" name="Connector: Curved 32">
                        <a:extLst>
                          <a:ext uri="{FF2B5EF4-FFF2-40B4-BE49-F238E27FC236}">
                            <a16:creationId xmlns:a16="http://schemas.microsoft.com/office/drawing/2014/main" id="{53712A8E-6665-4ACE-B50C-DFF5F68C8FC6}"/>
                          </a:ext>
                        </a:extLst>
                      </p:cNvPr>
                      <p:cNvCxnSpPr>
                        <a:cxnSpLocks/>
                        <a:stCxn id="47" idx="2"/>
                      </p:cNvCxnSpPr>
                      <p:nvPr/>
                    </p:nvCxnSpPr>
                    <p:spPr>
                      <a:xfrm rot="10800000">
                        <a:off x="8248253" y="3270379"/>
                        <a:ext cx="975847" cy="125963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or: Curved 33">
                        <a:extLst>
                          <a:ext uri="{FF2B5EF4-FFF2-40B4-BE49-F238E27FC236}">
                            <a16:creationId xmlns:a16="http://schemas.microsoft.com/office/drawing/2014/main" id="{2AA76F07-095D-40FE-806F-981DA3A464AF}"/>
                          </a:ext>
                        </a:extLst>
                      </p:cNvPr>
                      <p:cNvCxnSpPr>
                        <a:cxnSpLocks/>
                        <a:stCxn id="39" idx="0"/>
                        <a:endCxn id="46" idx="4"/>
                      </p:cNvCxnSpPr>
                      <p:nvPr/>
                    </p:nvCxnSpPr>
                    <p:spPr>
                      <a:xfrm rot="16200000" flipV="1">
                        <a:off x="7586890" y="2641728"/>
                        <a:ext cx="538842" cy="1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or: Curved 34">
                        <a:extLst>
                          <a:ext uri="{FF2B5EF4-FFF2-40B4-BE49-F238E27FC236}">
                            <a16:creationId xmlns:a16="http://schemas.microsoft.com/office/drawing/2014/main" id="{3C62EAE6-1233-4BD5-9F8E-2D251FB07BF1}"/>
                          </a:ext>
                        </a:extLst>
                      </p:cNvPr>
                      <p:cNvCxnSpPr>
                        <a:cxnSpLocks/>
                        <a:stCxn id="36" idx="6"/>
                        <a:endCxn id="44" idx="2"/>
                      </p:cNvCxnSpPr>
                      <p:nvPr/>
                    </p:nvCxnSpPr>
                    <p:spPr>
                      <a:xfrm flipV="1">
                        <a:off x="1597068" y="2013081"/>
                        <a:ext cx="598727" cy="12573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5B9FBA5-354F-4BCA-BBEA-978A2616F90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77068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16F81B-D06D-406E-ABDA-857159C3A1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29111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526A233C-F382-4723-A6F7-3BFB16987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29111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F8F35A3-5AAD-4C96-9BBF-C36A8FF027C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1" y="2911150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EBE9B6C-E6AB-4C94-81CE-31EA030C899D}"/>
                          </a:ext>
                        </a:extLst>
                      </p:cNvPr>
                      <p:cNvCxnSpPr>
                        <a:stCxn id="36" idx="6"/>
                        <a:endCxn id="37" idx="2"/>
                      </p:cNvCxnSpPr>
                      <p:nvPr/>
                    </p:nvCxnSpPr>
                    <p:spPr>
                      <a:xfrm>
                        <a:off x="1597068" y="3270381"/>
                        <a:ext cx="598727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4E64A0F6-A407-4CFA-9C13-A1321A54B2EC}"/>
                          </a:ext>
                        </a:extLst>
                      </p:cNvPr>
                      <p:cNvCxnSpPr>
                        <a:cxnSpLocks/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915795" y="32703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7008674E-9D75-4D4D-80B6-726553E5C165}"/>
                          </a:ext>
                        </a:extLst>
                      </p:cNvPr>
                      <p:cNvCxnSpPr>
                        <a:cxnSpLocks/>
                        <a:stCxn id="38" idx="6"/>
                        <a:endCxn id="31" idx="2"/>
                      </p:cNvCxnSpPr>
                      <p:nvPr/>
                    </p:nvCxnSpPr>
                    <p:spPr>
                      <a:xfrm flipV="1">
                        <a:off x="4996521" y="3270375"/>
                        <a:ext cx="1444727" cy="5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07D25-A07D-4807-837C-E344EDEFB587}"/>
                          </a:ext>
                        </a:extLst>
                      </p:cNvPr>
                      <p:cNvCxnSpPr>
                        <a:cxnSpLocks/>
                        <a:stCxn id="39" idx="6"/>
                      </p:cNvCxnSpPr>
                      <p:nvPr/>
                    </p:nvCxnSpPr>
                    <p:spPr>
                      <a:xfrm>
                        <a:off x="8216311" y="3270379"/>
                        <a:ext cx="3337346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B129C8B8-756B-4C40-9209-241333E298E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95795" y="1653852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C5148916-9BCD-404A-8349-46CFE32E74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276521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F859D385-399B-4AAB-B453-1BCDC6806DB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96310" y="1653851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07EF2A45-A133-4252-8996-8CF3AF2AD9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24099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440FE89B-314A-4FA4-A876-771DE651CDC9}"/>
                          </a:ext>
                        </a:extLst>
                      </p:cNvPr>
                      <p:cNvCxnSpPr>
                        <a:cxnSpLocks/>
                        <a:stCxn id="44" idx="6"/>
                        <a:endCxn id="45" idx="2"/>
                      </p:cNvCxnSpPr>
                      <p:nvPr/>
                    </p:nvCxnSpPr>
                    <p:spPr>
                      <a:xfrm flipV="1">
                        <a:off x="2915795" y="2013080"/>
                        <a:ext cx="1360726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F4BEA240-B5B9-4BA6-9205-DD7772B0451A}"/>
                          </a:ext>
                        </a:extLst>
                      </p:cNvPr>
                      <p:cNvCxnSpPr>
                        <a:cxnSpLocks/>
                        <a:stCxn id="45" idx="6"/>
                        <a:endCxn id="29" idx="2"/>
                      </p:cNvCxnSpPr>
                      <p:nvPr/>
                    </p:nvCxnSpPr>
                    <p:spPr>
                      <a:xfrm flipV="1">
                        <a:off x="4996521" y="2013079"/>
                        <a:ext cx="1419789" cy="1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0CB4A2D3-7A30-47DA-A242-BBE10074E7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833657" y="4170784"/>
                        <a:ext cx="720000" cy="7184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BAFD73F5-297B-4040-9968-F711FA2CB1F2}"/>
                          </a:ext>
                        </a:extLst>
                      </p:cNvPr>
                      <p:cNvCxnSpPr>
                        <a:cxnSpLocks/>
                        <a:stCxn id="47" idx="6"/>
                        <a:endCxn id="50" idx="2"/>
                      </p:cNvCxnSpPr>
                      <p:nvPr/>
                    </p:nvCxnSpPr>
                    <p:spPr>
                      <a:xfrm>
                        <a:off x="9944099" y="4530013"/>
                        <a:ext cx="889558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7C371B4B-C573-435C-93FB-879CB9BCEF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1448578"/>
                      <a:ext cx="720000" cy="718457"/>
                    </a:xfrm>
                    <a:prstGeom prst="ellipse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9D77219-FB27-40D1-BF1E-63E51E81AF63}"/>
                        </a:ext>
                      </a:extLst>
                    </p:cNvPr>
                    <p:cNvCxnSpPr>
                      <a:cxnSpLocks/>
                      <a:stCxn id="29" idx="6"/>
                      <a:endCxn id="46" idx="2"/>
                    </p:cNvCxnSpPr>
                    <p:nvPr/>
                  </p:nvCxnSpPr>
                  <p:spPr>
                    <a:xfrm>
                      <a:off x="7574849" y="1807807"/>
                      <a:ext cx="335062" cy="0"/>
                    </a:xfrm>
                    <a:prstGeom prst="line">
                      <a:avLst/>
                    </a:prstGeom>
                    <a:ln w="571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A1B6046F-FA53-47B0-9E4F-F445E377B8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854849" y="2705873"/>
                      <a:ext cx="720000" cy="718457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FBD0E878-BBAF-4C06-B0A7-27812D549A27}"/>
                        </a:ext>
                      </a:extLst>
                    </p:cNvPr>
                    <p:cNvCxnSpPr>
                      <a:cxnSpLocks/>
                      <a:stCxn id="31" idx="6"/>
                      <a:endCxn id="39" idx="2"/>
                    </p:cNvCxnSpPr>
                    <p:nvPr/>
                  </p:nvCxnSpPr>
                  <p:spPr>
                    <a:xfrm>
                      <a:off x="7574849" y="3065102"/>
                      <a:ext cx="335063" cy="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4B6FEA6-5D96-48D1-ABB9-829F8288D044}"/>
                      </a:ext>
                    </a:extLst>
                  </p:cNvPr>
                  <p:cNvSpPr/>
                  <p:nvPr/>
                </p:nvSpPr>
                <p:spPr>
                  <a:xfrm>
                    <a:off x="0" y="998376"/>
                    <a:ext cx="12153604" cy="5638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1BC74CD-7DD8-450E-952C-DC50F69ED670}"/>
                    </a:ext>
                  </a:extLst>
                </p:cNvPr>
                <p:cNvSpPr txBox="1"/>
                <p:nvPr/>
              </p:nvSpPr>
              <p:spPr>
                <a:xfrm>
                  <a:off x="7837422" y="1609690"/>
                  <a:ext cx="2750560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commit</a:t>
                  </a:r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completed slides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F07CB534-8445-4DD6-90D9-549CC49A2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60896" y="1979022"/>
                  <a:ext cx="0" cy="420723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37427F-5007-4688-B1B8-4745119E426D}"/>
                  </a:ext>
                </a:extLst>
              </p:cNvPr>
              <p:cNvSpPr txBox="1"/>
              <p:nvPr/>
            </p:nvSpPr>
            <p:spPr>
              <a:xfrm>
                <a:off x="9042734" y="2286160"/>
                <a:ext cx="2924057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pull request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created make git happen presentation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241FA7CE-9B11-4BB6-ABD1-3A01CA9A08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89524" y="2932491"/>
                <a:ext cx="553211" cy="259636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DDE72A-EAF2-4469-B946-EAE699EEFDA7}"/>
                </a:ext>
              </a:extLst>
            </p:cNvPr>
            <p:cNvSpPr txBox="1"/>
            <p:nvPr/>
          </p:nvSpPr>
          <p:spPr>
            <a:xfrm>
              <a:off x="9042734" y="3235791"/>
              <a:ext cx="854999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merge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E99DA48-3347-4399-8164-83A9B631ACEF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>
              <a:off x="8475211" y="3420457"/>
              <a:ext cx="567523" cy="854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62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177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Crispell</dc:creator>
  <cp:lastModifiedBy>Joseph Crispell</cp:lastModifiedBy>
  <cp:revision>6</cp:revision>
  <dcterms:created xsi:type="dcterms:W3CDTF">2020-05-31T19:12:33Z</dcterms:created>
  <dcterms:modified xsi:type="dcterms:W3CDTF">2021-04-28T08:27:20Z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c996da-17fa-4fc5-8989-2758fb4cf86b_Enabled">
    <vt:lpwstr>true</vt:lpwstr>
  </property>
  <property fmtid="{D5CDD505-2E9C-101B-9397-08002B2CF9AE}" pid="3" name="MSIP_Label_e4c996da-17fa-4fc5-8989-2758fb4cf86b_SetDate">
    <vt:lpwstr>2021-04-28T08:27:20Z</vt:lpwstr>
  </property>
  <property fmtid="{D5CDD505-2E9C-101B-9397-08002B2CF9AE}" pid="4" name="MSIP_Label_e4c996da-17fa-4fc5-8989-2758fb4cf86b_Method">
    <vt:lpwstr>Privileged</vt:lpwstr>
  </property>
  <property fmtid="{D5CDD505-2E9C-101B-9397-08002B2CF9AE}" pid="5" name="MSIP_Label_e4c996da-17fa-4fc5-8989-2758fb4cf86b_Name">
    <vt:lpwstr>OFFICIAL</vt:lpwstr>
  </property>
  <property fmtid="{D5CDD505-2E9C-101B-9397-08002B2CF9AE}" pid="6" name="MSIP_Label_e4c996da-17fa-4fc5-8989-2758fb4cf86b_SiteId">
    <vt:lpwstr>cdf709af-1a18-4c74-bd93-6d14a64d73b3</vt:lpwstr>
  </property>
  <property fmtid="{D5CDD505-2E9C-101B-9397-08002B2CF9AE}" pid="7" name="MSIP_Label_e4c996da-17fa-4fc5-8989-2758fb4cf86b_ActionId">
    <vt:lpwstr>e49ccdc8-f35a-48f3-b9a9-00008fd79766</vt:lpwstr>
  </property>
  <property fmtid="{D5CDD505-2E9C-101B-9397-08002B2CF9AE}" pid="8" name="MSIP_Label_e4c996da-17fa-4fc5-8989-2758fb4cf86b_ContentBits">
    <vt:lpwstr>1</vt:lpwstr>
  </property>
</Properties>
</file>