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879-F51B-4EC6-8FF0-FD084C4C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FF71-8333-46F5-99C3-2472A5C6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9906-C6B2-4CEC-ADB3-A0AD67D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992-A7DC-4647-A0C7-143CA35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08BE-C304-4479-8F2B-E19F7FC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C76-2588-459D-80F8-63CB8451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2D0D-B06A-493B-858F-F7D3B22B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3E86-8977-4860-A2E6-9FA457A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0F8C-EEB5-48C3-9922-41FE6D8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E648-693D-4506-9FE6-7DBF89D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7381A-AFA8-4B06-ACCE-E56A10AC9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67AC-B87E-4C5D-A48D-C416505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FB0C-D9CA-45A6-9867-64F0A8D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7B63-7306-4E24-A63B-C12A1B7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2714-C4D1-4154-9144-B6CAD2E2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AD2-631C-4FA8-9BD2-6ABE9BD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97C6-E01C-40A7-A865-A38A2AEE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80D-B7B4-486C-A3A3-01ADC43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6AA3-5B28-460D-8A16-12CC5E78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6553-AA10-4909-99FF-5990DC2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D0B-9CEE-47DB-84DA-66B8327D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44FA-F987-4C0F-B6A9-5247EDF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A9EE-1E74-49B5-8380-D5464BB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69D-FC08-4ACD-BC3E-2E429A9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9BA6-95F3-4113-B9B3-4B7EC6D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C08E-CB11-4061-8C23-A8CECD8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89B-9F26-4BB1-BB2A-59535BAB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7904-8B50-4636-A2B6-C9A9BBAA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AFD9-2FB0-4B53-8EAB-6809F9A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3771-9A97-4C15-8A90-0275F92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AF3-E3DC-41A8-9745-0BF9372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F081-19D4-4A86-9170-A1119AB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71E6-9DC1-4B41-8CE3-AFC0F892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55E2-F67B-424B-B604-D9300681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6547-D1F0-47C7-9B08-D4BAE4B0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7882-EABF-44ED-9E81-B8FD8FD9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36E5-12A6-4908-8268-165E882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490C7-0021-4384-A4B0-E9F136C5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3CB1-4674-4801-BA16-CC5C5F6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06B-E6AB-44CB-8077-580B9C41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34AFA-69BC-4D4F-97B6-FD73978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D2A1C-BAB2-4014-BE35-ADD8DCD8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09268-1B07-40DA-980A-6B69F48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E5BD-3D53-4D96-B9B6-F36E7FF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24787-3E22-4687-8B15-F13B371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3E-BEAC-430D-B2A8-50D2B8A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0BB-F189-4657-8435-6ED6AB4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D1A9-0098-43A7-8DBD-6D000DDE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7A98-A2CC-4FCD-974D-DB2D951E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1C64-C49E-4232-A551-16E33CA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EB31-4E14-475D-8090-F2DDE77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B9D5-51D5-4C3C-9ECB-C5CCD181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4DD-2AE1-465C-A5BA-03D8249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4B18-3E41-4D88-B161-944145FD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F66D-EBC5-464E-92B8-1435CF0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FC06-8D67-4E5B-B68E-CC89AF7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B09-967E-40D0-B521-9A4317E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C07F-220E-4D27-9E04-9C4BCB46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20B5-0189-4FFE-B169-CD5F18C2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1F46-2BDE-4414-9193-61089E5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70D4-9D53-4468-9F27-0848E692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938-66F0-47ED-B9EF-65ECDD3C6BE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D5B3-5F84-4127-9AB5-3F2CBDFD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4F88-1B80-4228-8E82-D34023FE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8FD03C-F95C-4803-9412-587781C22FBE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246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335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29E5E-4360-4CA8-950D-DC82D80DFF9F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427F-5007-4688-B1B8-4745119E426D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41FA7CE-9B11-4BB6-ABD1-3A01CA9A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636B8-F0CC-4ECF-A3EF-F1F0FE8B47BF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BBF77D-975A-4645-BB9D-3031851D4BF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6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515D-B4C9-4B6C-B82F-9B6A397F21C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64D483-0FF2-45EE-8F15-015305B0BDF6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244FFE8-E9C3-439F-9193-8DA4DC95EA93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8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D416EE-0B90-484C-8CC1-119D7820CF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8821AD-8789-48FB-A3FC-345F7B627FA5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917104-0727-457A-9259-867CD9DC5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95F45D-AC6C-4B7D-B5FA-68848682E8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38117A-FDA3-4765-9131-C32219D5124F}"/>
                  </a:ext>
                </a:extLst>
              </p:cNvPr>
              <p:cNvSpPr txBox="1"/>
              <p:nvPr/>
            </p:nvSpPr>
            <p:spPr>
              <a:xfrm>
                <a:off x="68850" y="4548354"/>
                <a:ext cx="387138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gov-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-rap-materials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10EC62F-E1EA-4E46-B7AA-05728E3CD8CD}"/>
                  </a:ext>
                </a:extLst>
              </p:cNvPr>
              <p:cNvCxnSpPr>
                <a:cxnSpLocks/>
                <a:endCxn id="36" idx="3"/>
              </p:cNvCxnSpPr>
              <p:nvPr/>
            </p:nvCxnSpPr>
            <p:spPr>
              <a:xfrm flipV="1">
                <a:off x="1586020" y="4038644"/>
                <a:ext cx="852310" cy="491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0D050-AD9A-48C7-8C54-72D9A7D08C6A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4A88DCA-570E-476B-90B3-499A2BA8F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861CB-D5CD-4E95-90B5-A3B54D762E0C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B62CE24-1450-40A3-8CF9-C1569C6802D4}"/>
                  </a:ext>
                </a:extLst>
              </p:cNvPr>
              <p:cNvCxnSpPr>
                <a:cxnSpLocks/>
                <a:stCxn id="11" idx="2"/>
                <a:endCxn id="44" idx="0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E9D478-910D-4F8E-B6B5-A0285456E1C8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8189FE7-6623-49D5-959D-9B20827AD3FA}"/>
                  </a:ext>
                </a:extLst>
              </p:cNvPr>
              <p:cNvCxnSpPr>
                <a:cxnSpLocks/>
                <a:stCxn id="13" idx="2"/>
                <a:endCxn id="45" idx="0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F84DD-8093-4A3F-B989-54F373C06B4F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35B5161-39E5-4841-AF4C-74E337DA2FE0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D1883-0AFE-4E82-BF01-8BF83B6A4404}"/>
                  </a:ext>
                </a:extLst>
              </p:cNvPr>
              <p:cNvSpPr txBox="1"/>
              <p:nvPr/>
            </p:nvSpPr>
            <p:spPr>
              <a:xfrm>
                <a:off x="5205674" y="4447272"/>
                <a:ext cx="357064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create-word-presentation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0981B7E-98DF-40A9-953E-15698A8F6A8D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8776314" y="4548354"/>
                <a:ext cx="455922" cy="83584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2DE13-574B-4293-92EC-D4A63AD20DAA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7A7E982-9968-4932-AC78-5C5B50102532}"/>
                  </a:ext>
                </a:extLst>
              </p:cNvPr>
              <p:cNvCxnSpPr>
                <a:cxnSpLocks/>
                <a:endCxn id="47" idx="4"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C9A3D1-57D8-427B-94D8-BB7A1BD35D54}"/>
                  </a:ext>
                </a:extLst>
              </p:cNvPr>
              <p:cNvSpPr txBox="1"/>
              <p:nvPr/>
            </p:nvSpPr>
            <p:spPr>
              <a:xfrm>
                <a:off x="8776314" y="6134424"/>
                <a:ext cx="331615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word template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9D3D1E-0FE0-4ECE-9BA3-B527D3C55942}"/>
                  </a:ext>
                </a:extLst>
              </p:cNvPr>
              <p:cNvCxnSpPr>
                <a:cxnSpLocks/>
                <a:endCxn id="50" idx="4"/>
              </p:cNvCxnSpPr>
              <p:nvPr/>
            </p:nvCxnSpPr>
            <p:spPr>
              <a:xfrm flipV="1">
                <a:off x="11384954" y="5234472"/>
                <a:ext cx="0" cy="899952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F6A6CF-5BE2-40E2-917A-13DA0BE306A3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CEB5286-598B-4637-8DD3-F2A767036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8FA207-6D78-475F-8A7F-D19E51760B7E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8DAED40-1384-47D7-9DC9-294B289B08F3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93A715D-2C4E-4BFA-B259-48A3FCBDD724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AC26B9-25A2-4402-9320-60B82CE93594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C8B7CC-26E3-4079-B715-B83C5C314E23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DC4987-8011-4B94-9677-ADA0C215DD92}"/>
                </a:ext>
              </a:extLst>
            </p:cNvPr>
            <p:cNvSpPr txBox="1"/>
            <p:nvPr/>
          </p:nvSpPr>
          <p:spPr>
            <a:xfrm>
              <a:off x="68850" y="4548354"/>
              <a:ext cx="3871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master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C76806-3B89-4532-89E5-26A31B45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01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68E5A7-0E4C-454C-87AF-1135684DF739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C8B7CC-26E3-4079-B715-B83C5C314E23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DC4987-8011-4B94-9677-ADA0C215DD92}"/>
                  </a:ext>
                </a:extLst>
              </p:cNvPr>
              <p:cNvSpPr txBox="1"/>
              <p:nvPr/>
            </p:nvSpPr>
            <p:spPr>
              <a:xfrm>
                <a:off x="68850" y="4548354"/>
                <a:ext cx="387138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gov-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-rap-materials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C76806-3B89-4532-89E5-26A31B45E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6020" y="4038644"/>
                <a:ext cx="852310" cy="491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C85DA7-0EC1-46AA-92D5-D88B46D6FCCF}"/>
                </a:ext>
              </a:extLst>
            </p:cNvPr>
            <p:cNvSpPr txBox="1"/>
            <p:nvPr/>
          </p:nvSpPr>
          <p:spPr>
            <a:xfrm>
              <a:off x="38396" y="1880714"/>
              <a:ext cx="368130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-presentation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7FE950-6D85-4D8D-8FCC-BF70FF1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2252004" y="2250046"/>
              <a:ext cx="955792" cy="87767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5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40E4A0-4300-49D7-AE8B-7962F2F2D3D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68E5A7-0E4C-454C-87AF-1135684DF73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C8B7CC-26E3-4079-B715-B83C5C314E23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DC4987-8011-4B94-9677-ADA0C215DD92}"/>
                    </a:ext>
                  </a:extLst>
                </p:cNvPr>
                <p:cNvSpPr txBox="1"/>
                <p:nvPr/>
              </p:nvSpPr>
              <p:spPr>
                <a:xfrm>
                  <a:off x="68850" y="4548354"/>
                  <a:ext cx="3871383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master 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gov-</a:t>
                  </a:r>
                  <a:r>
                    <a:rPr lang="en-GB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uk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-rap-materials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AC76806-3B89-4532-89E5-26A31B45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6020" y="4038644"/>
                  <a:ext cx="852310" cy="4914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85DA7-0EC1-46AA-92D5-D88B46D6FCCF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57FE950-6D85-4D8D-8FCC-BF70FF18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1E2692-9E96-49ED-A3D4-24B4EC43EAC9}"/>
                </a:ext>
              </a:extLst>
            </p:cNvPr>
            <p:cNvSpPr txBox="1"/>
            <p:nvPr/>
          </p:nvSpPr>
          <p:spPr>
            <a:xfrm>
              <a:off x="1773287" y="1117954"/>
              <a:ext cx="40869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template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8280FD-6BB7-431B-82A4-1A0D1C3A001E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816783" y="1487286"/>
              <a:ext cx="1" cy="9124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A4D705-E099-4896-8D67-AC6693E1C52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0E4A0-4300-49D7-AE8B-7962F2F2D3D2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568E5A7-0E4C-454C-87AF-1135684DF73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9C85DA7-0EC1-46AA-92D5-D88B46D6FCCF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57FE950-6D85-4D8D-8FCC-BF70FF188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E2692-9E96-49ED-A3D4-24B4EC43EAC9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C8280FD-6BB7-431B-82A4-1A0D1C3A001E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3A8989-606B-46CE-89BF-C84E176AEF01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BB5AE-7E49-48A8-B863-37AB03E3B35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1FBE5E-0E8A-444E-A778-030F2C6E6DF5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740E4A0-4300-49D7-AE8B-7962F2F2D3D2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1E2692-9E96-49ED-A3D4-24B4EC43EAC9}"/>
                    </a:ext>
                  </a:extLst>
                </p:cNvPr>
                <p:cNvSpPr txBox="1"/>
                <p:nvPr/>
              </p:nvSpPr>
              <p:spPr>
                <a:xfrm>
                  <a:off x="1773287" y="1117954"/>
                  <a:ext cx="40869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template presentation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C8280FD-6BB7-431B-82A4-1A0D1C3A001E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>
                  <a:off x="3816783" y="1487286"/>
                  <a:ext cx="1" cy="91246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BC259-2D01-443B-8F86-E09560A77EB5}"/>
                </a:ext>
              </a:extLst>
            </p:cNvPr>
            <p:cNvSpPr txBox="1"/>
            <p:nvPr/>
          </p:nvSpPr>
          <p:spPr>
            <a:xfrm>
              <a:off x="6420944" y="1097064"/>
              <a:ext cx="22409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content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006011-99D1-49C7-A6A3-7A7DC28548FA}"/>
                </a:ext>
              </a:extLst>
            </p:cNvPr>
            <p:cNvCxnSpPr>
              <a:cxnSpLocks/>
              <a:stCxn id="54" idx="2"/>
              <a:endCxn id="29" idx="0"/>
            </p:cNvCxnSpPr>
            <p:nvPr/>
          </p:nvCxnSpPr>
          <p:spPr>
            <a:xfrm flipH="1">
              <a:off x="7536490" y="1466396"/>
              <a:ext cx="4913" cy="9333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8A8106-50F7-49DD-8C3F-182F40C486BD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C74CD-7DD8-450E-952C-DC50F69ED670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7CB534-8445-4DD6-90D9-549CC49A276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118B2A-16A2-4CC4-95C7-BACE7CCCA721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F9A457-1B27-4DD1-A6C9-D979B4049DE9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7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51079F-880C-44C8-A468-F4C440F292C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8A8106-50F7-49DD-8C3F-182F40C486BD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BC74CD-7DD8-450E-952C-DC50F69ED670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7CB534-8445-4DD6-90D9-549CC49A2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9B3C64-48C7-4274-A224-4D0B5E9D35B6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B13A00-378C-4EC3-982C-32C534E44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805C49E-D405-4C3A-BBBC-E7A05A2787A2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97102B-3F79-4AD7-8984-282A0CBCDC49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5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583279-C8A2-40C7-97B3-81696B112BD0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C86167-8F8E-427D-922A-3AAA80B08CA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18A8106-50F7-49DD-8C3F-182F40C486BD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BC74CD-7DD8-450E-952C-DC50F69ED670}"/>
                    </a:ext>
                  </a:extLst>
                </p:cNvPr>
                <p:cNvSpPr txBox="1"/>
                <p:nvPr/>
              </p:nvSpPr>
              <p:spPr>
                <a:xfrm>
                  <a:off x="7837422" y="1609690"/>
                  <a:ext cx="275056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completed slides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07CB534-8445-4DD6-90D9-549CC49A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0896" y="1979022"/>
                  <a:ext cx="0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7427F-5007-4688-B1B8-4745119E426D}"/>
                  </a:ext>
                </a:extLst>
              </p:cNvPr>
              <p:cNvSpPr txBox="1"/>
              <p:nvPr/>
            </p:nvSpPr>
            <p:spPr>
              <a:xfrm>
                <a:off x="9042734" y="2286160"/>
                <a:ext cx="2924057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pull 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make git happen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41FA7CE-9B11-4BB6-ABD1-3A01CA9A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524" y="2932491"/>
                <a:ext cx="553211" cy="25963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5</cp:revision>
  <dcterms:created xsi:type="dcterms:W3CDTF">2020-05-31T19:12:33Z</dcterms:created>
  <dcterms:modified xsi:type="dcterms:W3CDTF">2020-11-26T10:31:28Z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2020-11-26T10:31:28Z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e49ccdc8-f35a-48f3-b9a9-00008fd79766</vt:lpwstr>
  </property>
  <property fmtid="{D5CDD505-2E9C-101B-9397-08002B2CF9AE}" pid="8" name="MSIP_Label_e4c996da-17fa-4fc5-8989-2758fb4cf86b_ContentBits">
    <vt:lpwstr>1</vt:lpwstr>
  </property>
</Properties>
</file>