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9B97-6DB3-46A3-B3E7-E6AD8AEB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8ED6F-E25B-4F25-B352-34238A03A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64437-6F6F-4B2D-BC97-CBBFC4CC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AA35E-B1AF-40F6-81AF-74096E9E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FDDF7-E1BA-4385-9D19-30A0B97C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54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471F-D07C-4327-B3BF-47596536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2159F-C04D-4DAE-AE75-6AFE7A32C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ABF9E-3320-4E43-A46C-8CD54C5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A610-79B4-4BC5-AAD0-29DD1EA3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3C7A-9CE9-4331-BC1B-9138FEAC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9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8195A-E98D-4891-9435-C212DABD0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64E01-258A-45B6-AC4C-0F0E8BF34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728A-5367-4E8C-A16D-4295E887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89F8-BD89-49F7-A22E-5972BA1DE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EECFB-440D-458E-8647-5F1FEC1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98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DF5A-5456-4FFD-80FD-1FAB6A81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0DFE-A881-445C-BF8D-B56307A8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B6DF-BEF7-4F84-89D6-33504D36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9AC7-AA59-4D3C-AC04-DF2E5A8C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C4BA-D032-4BC9-8CA9-A3BF7A2D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5476-2782-4F96-838B-CAFF2428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E52E-11F2-4928-A4E0-2B63C51B1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EB94-A3EA-45ED-8BB3-9EF601D2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62FB3-7D3F-4032-9E50-BC50D5F5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C217A-3F4E-4907-ACE2-E17F7EA2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57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5742-C3AE-4FCD-9EDB-B86A6D9D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020D-461D-4C56-A6AE-2464EFFB0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A07BE-A2AD-49CF-B64A-C4A8E3CF5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DE8E-B06D-4F35-9AA7-200817C5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94F17-F79D-4D48-98A8-F77FE50C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9BB2C-920B-4C4C-B30E-39DB602C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5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3CD8-463F-4B87-AB6C-A7EEB383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7719-864D-4F11-AA96-A308ADE0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8ADFC-BCBE-466F-80C9-778E0E87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D3455-62DF-4F3F-91BD-D9F6A3DBA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41D13-7EA6-4C32-91FE-30C162268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1FD78-DBE6-4799-AE10-C88FD355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8780F2-CF7C-4359-B316-B94974B1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FA6D80-26EE-446F-A4AD-9EB8B77A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09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3878-4883-43A8-83ED-654637AB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5224B-41A4-49D9-870D-E19368E0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211F1-9D30-4C5D-AE83-D3F15546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AD33-2182-41C7-8132-5CDFFF3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FC599-803C-4C5F-8969-EA012D61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31BC0-AB0F-4FBC-974E-DEA40406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8FD10-F730-451C-9DE8-E5F09E1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59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9513-BAC1-460F-8FF7-CD59CD3E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1D0C-86DB-4EF3-8A4E-F53F533E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6330-9601-4330-A4E9-A65BD3E8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BCFF8-166B-4413-AACC-9209BE06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E4496-F420-475C-9F95-FE1E31A3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DC1C3-D0F0-4B6F-97AF-33B6A286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9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1D29-43D9-4D0B-BDF2-C443468EC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F5077-80CD-40F2-B3B4-137C4CF56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43578-9FBD-410F-849C-0C907E129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51A6-3174-4F78-98C2-8CFB9F95C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C2525-57B4-451D-B303-5807209A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9BFA7-CB02-4D31-95D2-C33C84AC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6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00AE1-6698-4091-9B9E-6B5F3729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31CA-1430-4DDD-8B6A-5E8EB5E9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C020-104B-493D-A90A-BE875CD8A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B8767-FE38-44DC-83D7-19AB33F098DC}" type="datetimeFigureOut">
              <a:rPr lang="en-GB" smtClean="0"/>
              <a:t>25/06/2021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19E0B-18EB-4067-BAE2-1F26B786F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3E7E2-0500-454F-B7A2-A8A9E805D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ADF5-99D5-4F32-BD40-0C1618C9DA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FB923E-B180-4D1D-8DDE-422898594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368" y="2166269"/>
            <a:ext cx="9144000" cy="1655762"/>
          </a:xfrm>
        </p:spPr>
        <p:txBody>
          <a:bodyPr/>
          <a:lstStyle/>
          <a:p>
            <a:r>
              <a:rPr lang="en-GB" dirty="0"/>
              <a:t>First page (copy from T&amp;F slide deck)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21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3C7F-AAA2-463F-8DA2-A6398887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30EA-42B5-4EEB-AC32-1F734E745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page – background: Last time I did any programming was Pascal in school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5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41D7-3B69-4D9B-91C6-56A4D872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8778-9089-42CD-B9E8-8859D09D6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project info pt1</a:t>
            </a:r>
          </a:p>
        </p:txBody>
      </p:sp>
    </p:spTree>
    <p:extLst>
      <p:ext uri="{BB962C8B-B14F-4D97-AF65-F5344CB8AC3E}">
        <p14:creationId xmlns:p14="http://schemas.microsoft.com/office/powerpoint/2010/main" val="62196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0B89-04AF-4D53-A2FF-69CFD1B7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C6685-F03D-4094-94FE-822ACE2B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project info pt2</a:t>
            </a:r>
          </a:p>
        </p:txBody>
      </p:sp>
    </p:spTree>
    <p:extLst>
      <p:ext uri="{BB962C8B-B14F-4D97-AF65-F5344CB8AC3E}">
        <p14:creationId xmlns:p14="http://schemas.microsoft.com/office/powerpoint/2010/main" val="327784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4914-4CA4-4468-80DB-F5C1A951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78EF9-A621-41D8-B2D9-E103A3F6A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 </a:t>
            </a:r>
            <a:r>
              <a:rPr lang="en-GB" dirty="0" err="1"/>
              <a:t>leanred</a:t>
            </a:r>
            <a:r>
              <a:rPr lang="en-GB" dirty="0"/>
              <a:t>:</a:t>
            </a:r>
          </a:p>
          <a:p>
            <a:r>
              <a:rPr lang="en-GB" dirty="0"/>
              <a:t>Git (</a:t>
            </a:r>
            <a:r>
              <a:rPr lang="en-GB" dirty="0" err="1"/>
              <a:t>gitignore</a:t>
            </a:r>
            <a:r>
              <a:rPr lang="en-GB" dirty="0"/>
              <a:t> + big files)</a:t>
            </a:r>
          </a:p>
          <a:p>
            <a:r>
              <a:rPr lang="en-GB" dirty="0"/>
              <a:t>Debugging &amp; what to search for (problem formulation)</a:t>
            </a:r>
          </a:p>
          <a:p>
            <a:r>
              <a:rPr lang="en-GB" dirty="0"/>
              <a:t>Python - functional programming, spacy</a:t>
            </a:r>
          </a:p>
          <a:p>
            <a:r>
              <a:rPr lang="en-GB" dirty="0"/>
              <a:t>ML - model build &amp; evaluation (rules based turned out better in prototype - monitor going forward)</a:t>
            </a:r>
          </a:p>
          <a:p>
            <a:r>
              <a:rPr lang="en-GB" dirty="0"/>
              <a:t>User engagement early - topic &gt; sentiment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398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44C0-1C90-4FD7-A690-F1FF11A0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EEC23-077C-438F-97C1-F4685136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Existing project – productionise</a:t>
            </a:r>
          </a:p>
          <a:p>
            <a:r>
              <a:rPr lang="en-GB" dirty="0"/>
              <a:t>Looking at govt policy papers (T&amp;F group)</a:t>
            </a:r>
          </a:p>
          <a:p>
            <a:r>
              <a:rPr lang="en-GB" dirty="0"/>
              <a:t>Interest from other teams for similar work on other datasets</a:t>
            </a:r>
          </a:p>
          <a:p>
            <a:r>
              <a:rPr lang="en-GB" dirty="0"/>
              <a:t>Private sector - board reports/annual reports &gt; do ONS economic stats get mentioned?</a:t>
            </a:r>
          </a:p>
          <a:p>
            <a:r>
              <a:rPr lang="en-GB" dirty="0"/>
              <a:t>OSR -&gt; using </a:t>
            </a:r>
            <a:r>
              <a:rPr lang="en-GB" dirty="0" err="1"/>
              <a:t>hansard</a:t>
            </a:r>
            <a:r>
              <a:rPr lang="en-GB" dirty="0"/>
              <a:t> data to help with evaluating how stats are used (Michael Hodge). Identifying use of stats in parliament.</a:t>
            </a:r>
          </a:p>
          <a:p>
            <a:r>
              <a:rPr lang="en-GB" dirty="0"/>
              <a:t>Anything with quality of forecasting - still way out at the start and at end of FY find we're fine</a:t>
            </a:r>
          </a:p>
          <a:p>
            <a:r>
              <a:rPr lang="en-GB" dirty="0"/>
              <a:t>Vacancies - creating model that updates with the latest data each month(?)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0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Corbett, Rory</dc:creator>
  <cp:lastModifiedBy>Corbett, Rory</cp:lastModifiedBy>
  <cp:revision>3</cp:revision>
  <dcterms:created xsi:type="dcterms:W3CDTF">2021-06-25T08:38:09Z</dcterms:created>
  <dcterms:modified xsi:type="dcterms:W3CDTF">2021-06-25T08:43:05Z</dcterms:modified>
</cp:coreProperties>
</file>