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6" autoAdjust="0"/>
  </p:normalViewPr>
  <p:slideViewPr>
    <p:cSldViewPr>
      <p:cViewPr>
        <p:scale>
          <a:sx n="100" d="100"/>
          <a:sy n="100" d="100"/>
        </p:scale>
        <p:origin x="-29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8D2C6-5807-49BF-B5E0-F9D6398800C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322DD-5122-45F4-8487-11035055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322DD-5122-45F4-8487-1103505578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974E7C6-DA46-4922-B6BF-355EE927779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068DDE4-E154-4E00-88B7-D1098695EA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#3 Operators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inside the brackets: {}, [], ()</a:t>
            </a:r>
          </a:p>
          <a:p>
            <a:r>
              <a:rPr lang="en-US" dirty="0" smtClean="0"/>
              <a:t>Increment ++ and Decrement Operators --;</a:t>
            </a:r>
          </a:p>
          <a:p>
            <a:r>
              <a:rPr lang="en-US" dirty="0" smtClean="0"/>
              <a:t>*, /, % will execute.</a:t>
            </a:r>
          </a:p>
          <a:p>
            <a:r>
              <a:rPr lang="en-US" dirty="0" smtClean="0"/>
              <a:t>+, - will execute.</a:t>
            </a:r>
          </a:p>
          <a:p>
            <a:r>
              <a:rPr lang="en-US" dirty="0" smtClean="0"/>
              <a:t>Relational Operators.</a:t>
            </a:r>
          </a:p>
          <a:p>
            <a:r>
              <a:rPr lang="en-US" dirty="0" smtClean="0"/>
              <a:t>Boolean and Bitwise Operators.</a:t>
            </a:r>
          </a:p>
          <a:p>
            <a:r>
              <a:rPr lang="en-US" dirty="0" smtClean="0"/>
              <a:t>Logical Operators.</a:t>
            </a:r>
          </a:p>
          <a:p>
            <a:r>
              <a:rPr lang="en-US" dirty="0" smtClean="0"/>
              <a:t>Assignment Operators.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of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types of operators works on bits.(0 and 1).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 are seven types of Bitwise operators.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They act only on integer data types (short, byte,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and long).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– wise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converts the number in to binary form and then invert all the bits (covert 0 to 1 and 1 to 0).</a:t>
            </a:r>
          </a:p>
          <a:p>
            <a:endParaRPr lang="en-US" dirty="0" smtClean="0"/>
          </a:p>
          <a:p>
            <a:r>
              <a:rPr lang="en-US" dirty="0" smtClean="0"/>
              <a:t>Its sign is (~). Pronounced as </a:t>
            </a:r>
            <a:r>
              <a:rPr lang="en-US" b="1" i="1" dirty="0" smtClean="0"/>
              <a:t>tilde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X = 10 (0000 1010)</a:t>
            </a:r>
          </a:p>
          <a:p>
            <a:r>
              <a:rPr lang="en-US" dirty="0" smtClean="0"/>
              <a:t>~X = -11 (1111 0101)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Bitwise (Complement) Operator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Performs the “and” operation on the individual bits.</a:t>
            </a:r>
          </a:p>
          <a:p>
            <a:endParaRPr lang="en-US" dirty="0"/>
          </a:p>
          <a:p>
            <a:r>
              <a:rPr lang="en-US" dirty="0" smtClean="0"/>
              <a:t>Its symbol is ‘&amp;’.</a:t>
            </a:r>
          </a:p>
          <a:p>
            <a:endParaRPr lang="en-US" dirty="0"/>
          </a:p>
          <a:p>
            <a:r>
              <a:rPr lang="en-US" dirty="0" smtClean="0"/>
              <a:t>X = 10 (0000 1010)</a:t>
            </a:r>
          </a:p>
          <a:p>
            <a:r>
              <a:rPr lang="en-US" dirty="0" smtClean="0"/>
              <a:t>Y = 11 (0000 1011)</a:t>
            </a:r>
          </a:p>
          <a:p>
            <a:r>
              <a:rPr lang="en-US" dirty="0" smtClean="0"/>
              <a:t>X&amp;Y = 0000 1010</a:t>
            </a:r>
          </a:p>
          <a:p>
            <a:endParaRPr lang="en-US" dirty="0"/>
          </a:p>
          <a:p>
            <a:r>
              <a:rPr lang="en-US" dirty="0" smtClean="0"/>
              <a:t>Output: 10 in decimal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(and) 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58433"/>
              </p:ext>
            </p:extLst>
          </p:nvPr>
        </p:nvGraphicFramePr>
        <p:xfrm>
          <a:off x="4419600" y="3886200"/>
          <a:ext cx="3886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&amp; Y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symbol is “|”.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 = 10 (0000 1010)</a:t>
            </a:r>
          </a:p>
          <a:p>
            <a:r>
              <a:rPr lang="en-US" dirty="0"/>
              <a:t>Y = 11 (0000 1011)</a:t>
            </a:r>
          </a:p>
          <a:p>
            <a:r>
              <a:rPr lang="en-US" dirty="0"/>
              <a:t>X&amp;Y = 0000 </a:t>
            </a:r>
            <a:r>
              <a:rPr lang="en-US" dirty="0" smtClean="0"/>
              <a:t>1011 </a:t>
            </a:r>
          </a:p>
          <a:p>
            <a:endParaRPr lang="en-US" dirty="0"/>
          </a:p>
          <a:p>
            <a:r>
              <a:rPr lang="en-US" dirty="0" smtClean="0"/>
              <a:t>Output: 11 in decimal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(or) operator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97696"/>
              </p:ext>
            </p:extLst>
          </p:nvPr>
        </p:nvGraphicFramePr>
        <p:xfrm>
          <a:off x="4419600" y="3505200"/>
          <a:ext cx="40386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&amp; Y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symbol is “^”.</a:t>
            </a:r>
          </a:p>
          <a:p>
            <a:r>
              <a:rPr lang="en-US" dirty="0" smtClean="0"/>
              <a:t>Also called as </a:t>
            </a:r>
            <a:r>
              <a:rPr lang="en-US" b="1" i="1" dirty="0" smtClean="0"/>
              <a:t>exclusive 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 = 10 (0000 1010)</a:t>
            </a:r>
          </a:p>
          <a:p>
            <a:r>
              <a:rPr lang="en-US" dirty="0"/>
              <a:t>Y = 11 (0000 1011)</a:t>
            </a:r>
          </a:p>
          <a:p>
            <a:r>
              <a:rPr lang="en-US" dirty="0"/>
              <a:t>X&amp;Y = 0000 0</a:t>
            </a:r>
            <a:r>
              <a:rPr lang="en-US" dirty="0" smtClean="0"/>
              <a:t>001 </a:t>
            </a:r>
          </a:p>
          <a:p>
            <a:endParaRPr lang="en-US" dirty="0"/>
          </a:p>
          <a:p>
            <a:r>
              <a:rPr lang="en-US" dirty="0" smtClean="0"/>
              <a:t>Output: 1 in decimal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(</a:t>
            </a:r>
            <a:r>
              <a:rPr lang="en-US" dirty="0" err="1" smtClean="0"/>
              <a:t>xor</a:t>
            </a:r>
            <a:r>
              <a:rPr lang="en-US" dirty="0" smtClean="0"/>
              <a:t>) operator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41931"/>
              </p:ext>
            </p:extLst>
          </p:nvPr>
        </p:nvGraphicFramePr>
        <p:xfrm>
          <a:off x="4419600" y="3505200"/>
          <a:ext cx="40386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&amp; Y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symbol is “&lt;&lt;”.</a:t>
            </a:r>
          </a:p>
          <a:p>
            <a:r>
              <a:rPr lang="en-US" dirty="0" smtClean="0"/>
              <a:t>Read as </a:t>
            </a:r>
            <a:r>
              <a:rPr lang="en-US" b="1" i="1" dirty="0" smtClean="0"/>
              <a:t>double less than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Bitwise (Left Shift) operator</a:t>
            </a:r>
            <a:endParaRPr 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75891"/>
            <a:ext cx="51911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3581400"/>
            <a:ext cx="24368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X = 20</a:t>
            </a:r>
          </a:p>
          <a:p>
            <a:r>
              <a:rPr lang="en-US" sz="2000" dirty="0" smtClean="0"/>
              <a:t> X &lt;&lt; 3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Output in Decimal:</a:t>
            </a:r>
          </a:p>
          <a:p>
            <a:r>
              <a:rPr lang="en-US" sz="2000" dirty="0" smtClean="0"/>
              <a:t> 160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85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Bitwise (Left Shift) operator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747000" cy="319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0" y="2209799"/>
            <a:ext cx="236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 = 2</a:t>
            </a:r>
          </a:p>
          <a:p>
            <a:r>
              <a:rPr lang="en-US" sz="2400" b="1" dirty="0" smtClean="0"/>
              <a:t>X &lt;&lt;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2163632"/>
            <a:ext cx="2840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 in decimal:</a:t>
            </a:r>
          </a:p>
          <a:p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02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Bitwise </a:t>
            </a:r>
            <a:r>
              <a:rPr lang="en-US" sz="4000" dirty="0" smtClean="0"/>
              <a:t>(Right </a:t>
            </a:r>
            <a:r>
              <a:rPr lang="en-US" sz="4000" dirty="0"/>
              <a:t>Shift) operator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35131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6475" y="3810000"/>
            <a:ext cx="24545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 = 23</a:t>
            </a:r>
          </a:p>
          <a:p>
            <a:r>
              <a:rPr lang="en-US" sz="2000" b="1" dirty="0" smtClean="0"/>
              <a:t>X &gt;&gt; 1</a:t>
            </a:r>
          </a:p>
          <a:p>
            <a:endParaRPr lang="en-US" sz="2000" b="1" dirty="0"/>
          </a:p>
          <a:p>
            <a:r>
              <a:rPr lang="en-US" sz="2000" b="1" dirty="0" smtClean="0"/>
              <a:t>Output in Decimal:</a:t>
            </a:r>
          </a:p>
          <a:p>
            <a:r>
              <a:rPr lang="en-US" sz="2000" b="1" dirty="0" smtClean="0"/>
              <a:t>11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81884"/>
            <a:ext cx="3700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Its Symbol is “&gt;&gt;”.</a:t>
            </a:r>
          </a:p>
          <a:p>
            <a:endParaRPr lang="en-US" sz="20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Read as </a:t>
            </a:r>
            <a:r>
              <a:rPr lang="en-US" sz="2000" b="1" i="1" dirty="0" smtClean="0"/>
              <a:t>double greater than.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0622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59</TotalTime>
  <Words>383</Words>
  <Application>Microsoft Office PowerPoint</Application>
  <PresentationFormat>On-screen Show (4:3)</PresentationFormat>
  <Paragraphs>120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Hardcover</vt:lpstr>
      <vt:lpstr>#3 Operators in Java</vt:lpstr>
      <vt:lpstr>Bit – wise Operators</vt:lpstr>
      <vt:lpstr>Bitwise (Complement) Operator</vt:lpstr>
      <vt:lpstr>Bitwise (and) operator</vt:lpstr>
      <vt:lpstr>Bitwise (or) operator</vt:lpstr>
      <vt:lpstr>Bitwise (xor) operator</vt:lpstr>
      <vt:lpstr>Bitwise (Left Shift) operator</vt:lpstr>
      <vt:lpstr>Bitwise (Left Shift) operator</vt:lpstr>
      <vt:lpstr>Bitwise (Right Shift) operator</vt:lpstr>
      <vt:lpstr>Priority of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 Operators in Java</dc:title>
  <dc:creator>MY PC</dc:creator>
  <cp:lastModifiedBy>MY PC</cp:lastModifiedBy>
  <cp:revision>16</cp:revision>
  <dcterms:created xsi:type="dcterms:W3CDTF">2021-05-05T07:12:17Z</dcterms:created>
  <dcterms:modified xsi:type="dcterms:W3CDTF">2021-05-05T08:19:44Z</dcterms:modified>
</cp:coreProperties>
</file>