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9DD89C-4847-4DDB-A38C-4F6E88360B8E}" type="datetimeFigureOut">
              <a:rPr lang="en-US" smtClean="0"/>
              <a:t>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11EE6B-3935-47C9-91A2-F589839D7B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#2 operators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Compact Notation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115398"/>
              </p:ext>
            </p:extLst>
          </p:nvPr>
        </p:nvGraphicFramePr>
        <p:xfrm>
          <a:off x="457200" y="1752600"/>
          <a:ext cx="8229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Expanded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Compact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x+10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+=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 assignment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a-1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 assignment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= b*9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*=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 assignment</a:t>
                      </a:r>
                      <a:r>
                        <a:rPr lang="en-US" baseline="0" dirty="0" smtClean="0"/>
                        <a:t> operator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= b/8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b/=8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assignment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a%5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a%=5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assignment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Relational Operator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 greater than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&gt;=</a:t>
            </a:r>
            <a:r>
              <a:rPr lang="en-US" sz="2000" dirty="0" smtClean="0"/>
              <a:t> </a:t>
            </a:r>
            <a:r>
              <a:rPr lang="en-US" sz="2000" dirty="0"/>
              <a:t>greater than </a:t>
            </a:r>
            <a:r>
              <a:rPr lang="en-US" sz="2000" dirty="0" smtClean="0"/>
              <a:t>or equal to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smtClean="0"/>
              <a:t> less than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&lt;=</a:t>
            </a:r>
            <a:r>
              <a:rPr lang="en-US" sz="2000" dirty="0" smtClean="0"/>
              <a:t> </a:t>
            </a:r>
            <a:r>
              <a:rPr lang="en-US" sz="2000" dirty="0"/>
              <a:t>less </a:t>
            </a:r>
            <a:r>
              <a:rPr lang="en-US" sz="2000" dirty="0" smtClean="0"/>
              <a:t>than </a:t>
            </a:r>
            <a:r>
              <a:rPr lang="en-US" sz="2000" dirty="0"/>
              <a:t>or equal </a:t>
            </a:r>
            <a:r>
              <a:rPr lang="en-US" sz="2000" dirty="0" smtClean="0"/>
              <a:t>to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==</a:t>
            </a:r>
            <a:r>
              <a:rPr lang="en-US" sz="2000" dirty="0" smtClean="0"/>
              <a:t> equal to (different from the assignment operator)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!=</a:t>
            </a:r>
            <a:r>
              <a:rPr lang="en-US" sz="2000" dirty="0" smtClean="0"/>
              <a:t> not equal 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43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Logical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 and operator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|| or operator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! Not operator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50271"/>
              </p:ext>
            </p:extLst>
          </p:nvPr>
        </p:nvGraphicFramePr>
        <p:xfrm>
          <a:off x="4953000" y="1752600"/>
          <a:ext cx="2590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89542"/>
              </p:ext>
            </p:extLst>
          </p:nvPr>
        </p:nvGraphicFramePr>
        <p:xfrm>
          <a:off x="4953000" y="3581400"/>
          <a:ext cx="2590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</a:tblGrid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3754"/>
              </p:ext>
            </p:extLst>
          </p:nvPr>
        </p:nvGraphicFramePr>
        <p:xfrm>
          <a:off x="4724400" y="5486400"/>
          <a:ext cx="2971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8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Boolean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 </a:t>
            </a:r>
            <a:r>
              <a:rPr lang="en-US" dirty="0"/>
              <a:t>B</a:t>
            </a:r>
            <a:r>
              <a:rPr lang="en-US" dirty="0" smtClean="0"/>
              <a:t>oolean and operator</a:t>
            </a:r>
          </a:p>
          <a:p>
            <a:r>
              <a:rPr lang="en-US" dirty="0" smtClean="0"/>
              <a:t>| </a:t>
            </a:r>
            <a:r>
              <a:rPr lang="en-US" dirty="0"/>
              <a:t>B</a:t>
            </a:r>
            <a:r>
              <a:rPr lang="en-US" dirty="0" smtClean="0"/>
              <a:t>oolean or operator</a:t>
            </a:r>
          </a:p>
          <a:p>
            <a:r>
              <a:rPr lang="en-US" dirty="0" smtClean="0"/>
              <a:t>! Boolean not operator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 = true</a:t>
            </a:r>
          </a:p>
          <a:p>
            <a:pPr lvl="2"/>
            <a:r>
              <a:rPr lang="en-US" dirty="0" smtClean="0"/>
              <a:t>B = false</a:t>
            </a:r>
          </a:p>
          <a:p>
            <a:pPr lvl="2"/>
            <a:r>
              <a:rPr lang="en-US" dirty="0" smtClean="0"/>
              <a:t>A &amp; B // returns false; (returns true only if both are true)</a:t>
            </a:r>
          </a:p>
          <a:p>
            <a:pPr lvl="2"/>
            <a:r>
              <a:rPr lang="en-US" dirty="0" smtClean="0"/>
              <a:t>A | B // returns true; (return false only if both are false)</a:t>
            </a:r>
          </a:p>
          <a:p>
            <a:pPr lvl="2"/>
            <a:r>
              <a:rPr lang="en-US" dirty="0" smtClean="0"/>
              <a:t>A &amp; A // returns true;</a:t>
            </a:r>
          </a:p>
          <a:p>
            <a:pPr lvl="2"/>
            <a:r>
              <a:rPr lang="en-US" dirty="0" smtClean="0"/>
              <a:t>B | B // returns false;</a:t>
            </a:r>
          </a:p>
          <a:p>
            <a:pPr lvl="2"/>
            <a:r>
              <a:rPr lang="en-US" dirty="0" smtClean="0"/>
              <a:t>!A  // returns false;</a:t>
            </a:r>
          </a:p>
          <a:p>
            <a:pPr lvl="2"/>
            <a:r>
              <a:rPr lang="en-US" dirty="0" smtClean="0"/>
              <a:t>!B // returns true;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0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24</TotalTime>
  <Words>212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#2 operators in Java</vt:lpstr>
      <vt:lpstr>Compact Notation</vt:lpstr>
      <vt:lpstr>Relational Operator</vt:lpstr>
      <vt:lpstr>Logical Operators</vt:lpstr>
      <vt:lpstr>Boolean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operators in Java</dc:title>
  <dc:creator>MY PC</dc:creator>
  <cp:lastModifiedBy>MY PC</cp:lastModifiedBy>
  <cp:revision>5</cp:revision>
  <dcterms:created xsi:type="dcterms:W3CDTF">2021-05-04T11:21:20Z</dcterms:created>
  <dcterms:modified xsi:type="dcterms:W3CDTF">2011-12-31T18:41:09Z</dcterms:modified>
</cp:coreProperties>
</file>