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39D8269-6998-4451-9936-8C251969236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FAC336B-E1F1-4B33-86B2-D0875BC7A3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</a:t>
            </a:r>
            <a:br>
              <a:rPr lang="en-US" dirty="0" smtClean="0"/>
            </a:br>
            <a:r>
              <a:rPr lang="en-US" dirty="0" smtClean="0"/>
              <a:t>Number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733800"/>
            <a:ext cx="472440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 Number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Decimal </a:t>
            </a:r>
            <a:r>
              <a:rPr lang="en-US" dirty="0"/>
              <a:t>number system is a </a:t>
            </a:r>
            <a:r>
              <a:rPr lang="en-US" b="1" dirty="0"/>
              <a:t>base 10</a:t>
            </a:r>
            <a:r>
              <a:rPr lang="en-US" dirty="0"/>
              <a:t> number system having 10 digits from 0 to 9. This means that any numerical quantity can be represented using these 10 digits. Decimal number system is also a </a:t>
            </a:r>
            <a:r>
              <a:rPr lang="en-US" b="1" dirty="0"/>
              <a:t>positional value system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Example– </a:t>
            </a:r>
            <a:r>
              <a:rPr lang="en-US" dirty="0"/>
              <a:t>734, 971 and 207. The value of 7 in all three numbers is different−</a:t>
            </a:r>
          </a:p>
          <a:p>
            <a:pPr lvl="2"/>
            <a:r>
              <a:rPr lang="en-US" dirty="0"/>
              <a:t>In 734, value of 7 is 7 hundreds or 700 or 7 × 100 or 7 × 10</a:t>
            </a:r>
            <a:r>
              <a:rPr lang="en-US" baseline="30000" dirty="0"/>
              <a:t>2</a:t>
            </a:r>
            <a:endParaRPr lang="en-US" dirty="0"/>
          </a:p>
          <a:p>
            <a:pPr lvl="2"/>
            <a:r>
              <a:rPr lang="en-US" dirty="0"/>
              <a:t>In 971, value of 7 is 7 tens or 70 or 7 × 10 or 7 × 10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In 207, value 0f 7 is 7 units or 7 or 7 × 1 or 7 × </a:t>
            </a:r>
            <a:r>
              <a:rPr lang="en-US" dirty="0" smtClean="0"/>
              <a:t>10</a:t>
            </a:r>
            <a:r>
              <a:rPr lang="en-US" baseline="300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49322"/>
            <a:ext cx="6196405" cy="3603812"/>
          </a:xfrm>
        </p:spPr>
        <p:txBody>
          <a:bodyPr anchor="b"/>
          <a:lstStyle/>
          <a:p>
            <a:r>
              <a:rPr lang="en-US" dirty="0" smtClean="0"/>
              <a:t>734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 is the Base Number.</a:t>
            </a:r>
          </a:p>
          <a:p>
            <a:r>
              <a:rPr lang="en-US" dirty="0" smtClean="0"/>
              <a:t>0, 1 and 2 are the Exponents.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4630"/>
              </p:ext>
            </p:extLst>
          </p:nvPr>
        </p:nvGraphicFramePr>
        <p:xfrm>
          <a:off x="1524000" y="281940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Hundreds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34000"/>
            <a:ext cx="1352739" cy="676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43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196405" cy="360381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easiest way to vary instructions through electric signals is two-state system – on and off. On is represented as 1 and off as 0, though 0 is not actually no signal but signal at a lower voltage. The number system having just these two digits – 0 and 1 – is called </a:t>
            </a:r>
            <a:r>
              <a:rPr lang="en-US" b="1" dirty="0"/>
              <a:t>binary number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97" y="1828800"/>
            <a:ext cx="6196405" cy="3603812"/>
          </a:xfrm>
        </p:spPr>
        <p:txBody>
          <a:bodyPr/>
          <a:lstStyle/>
          <a:p>
            <a:r>
              <a:rPr lang="en-US" dirty="0"/>
              <a:t>Each binary digit is also called a </a:t>
            </a:r>
            <a:r>
              <a:rPr lang="en-US" b="1" dirty="0"/>
              <a:t>bit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rightmost digit is called </a:t>
            </a:r>
            <a:r>
              <a:rPr lang="en-US" b="1" dirty="0"/>
              <a:t>least significant bit (LSB)</a:t>
            </a:r>
            <a:r>
              <a:rPr lang="en-US" dirty="0"/>
              <a:t> and leftmost digit is called </a:t>
            </a:r>
            <a:r>
              <a:rPr lang="en-US" b="1" dirty="0"/>
              <a:t>most </a:t>
            </a:r>
            <a:r>
              <a:rPr lang="en-US" b="1" dirty="0" smtClean="0"/>
              <a:t>significant </a:t>
            </a:r>
            <a:r>
              <a:rPr lang="en-US" b="1" dirty="0"/>
              <a:t>bit (MSB)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514600"/>
            <a:ext cx="4933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31242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Decimal to Binary Numbers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172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9674" y="4800600"/>
            <a:ext cx="6931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remainders are to be read from bottom to top to obtain the binary equivalent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43</a:t>
            </a:r>
            <a:r>
              <a:rPr lang="en-US" baseline="-25000" dirty="0"/>
              <a:t>10</a:t>
            </a:r>
            <a:r>
              <a:rPr lang="en-US" dirty="0"/>
              <a:t> = 101011</a:t>
            </a:r>
            <a:r>
              <a:rPr lang="en-US" baseline="-25000" dirty="0"/>
              <a:t>2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of Decimal to Binary Numbers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22" y="2119313"/>
            <a:ext cx="3553919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0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of </a:t>
            </a:r>
            <a:r>
              <a:rPr lang="en-US" dirty="0" smtClean="0"/>
              <a:t>Negative Decimal </a:t>
            </a:r>
            <a:r>
              <a:rPr lang="en-US" dirty="0"/>
              <a:t>to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-10</a:t>
            </a:r>
          </a:p>
          <a:p>
            <a:pPr lvl="1"/>
            <a:r>
              <a:rPr lang="en-US" dirty="0" smtClean="0"/>
              <a:t>Binary 10 		0 0 0 0	1 0 1 0</a:t>
            </a:r>
          </a:p>
          <a:p>
            <a:pPr lvl="1"/>
            <a:r>
              <a:rPr lang="en-US" dirty="0" smtClean="0"/>
              <a:t>1’s Complement                1 1 1 1 0 1 0 1       (change 1 to 0 and                                           0 to 1)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2’s Complement                 1 1 1 1 0 1 0 1              (add 1 to 1’s complement)           +          1</a:t>
            </a:r>
          </a:p>
          <a:p>
            <a:pPr marL="2880360" lvl="8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  1 1 1 1   0  1  1  0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257800" y="5181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8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71</TotalTime>
  <Words>146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Conversion  Number System</vt:lpstr>
      <vt:lpstr>Decimal Number System</vt:lpstr>
      <vt:lpstr>Decimal Number System</vt:lpstr>
      <vt:lpstr>Binary Number System </vt:lpstr>
      <vt:lpstr>Binary Number System </vt:lpstr>
      <vt:lpstr>Conversion of Decimal to Binary Numbers</vt:lpstr>
      <vt:lpstr>Conversion of Decimal to Binary Numbers</vt:lpstr>
      <vt:lpstr>Conversion of Negative Decimal to Binary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 Number System</dc:title>
  <dc:creator>MY PC</dc:creator>
  <cp:lastModifiedBy>MY PC</cp:lastModifiedBy>
  <cp:revision>6</cp:revision>
  <dcterms:created xsi:type="dcterms:W3CDTF">2021-05-05T06:07:08Z</dcterms:created>
  <dcterms:modified xsi:type="dcterms:W3CDTF">2021-05-05T07:24:25Z</dcterms:modified>
</cp:coreProperties>
</file>