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C4DB0CD-F565-4C95-98A9-E75A3743E8B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82B60D5-EB62-4A38-91FC-FDF3A0CAB0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#1 OPERATORS IN JAVA</a:t>
            </a:r>
          </a:p>
        </p:txBody>
      </p:sp>
    </p:spTree>
    <p:extLst>
      <p:ext uri="{BB962C8B-B14F-4D97-AF65-F5344CB8AC3E}">
        <p14:creationId xmlns:p14="http://schemas.microsoft.com/office/powerpoint/2010/main" val="7861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Airthmetic</a:t>
            </a:r>
            <a:r>
              <a:rPr lang="en-US" sz="4400" dirty="0"/>
              <a:t> Operators (Binary Operators)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972344"/>
              </p:ext>
            </p:extLst>
          </p:nvPr>
        </p:nvGraphicFramePr>
        <p:xfrm>
          <a:off x="762000" y="685800"/>
          <a:ext cx="75438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(not (x))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 </a:t>
                      </a:r>
                    </a:p>
                    <a:p>
                      <a:r>
                        <a:rPr lang="en-US" dirty="0"/>
                        <a:t>(Returns the Remainder of 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A%B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Unary Operator (operate only on one operand)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Unary minus Operator (-)</a:t>
            </a:r>
          </a:p>
          <a:p>
            <a:r>
              <a:rPr lang="en-US" dirty="0"/>
              <a:t>2. Increment Operator (++)</a:t>
            </a:r>
          </a:p>
          <a:p>
            <a:r>
              <a:rPr lang="en-US" dirty="0"/>
              <a:t>3. Decrement Operator (--)</a:t>
            </a:r>
          </a:p>
        </p:txBody>
      </p:sp>
    </p:spTree>
    <p:extLst>
      <p:ext uri="{BB962C8B-B14F-4D97-AF65-F5344CB8AC3E}">
        <p14:creationId xmlns:p14="http://schemas.microsoft.com/office/powerpoint/2010/main" val="158017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Operator (++)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(x++)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1;</a:t>
            </a:r>
          </a:p>
          <a:p>
            <a:r>
              <a:rPr lang="en-US" dirty="0"/>
              <a:t>b = 2;</a:t>
            </a:r>
          </a:p>
          <a:p>
            <a:r>
              <a:rPr lang="en-US" dirty="0"/>
              <a:t>a = b++;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values of a and b?</a:t>
            </a:r>
          </a:p>
          <a:p>
            <a:r>
              <a:rPr lang="en-US" dirty="0"/>
              <a:t>a = 2;</a:t>
            </a:r>
          </a:p>
          <a:p>
            <a:r>
              <a:rPr lang="en-US" dirty="0"/>
              <a:t>b = 3;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 (++x)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= 1;</a:t>
            </a:r>
          </a:p>
          <a:p>
            <a:r>
              <a:rPr lang="en-US" dirty="0"/>
              <a:t>b = 2;</a:t>
            </a:r>
          </a:p>
          <a:p>
            <a:r>
              <a:rPr lang="en-US" dirty="0"/>
              <a:t>a = ++b;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values of a and b?</a:t>
            </a:r>
          </a:p>
          <a:p>
            <a:r>
              <a:rPr lang="en-US" dirty="0"/>
              <a:t>a </a:t>
            </a:r>
            <a:r>
              <a:rPr lang="en-US"/>
              <a:t>= </a:t>
            </a:r>
            <a:r>
              <a:rPr lang="en-US" dirty="0"/>
              <a:t>3</a:t>
            </a:r>
            <a:r>
              <a:rPr lang="en-US"/>
              <a:t>;</a:t>
            </a:r>
            <a:endParaRPr lang="en-US" dirty="0"/>
          </a:p>
          <a:p>
            <a:r>
              <a:rPr lang="en-US" dirty="0"/>
              <a:t>b = 3;</a:t>
            </a:r>
          </a:p>
        </p:txBody>
      </p:sp>
    </p:spTree>
    <p:extLst>
      <p:ext uri="{BB962C8B-B14F-4D97-AF65-F5344CB8AC3E}">
        <p14:creationId xmlns:p14="http://schemas.microsoft.com/office/powerpoint/2010/main" val="26756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Decrement Operator (--)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(x--)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1;</a:t>
            </a:r>
          </a:p>
          <a:p>
            <a:r>
              <a:rPr lang="en-US" dirty="0"/>
              <a:t>b = 2;</a:t>
            </a:r>
          </a:p>
          <a:p>
            <a:r>
              <a:rPr lang="en-US" dirty="0"/>
              <a:t>a = b--;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values of a and b?</a:t>
            </a:r>
          </a:p>
          <a:p>
            <a:r>
              <a:rPr lang="en-US" dirty="0"/>
              <a:t>a = 2;</a:t>
            </a:r>
          </a:p>
          <a:p>
            <a:r>
              <a:rPr lang="en-US" dirty="0"/>
              <a:t>b = 1;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 (--x)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= 1;</a:t>
            </a:r>
          </a:p>
          <a:p>
            <a:r>
              <a:rPr lang="en-US" dirty="0"/>
              <a:t>b = 2;</a:t>
            </a:r>
          </a:p>
          <a:p>
            <a:r>
              <a:rPr lang="en-US" dirty="0"/>
              <a:t>a = --b;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values of a and b?</a:t>
            </a:r>
          </a:p>
          <a:p>
            <a:r>
              <a:rPr lang="en-US" dirty="0"/>
              <a:t>a = 1;</a:t>
            </a:r>
          </a:p>
          <a:p>
            <a:r>
              <a:rPr lang="en-US" dirty="0"/>
              <a:t>b = 1;</a:t>
            </a:r>
          </a:p>
        </p:txBody>
      </p:sp>
    </p:spTree>
    <p:extLst>
      <p:ext uri="{BB962C8B-B14F-4D97-AF65-F5344CB8AC3E}">
        <p14:creationId xmlns:p14="http://schemas.microsoft.com/office/powerpoint/2010/main" val="19394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26</TotalTime>
  <Words>216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Impact</vt:lpstr>
      <vt:lpstr>Times New Roman</vt:lpstr>
      <vt:lpstr>NewsPrint</vt:lpstr>
      <vt:lpstr>#1 OPERATORS IN JAVA</vt:lpstr>
      <vt:lpstr>Airthmetic Operators (Binary Operators)</vt:lpstr>
      <vt:lpstr>Unary Operator (operate only on one operand)</vt:lpstr>
      <vt:lpstr>Increment Operator (++) </vt:lpstr>
      <vt:lpstr>Decrement Operator (--)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JAVA</dc:title>
  <dc:creator>MY PC</dc:creator>
  <cp:lastModifiedBy>Rajeev Nayan</cp:lastModifiedBy>
  <cp:revision>5</cp:revision>
  <dcterms:created xsi:type="dcterms:W3CDTF">2011-12-31T18:35:33Z</dcterms:created>
  <dcterms:modified xsi:type="dcterms:W3CDTF">2021-05-04T14:01:58Z</dcterms:modified>
</cp:coreProperties>
</file>