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FA051AB-4C6C-43F1-96B3-DAF9B34C44B4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FF7788D-937A-4E28-8D02-F959BD7A4C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Loops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Statements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Sequential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Loops and Sequential statements?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Sequential Statements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(1);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(2);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(3);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(4);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(5);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(6);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(7);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(8);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(9);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(10);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Loops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/>
              <a:t>i=1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hile( i &lt; 10){</a:t>
            </a:r>
          </a:p>
          <a:p>
            <a:pPr marL="6858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(i);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dirty="0" smtClean="0"/>
              <a:t>i++;</a:t>
            </a:r>
          </a:p>
          <a:p>
            <a:pPr marL="685800" lvl="2" indent="0">
              <a:buNone/>
            </a:pPr>
            <a:r>
              <a:rPr lang="en-US" dirty="0" smtClean="0"/>
              <a:t>} // end of the loop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7" name="AutoShape 4" descr="Understanding &quot;The Loop&quot; in WordPress - Site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2359777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Types of Statements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Sequential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Executed in the same order as per written by the programmer.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Control </a:t>
            </a:r>
          </a:p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Programmer alters the flow of execution of the statements by inserting the several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If…else statement</a:t>
            </a:r>
          </a:p>
          <a:p>
            <a:r>
              <a:rPr lang="en-US" dirty="0" smtClean="0"/>
              <a:t>do…while loop</a:t>
            </a:r>
          </a:p>
          <a:p>
            <a:r>
              <a:rPr lang="en-US" dirty="0"/>
              <a:t>w</a:t>
            </a:r>
            <a:r>
              <a:rPr lang="en-US" dirty="0" smtClean="0"/>
              <a:t>hile loop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for-each loop</a:t>
            </a:r>
          </a:p>
          <a:p>
            <a:r>
              <a:rPr lang="en-US" dirty="0" smtClean="0"/>
              <a:t>switch statement</a:t>
            </a:r>
          </a:p>
          <a:p>
            <a:r>
              <a:rPr lang="en-US" dirty="0" smtClean="0"/>
              <a:t>break statement</a:t>
            </a:r>
          </a:p>
          <a:p>
            <a:r>
              <a:rPr lang="en-US" dirty="0" smtClean="0"/>
              <a:t>continue statement</a:t>
            </a:r>
          </a:p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0" y="2667000"/>
            <a:ext cx="3304572" cy="1463153"/>
          </a:xfrm>
        </p:spPr>
        <p:txBody>
          <a:bodyPr/>
          <a:lstStyle/>
          <a:p>
            <a:r>
              <a:rPr lang="en-US" u="sng" dirty="0" smtClean="0"/>
              <a:t>Control Statements and Loops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250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4917017</TotalTime>
  <Words>99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Control Statements</vt:lpstr>
      <vt:lpstr>Difference between Loops and Sequential statements?</vt:lpstr>
      <vt:lpstr>Types of Statements</vt:lpstr>
      <vt:lpstr>Control Statements and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MY PC</dc:creator>
  <cp:lastModifiedBy>MY PC</cp:lastModifiedBy>
  <cp:revision>6</cp:revision>
  <dcterms:created xsi:type="dcterms:W3CDTF">2011-12-31T18:35:27Z</dcterms:created>
  <dcterms:modified xsi:type="dcterms:W3CDTF">2021-05-07T08:52:53Z</dcterms:modified>
</cp:coreProperties>
</file>