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4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7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9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5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4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54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77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6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4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9A3823-4F0D-435A-BCAC-E630967B3B1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8BB07D-E749-4018-BB06-EC15A6871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D040-B561-4EDE-8892-10C33843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What is Cross-Entropy ?</a:t>
            </a:r>
          </a:p>
        </p:txBody>
      </p:sp>
    </p:spTree>
    <p:extLst>
      <p:ext uri="{BB962C8B-B14F-4D97-AF65-F5344CB8AC3E}">
        <p14:creationId xmlns:p14="http://schemas.microsoft.com/office/powerpoint/2010/main" val="13100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6B71-E218-4B46-B544-91A6E064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Definition: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8876-0071-492E-996C-2297BDEAB6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4400" cap="none" dirty="0">
                <a:solidFill>
                  <a:srgbClr val="00B050"/>
                </a:solidFill>
              </a:rPr>
              <a:t>How close is the predicted distribution from the true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9176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4860-3528-4638-83F5-88DE557A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cap="none" dirty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br>
              <a:rPr lang="en-IN" sz="2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suppose for a specific training instance, the true label is B (out of the possible labels A, B, and C). The one-hot distribution for this training instance is therefore: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F9EF6-04B4-4A5B-AD7A-D6E01E31A92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IN" sz="4000" cap="none" dirty="0" err="1"/>
              <a:t>Pr</a:t>
            </a:r>
            <a:r>
              <a:rPr lang="en-IN" sz="4000" cap="none" dirty="0"/>
              <a:t> [class A ]</a:t>
            </a:r>
          </a:p>
          <a:p>
            <a:r>
              <a:rPr lang="en-IN" sz="4000" cap="none" dirty="0"/>
              <a:t>0.0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830BE4-AFEE-4595-8F72-FA3A06E1387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IN" sz="4000" cap="none" dirty="0" err="1"/>
              <a:t>Pr</a:t>
            </a:r>
            <a:r>
              <a:rPr lang="en-IN" sz="4000" cap="none" dirty="0"/>
              <a:t> [class B ]</a:t>
            </a:r>
          </a:p>
          <a:p>
            <a:r>
              <a:rPr lang="en-IN" sz="4000" cap="none" dirty="0"/>
              <a:t>1.0</a:t>
            </a:r>
          </a:p>
          <a:p>
            <a:endParaRPr lang="en-IN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9A05A7-BE4F-44EC-A5E3-8642D0F8EFF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IN" sz="4000" cap="none" dirty="0" err="1"/>
              <a:t>Pr</a:t>
            </a:r>
            <a:r>
              <a:rPr lang="en-IN" sz="4000" cap="none" dirty="0"/>
              <a:t> [class C ]</a:t>
            </a:r>
          </a:p>
          <a:p>
            <a:r>
              <a:rPr lang="en-IN" sz="4000" cap="none" dirty="0"/>
              <a:t>0.0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865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187-E005-4152-90C2-7F2EC3FE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Now after applying the machine learning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FB655-DE1A-4F6A-92CC-9EB9CD46CD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IN" sz="4000" cap="none" dirty="0" err="1"/>
              <a:t>Pr</a:t>
            </a:r>
            <a:r>
              <a:rPr lang="en-IN" sz="4000" cap="none" dirty="0"/>
              <a:t> [class A ]</a:t>
            </a:r>
          </a:p>
          <a:p>
            <a:r>
              <a:rPr lang="en-IN" sz="4000" cap="none" dirty="0"/>
              <a:t>0.38</a:t>
            </a:r>
          </a:p>
          <a:p>
            <a:endParaRPr lang="en-IN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8656DC-51CF-449D-A61F-D9017BB842D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IN" sz="4000" cap="none" dirty="0" err="1"/>
              <a:t>Pr</a:t>
            </a:r>
            <a:r>
              <a:rPr lang="en-IN" sz="4000" cap="none" dirty="0"/>
              <a:t> [class B ]</a:t>
            </a:r>
          </a:p>
          <a:p>
            <a:r>
              <a:rPr lang="en-IN" sz="4000" cap="none" dirty="0"/>
              <a:t>0.59</a:t>
            </a:r>
          </a:p>
          <a:p>
            <a:endParaRPr lang="en-IN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D36006-B963-4B26-A573-6E165C56732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IN" sz="4000" cap="none" dirty="0" err="1"/>
              <a:t>Pr</a:t>
            </a:r>
            <a:r>
              <a:rPr lang="en-IN" sz="4000" cap="none" dirty="0"/>
              <a:t> [class C ]</a:t>
            </a:r>
          </a:p>
          <a:p>
            <a:r>
              <a:rPr lang="en-IN" sz="4000" cap="none" dirty="0"/>
              <a:t>0.03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569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3CDB-F5AF-4CB2-AA35-2125725F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Formula for calculating cross-entropy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89A9B-3A30-4EB8-837F-1878F26BEC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1974574"/>
            <a:ext cx="9117496" cy="34113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15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F393B6D-E595-45BC-8574-F8314506E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1929" y="3136612"/>
            <a:ext cx="103252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 = - (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*ln(0.38) + 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*ln(0.59) + 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*ln(0.03)) = 0.527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5F39C-C8A2-4F04-AD56-E1C1B659619D}"/>
              </a:ext>
            </a:extLst>
          </p:cNvPr>
          <p:cNvSpPr txBox="1"/>
          <p:nvPr/>
        </p:nvSpPr>
        <p:spPr>
          <a:xfrm>
            <a:off x="4727195" y="4823791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</a:t>
            </a:r>
            <a:r>
              <a:rPr lang="en-IN" dirty="0" err="1"/>
              <a:t>Pr</a:t>
            </a:r>
            <a:r>
              <a:rPr lang="en-IN" dirty="0"/>
              <a:t> of class A, B and 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38B0D-2B68-452E-90E7-02A0DB24B6E2}"/>
              </a:ext>
            </a:extLst>
          </p:cNvPr>
          <p:cNvCxnSpPr/>
          <p:nvPr/>
        </p:nvCxnSpPr>
        <p:spPr>
          <a:xfrm>
            <a:off x="2093843" y="3721387"/>
            <a:ext cx="3366053" cy="102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8A626-20BE-4B89-8D6B-9BD1CB4FDBAC}"/>
              </a:ext>
            </a:extLst>
          </p:cNvPr>
          <p:cNvCxnSpPr/>
          <p:nvPr/>
        </p:nvCxnSpPr>
        <p:spPr>
          <a:xfrm>
            <a:off x="4876800" y="3721387"/>
            <a:ext cx="795130" cy="102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66E8E-2DED-4B12-AF82-F391B7666ABC}"/>
              </a:ext>
            </a:extLst>
          </p:cNvPr>
          <p:cNvCxnSpPr/>
          <p:nvPr/>
        </p:nvCxnSpPr>
        <p:spPr>
          <a:xfrm flipH="1">
            <a:off x="6255026" y="3721387"/>
            <a:ext cx="1364974" cy="102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4CE57C-583B-43CA-931A-AA685D5B3714}"/>
              </a:ext>
            </a:extLst>
          </p:cNvPr>
          <p:cNvSpPr txBox="1"/>
          <p:nvPr/>
        </p:nvSpPr>
        <p:spPr>
          <a:xfrm>
            <a:off x="3376269" y="689113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Predicted </a:t>
            </a:r>
            <a:r>
              <a:rPr lang="en-IN" dirty="0" err="1"/>
              <a:t>Pr</a:t>
            </a:r>
            <a:r>
              <a:rPr lang="en-IN" dirty="0"/>
              <a:t> by our Machine Leaning Algorithm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6A1C29-85F8-4EFC-8776-693F6D2F4B28}"/>
              </a:ext>
            </a:extLst>
          </p:cNvPr>
          <p:cNvCxnSpPr/>
          <p:nvPr/>
        </p:nvCxnSpPr>
        <p:spPr>
          <a:xfrm flipV="1">
            <a:off x="3472070" y="1245704"/>
            <a:ext cx="1255125" cy="1890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6D8A1-2460-4041-BF9D-D9F316FF5435}"/>
              </a:ext>
            </a:extLst>
          </p:cNvPr>
          <p:cNvCxnSpPr>
            <a:cxnSpLocks/>
          </p:cNvCxnSpPr>
          <p:nvPr/>
        </p:nvCxnSpPr>
        <p:spPr>
          <a:xfrm flipH="1" flipV="1">
            <a:off x="5459896" y="1245705"/>
            <a:ext cx="954156" cy="1890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147E86-589A-42BB-8420-4233CBD52A1E}"/>
              </a:ext>
            </a:extLst>
          </p:cNvPr>
          <p:cNvCxnSpPr>
            <a:cxnSpLocks/>
          </p:cNvCxnSpPr>
          <p:nvPr/>
        </p:nvCxnSpPr>
        <p:spPr>
          <a:xfrm flipH="1" flipV="1">
            <a:off x="6596045" y="1223529"/>
            <a:ext cx="2388929" cy="1913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6FC5-0694-4BCA-BB6C-F64381AA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50" y="1030357"/>
            <a:ext cx="10396882" cy="1151965"/>
          </a:xfrm>
        </p:spPr>
        <p:txBody>
          <a:bodyPr/>
          <a:lstStyle/>
          <a:p>
            <a:r>
              <a:rPr lang="en-IN" dirty="0"/>
              <a:t>Therefore, the loss is 0.527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0CD8C-71E5-4383-8CF4-81124B77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5" y="2684228"/>
            <a:ext cx="7010400" cy="2340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14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26</TotalTime>
  <Words>152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Impact</vt:lpstr>
      <vt:lpstr>Main Event</vt:lpstr>
      <vt:lpstr>What is Cross-Entropy ?</vt:lpstr>
      <vt:lpstr>Definition: </vt:lpstr>
      <vt:lpstr>For example,  suppose for a specific training instance, the true label is B (out of the possible labels A, B, and C). The one-hot distribution for this training instance is therefore:</vt:lpstr>
      <vt:lpstr>Now after applying the machine learning algorithm</vt:lpstr>
      <vt:lpstr>Formula for calculating cross-entropy</vt:lpstr>
      <vt:lpstr>H = - (0.0*ln(0.38) + 1.0*ln(0.59) + 0.0*ln(0.03)) = 0.527 </vt:lpstr>
      <vt:lpstr>Therefore, the loss is 0.527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Cross-Entropy ?</dc:title>
  <dc:creator>Hare Krishna</dc:creator>
  <cp:lastModifiedBy>Hare Krishna</cp:lastModifiedBy>
  <cp:revision>5</cp:revision>
  <dcterms:created xsi:type="dcterms:W3CDTF">2021-05-16T11:17:41Z</dcterms:created>
  <dcterms:modified xsi:type="dcterms:W3CDTF">2021-05-16T11:47:08Z</dcterms:modified>
</cp:coreProperties>
</file>