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ACE5-7C14-4648-A4E6-11823467A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5D0CE-0DF2-477E-8FD9-C245CA50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0E7C-A03A-4563-AAB6-E3DD61D1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01B3-26DE-4256-A2E2-EAB40FED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3ACD-35C0-4D7B-99D7-141BAB29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44B7-8620-46A5-B3AD-5D02D52B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955D3-7BE3-4A13-AA95-13E1454E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1CD9-A268-4D72-9DEA-8E1A5D69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BD92-7737-4FD8-B1EF-ACF41F30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7633-371E-43C3-B683-75DE2872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02732-1D17-406B-8B36-38579286A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BCB75-0131-4B4A-9772-584FCA3C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8CC9-BE3D-4995-8879-FB682A26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77E4-5DD3-488A-B881-FF3E0783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42C2-9F2E-40F1-A5E2-771EF85A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E0BF-3403-4B4F-BA4F-E721A2C2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9F16-84D9-400E-B166-56D317BE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6B94-9AAF-4B26-BB44-5D0E1B0C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56A4-D8C9-4B53-B469-FFE0EC1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C736-52B4-4318-9A7E-01447AEA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2614-00D5-4FC4-8594-CDC95252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0056-51DD-416D-8DD0-718D6CB5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1044-0F25-4665-B88A-06CF517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AE6D-0D82-4D56-8CC8-16DD09D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8384-A928-4C17-9F5C-29C61104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A17A-F043-416A-B1BD-0C1D4679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AD31-C903-492A-BE8C-8D9C4E33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75716-7B67-44FE-8FB3-5681F145B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9501-7797-44F2-981A-D597D628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5700-F7AD-48B2-9489-9525C517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634C9-19F3-458B-915D-95226410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D819-885C-4C77-86DD-700E0935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D5DE-EBDD-476F-8CB1-9BFFEB78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05AAE-3F72-4050-BE22-362B4D554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E604C-85FC-44ED-B65C-E9E417BD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6A35-525D-4D60-9AFE-ED517DC5C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F51BC-2BBE-47DD-82CB-B3F103CC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5ADB4-B2B5-414C-8522-FA325D13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DCD48-62D1-4AB5-B307-BABDCCE7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CF6A-3092-4ED2-AE74-2876002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8A628-96DE-40E0-A222-FF11D73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4161F-53D9-4EBD-8025-AEE7B77B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E32AA-BABC-402B-854A-8CE45560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2078A-5FDF-4EB8-854C-32E83DCE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18FB8-5C51-4EF0-ABBD-B348F827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1B468-C96D-4F3F-B64D-69FD0B3D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F813-3B93-4724-9DBD-9DC5BCC5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91D9-1D5B-45E4-BBA0-2C6955D0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46FE-0CF9-4FF8-A838-88382B0BB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5AD23-C7AA-4DBA-8887-F7BE8001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B60B-3B23-423E-BACC-BB67FF61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DF89-7455-442A-8504-7CC062D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B1C1-6AAA-43FF-A56E-E89100BE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9687B-9333-492E-B0A3-D42777AB8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BD1F8-0948-4293-A646-2CF6F787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F841-690A-49F4-825C-FDA46B5A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A1940-A0BF-4ADB-AD1F-007DF098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FE66-B073-44BB-BC15-D8CECF57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32C92-E973-40B1-A8B2-7904BAD0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C54E-4324-4549-A929-14CA647F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FD96-9196-414D-8EE6-EC758C233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3FD4-742B-472D-90E3-90DC1D00D52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958F4-BF13-4B73-9EB5-54593997D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762-4DDF-4764-9AF4-F00283A51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A4ED-E0E2-4270-96AF-9F532A74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5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AB8CDFCD-E8AC-490C-8D69-313067AB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C78B-2B84-4F8C-8206-DCD1D82606AF}"/>
              </a:ext>
            </a:extLst>
          </p:cNvPr>
          <p:cNvSpPr txBox="1"/>
          <p:nvPr/>
        </p:nvSpPr>
        <p:spPr>
          <a:xfrm>
            <a:off x="6409233" y="3733728"/>
            <a:ext cx="320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Open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Computer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Vision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5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og and a cat&#10;&#10;Description automatically generated">
            <a:extLst>
              <a:ext uri="{FF2B5EF4-FFF2-40B4-BE49-F238E27FC236}">
                <a16:creationId xmlns:a16="http://schemas.microsoft.com/office/drawing/2014/main" id="{B7436B22-F059-4292-AB00-72BFA4A0E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7" b="249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4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0540F5-560E-487C-9C18-852A12F3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4CDFB86-064A-4FE5-A6CC-77C207055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>
          <a:xfrm>
            <a:off x="457200" y="45677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Nayan</dc:creator>
  <cp:lastModifiedBy>Rajeev Nayan</cp:lastModifiedBy>
  <cp:revision>1</cp:revision>
  <dcterms:created xsi:type="dcterms:W3CDTF">2021-06-05T12:04:14Z</dcterms:created>
  <dcterms:modified xsi:type="dcterms:W3CDTF">2021-06-05T12:06:38Z</dcterms:modified>
</cp:coreProperties>
</file>