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4D3B-C452-46FA-97D0-52E97F377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289AA-6D6A-4BA4-835A-E6A889845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8D944-0339-4C11-BBAD-51365678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5F21-871A-492B-9F15-DF672601C82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67D47-DB7A-4CCB-90BF-8E74E707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293C8-4247-4494-BD0A-5EAA73D6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EABD-3224-43F4-B949-A048B5A0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5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0457-7DEA-43E5-8A1A-7BD8D603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62D42-8581-4E07-8B04-36BE56DFE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B19DA-E597-46FC-8C80-F740A2713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5F21-871A-492B-9F15-DF672601C82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A0997-FBBD-40BB-A40F-81EBE69F3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CACE9-E341-4035-8382-433E624D1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EABD-3224-43F4-B949-A048B5A0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6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BFAD61-2CAB-4A20-BE63-D1684E6CC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FCE7B-E310-409C-A552-59D209577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CA7FE-7E6E-4633-9902-500CBF9A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5F21-871A-492B-9F15-DF672601C82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3334F-40B0-49E0-A882-DD478096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B13AE-8402-43DF-9AE8-60C18950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EABD-3224-43F4-B949-A048B5A0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5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3A4D8-72FF-41B0-A3D1-8B9DB82C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242B3-A70F-46B3-92D9-70EAB45A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B8747-5CA6-4F1C-9F63-2EE8F621A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5F21-871A-492B-9F15-DF672601C82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D0181-931D-49A8-AA6D-57CD55F94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CB936-3486-4A6E-AAE7-DEE5C2681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EABD-3224-43F4-B949-A048B5A0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1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065F-1CA1-48F9-A4C4-C241E6D15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5C38F-7BA5-4D71-8D7B-108A7196D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087D4-E02F-4412-A33B-D365A203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5F21-871A-492B-9F15-DF672601C82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D8121-F503-48B4-8203-86CC89CF7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44CA6-526A-4599-85EC-4F3B3A58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EABD-3224-43F4-B949-A048B5A0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0BF0D-4B09-4FE9-9DD0-0A19EE3E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F7F32-BDDA-4C13-B2DC-D3068C143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CC23B-16F6-4552-8C50-8A32C89F2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B8C5C-D835-4E01-ADA0-7C6027E34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5F21-871A-492B-9F15-DF672601C82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BF73E-A5C0-425A-ABA4-BAC13369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32010-61ED-4906-A749-524E0D56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EABD-3224-43F4-B949-A048B5A0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5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85DF-298D-412C-8570-EDCA00DB3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FE525-5CB6-42CB-B45D-C34B6629C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DBE98-8D7F-4A29-8263-3D960969D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5639C-89EE-4C2B-91CD-675A9D7AA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9CA4A-05CD-44AF-AAAC-AB518A623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53B3B6-042B-41A0-8737-E06ED071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5F21-871A-492B-9F15-DF672601C82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FCF75B-08DF-42E4-9F99-E34BE5DC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D4F68-F8F1-4EC7-AD12-D4BCD799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EABD-3224-43F4-B949-A048B5A0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9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7F2FD-092E-4B80-B2D3-FB9493EA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65A3C-DC2B-4788-BB9A-968EE5BB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5F21-871A-492B-9F15-DF672601C82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C7060-3F0B-4A5D-A95D-7F7F332B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433E2-976C-4874-8AAF-F4C283798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EABD-3224-43F4-B949-A048B5A0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4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E87FB-10D8-4D0A-AC94-77260FF1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5F21-871A-492B-9F15-DF672601C82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BC25A2-5B80-406C-8454-19BBBFA0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2A40B-A02B-4D58-B9E1-45E08D32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EABD-3224-43F4-B949-A048B5A0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4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C9384-2FF5-4D77-97DA-3D2680B72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66014-E107-4A25-91B7-ECFD91714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DCB55-7369-4964-A680-F08273FAD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7D4C0-91B0-4AC7-9CAD-073509EA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5F21-871A-492B-9F15-DF672601C82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29693-79CD-471F-86CF-93E91B68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92FD5-9DF8-43AF-9D03-8E07BEB8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EABD-3224-43F4-B949-A048B5A0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7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998E-AE26-4C66-AC1B-0D0220D7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D671F-D0CD-4285-A229-B6CD33DC1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404F2-A2A0-4DF6-AA62-8C5BB5F9C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63156-24FB-4A4C-9971-11493A5D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5F21-871A-492B-9F15-DF672601C82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0EE3B-ED08-4EFB-B47E-CA02FDE2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8A8F1-7C6C-4F89-8B08-5DBEC6C3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EABD-3224-43F4-B949-A048B5A0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4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5515B-49E6-43FE-956A-A4A43345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3D000-45E5-4907-8228-F99384C62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6D0D0-288D-43E9-8211-0C6060726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85F21-871A-492B-9F15-DF672601C82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52307-E3D9-4551-8384-878D4A943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139-2AE4-42C2-9E0A-131A5CA1E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DEABD-3224-43F4-B949-A048B5A0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8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90A1175-813A-4182-9581-B6D26C021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745" y="2197036"/>
            <a:ext cx="9906509" cy="24639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9DE49-ABD3-48FC-9C9D-242261F2A934}"/>
              </a:ext>
            </a:extLst>
          </p:cNvPr>
          <p:cNvSpPr txBox="1">
            <a:spLocks/>
          </p:cNvSpPr>
          <p:nvPr/>
        </p:nvSpPr>
        <p:spPr>
          <a:xfrm>
            <a:off x="838199" y="5127626"/>
            <a:ext cx="1051560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02060"/>
                </a:solidFill>
                <a:latin typeface="Montserrat" panose="02000505000000020004" pitchFamily="2" charset="0"/>
              </a:rPr>
              <a:t>YOUR TEAM NAME HERE</a:t>
            </a:r>
          </a:p>
        </p:txBody>
      </p:sp>
    </p:spTree>
    <p:extLst>
      <p:ext uri="{BB962C8B-B14F-4D97-AF65-F5344CB8AC3E}">
        <p14:creationId xmlns:p14="http://schemas.microsoft.com/office/powerpoint/2010/main" val="273825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B216BE6-C2F1-466A-A32C-8BF7B5F225BB}"/>
              </a:ext>
            </a:extLst>
          </p:cNvPr>
          <p:cNvSpPr txBox="1">
            <a:spLocks/>
          </p:cNvSpPr>
          <p:nvPr/>
        </p:nvSpPr>
        <p:spPr>
          <a:xfrm>
            <a:off x="514350" y="517526"/>
            <a:ext cx="1051560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2060"/>
                </a:solidFill>
                <a:latin typeface="Montserrat" panose="02000505000000020004" pitchFamily="2" charset="0"/>
              </a:rPr>
              <a:t>1. Challenge Interpretation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8B65AE-5A87-4E78-829D-A357C73A236A}"/>
              </a:ext>
            </a:extLst>
          </p:cNvPr>
          <p:cNvSpPr txBox="1"/>
          <p:nvPr/>
        </p:nvSpPr>
        <p:spPr>
          <a:xfrm>
            <a:off x="514350" y="1562100"/>
            <a:ext cx="11201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this slide to explain to the judges how the team interpreted the challenge and which of the three paths – exploratory analysis, visualization, or model – the team chose to pursue and why. </a:t>
            </a:r>
          </a:p>
          <a:p>
            <a:endParaRPr lang="en-US" sz="24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86C438-A6B3-4795-BE11-DEAF0C649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0" y="237452"/>
            <a:ext cx="2047875" cy="509344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B540DDDF-4629-411C-8B5D-89A1E2F7E2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14" b="31985"/>
          <a:stretch/>
        </p:blipFill>
        <p:spPr>
          <a:xfrm>
            <a:off x="7667625" y="149224"/>
            <a:ext cx="1905000" cy="68580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811869-8485-4125-B557-6AB066801907}"/>
              </a:ext>
            </a:extLst>
          </p:cNvPr>
          <p:cNvCxnSpPr/>
          <p:nvPr/>
        </p:nvCxnSpPr>
        <p:spPr>
          <a:xfrm>
            <a:off x="9477375" y="149224"/>
            <a:ext cx="0" cy="6858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69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B216BE6-C2F1-466A-A32C-8BF7B5F225BB}"/>
              </a:ext>
            </a:extLst>
          </p:cNvPr>
          <p:cNvSpPr txBox="1">
            <a:spLocks/>
          </p:cNvSpPr>
          <p:nvPr/>
        </p:nvSpPr>
        <p:spPr>
          <a:xfrm>
            <a:off x="514350" y="517526"/>
            <a:ext cx="1051560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2060"/>
                </a:solidFill>
                <a:latin typeface="Montserrat" panose="02000505000000020004" pitchFamily="2" charset="0"/>
              </a:rPr>
              <a:t>2. 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8B65AE-5A87-4E78-829D-A357C73A236A}"/>
              </a:ext>
            </a:extLst>
          </p:cNvPr>
          <p:cNvSpPr txBox="1"/>
          <p:nvPr/>
        </p:nvSpPr>
        <p:spPr>
          <a:xfrm>
            <a:off x="514350" y="1562100"/>
            <a:ext cx="11201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this slide to explain your solution to the judges. </a:t>
            </a:r>
          </a:p>
          <a:p>
            <a:endParaRPr lang="en-US" sz="24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Exploratory Analysis: How did you transform the raw dataset into valuable insights and conclusions. </a:t>
            </a:r>
          </a:p>
          <a:p>
            <a:endParaRPr lang="en-US" sz="24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Visualization: Present your visualization. What story does it tell?</a:t>
            </a:r>
          </a:p>
          <a:p>
            <a:endParaRPr lang="en-US" sz="24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Model: What were the assumptions behind the model? What are the results of the model, and how accurate are they? </a:t>
            </a:r>
          </a:p>
          <a:p>
            <a:endParaRPr lang="en-US" sz="24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86C438-A6B3-4795-BE11-DEAF0C649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0" y="237452"/>
            <a:ext cx="2047875" cy="509344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B540DDDF-4629-411C-8B5D-89A1E2F7E2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14" b="31985"/>
          <a:stretch/>
        </p:blipFill>
        <p:spPr>
          <a:xfrm>
            <a:off x="7667625" y="149224"/>
            <a:ext cx="1905000" cy="68580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811869-8485-4125-B557-6AB066801907}"/>
              </a:ext>
            </a:extLst>
          </p:cNvPr>
          <p:cNvCxnSpPr/>
          <p:nvPr/>
        </p:nvCxnSpPr>
        <p:spPr>
          <a:xfrm>
            <a:off x="9477375" y="149224"/>
            <a:ext cx="0" cy="6858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01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B216BE6-C2F1-466A-A32C-8BF7B5F225BB}"/>
              </a:ext>
            </a:extLst>
          </p:cNvPr>
          <p:cNvSpPr txBox="1">
            <a:spLocks/>
          </p:cNvSpPr>
          <p:nvPr/>
        </p:nvSpPr>
        <p:spPr>
          <a:xfrm>
            <a:off x="514350" y="517526"/>
            <a:ext cx="1051560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2060"/>
                </a:solidFill>
                <a:latin typeface="Montserrat" panose="02000505000000020004" pitchFamily="2" charset="0"/>
              </a:rPr>
              <a:t>3. Recommendations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8B65AE-5A87-4E78-829D-A357C73A236A}"/>
              </a:ext>
            </a:extLst>
          </p:cNvPr>
          <p:cNvSpPr txBox="1"/>
          <p:nvPr/>
        </p:nvSpPr>
        <p:spPr>
          <a:xfrm>
            <a:off x="514350" y="1562100"/>
            <a:ext cx="11201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United States Environmental Protection Agency (EPA) hired your team to help them understand air quality in protected ecosystems sensitive to pollution. </a:t>
            </a:r>
          </a:p>
          <a:p>
            <a:endParaRPr lang="en-US" sz="24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 on your solution to this case, findings, and insights, what are your recommendations for your client? How they can transform your data-based insights into actionable projects. </a:t>
            </a:r>
          </a:p>
          <a:p>
            <a:endParaRPr lang="en-US" sz="24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86C438-A6B3-4795-BE11-DEAF0C649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0" y="237452"/>
            <a:ext cx="2047875" cy="509344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B540DDDF-4629-411C-8B5D-89A1E2F7E2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14" b="31985"/>
          <a:stretch/>
        </p:blipFill>
        <p:spPr>
          <a:xfrm>
            <a:off x="7667625" y="149224"/>
            <a:ext cx="1905000" cy="68580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811869-8485-4125-B557-6AB066801907}"/>
              </a:ext>
            </a:extLst>
          </p:cNvPr>
          <p:cNvCxnSpPr/>
          <p:nvPr/>
        </p:nvCxnSpPr>
        <p:spPr>
          <a:xfrm>
            <a:off x="9477375" y="149224"/>
            <a:ext cx="0" cy="6858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163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171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</dc:title>
  <dc:creator>Paulo Realpe</dc:creator>
  <cp:lastModifiedBy>Paulo Realpe</cp:lastModifiedBy>
  <cp:revision>32</cp:revision>
  <dcterms:created xsi:type="dcterms:W3CDTF">2020-09-30T05:37:04Z</dcterms:created>
  <dcterms:modified xsi:type="dcterms:W3CDTF">2020-10-24T01:18:34Z</dcterms:modified>
</cp:coreProperties>
</file>