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Corbel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7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6.xml"/><Relationship Id="rId32" Type="http://schemas.openxmlformats.org/officeDocument/2006/relationships/font" Target="fonts/Nunito-italic.fntdata"/><Relationship Id="rId13" Type="http://schemas.openxmlformats.org/officeDocument/2006/relationships/slide" Target="slides/slide9.xml"/><Relationship Id="rId35" Type="http://schemas.openxmlformats.org/officeDocument/2006/relationships/font" Target="fonts/Corbel-bold.fntdata"/><Relationship Id="rId12" Type="http://schemas.openxmlformats.org/officeDocument/2006/relationships/slide" Target="slides/slide8.xml"/><Relationship Id="rId34" Type="http://schemas.openxmlformats.org/officeDocument/2006/relationships/font" Target="fonts/Corbel-regular.fntdata"/><Relationship Id="rId15" Type="http://schemas.openxmlformats.org/officeDocument/2006/relationships/slide" Target="slides/slide11.xml"/><Relationship Id="rId37" Type="http://schemas.openxmlformats.org/officeDocument/2006/relationships/font" Target="fonts/Corbel-boldItalic.fntdata"/><Relationship Id="rId14" Type="http://schemas.openxmlformats.org/officeDocument/2006/relationships/slide" Target="slides/slide10.xml"/><Relationship Id="rId36" Type="http://schemas.openxmlformats.org/officeDocument/2006/relationships/font" Target="fonts/Corbel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10f7f9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10f7f9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010f7f9a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010f7f9a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10f7f9a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10f7f9a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010f7f9a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010f7f9a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10f7f9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10f7f9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010f7f9a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010f7f9a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261e08c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261e08c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010f7f9a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010f7f9a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8261e0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8261e0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010f7f9a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010f7f9a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da8530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da8530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8261e08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8261e08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261e08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261e08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8261e08c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8261e08c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8261e08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8261e08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8261e08c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8261e08c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ceecd98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ceecd98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8261e08c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8261e08c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ceecd9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ceecd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10f7f9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10f7f9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010f7f9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010f7f9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010f7f9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010f7f9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010f7f9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010f7f9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10f7f9a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10f7f9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afifakbariskandar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96800" y="1796250"/>
            <a:ext cx="8222100" cy="6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Analisis Berita COVID-19 di Indonesia dengan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Metode NLP Sederhana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60950" y="2520297"/>
            <a:ext cx="82221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Afif Akbar Iskandar, M.Kom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24459" l="0" r="0" t="0"/>
          <a:stretch/>
        </p:blipFill>
        <p:spPr>
          <a:xfrm>
            <a:off x="2935613" y="340724"/>
            <a:ext cx="3272777" cy="124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5360775" y="3573775"/>
            <a:ext cx="34410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Sabtu, 16 Mei 2020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625" y="649600"/>
            <a:ext cx="5910751" cy="38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366713"/>
            <a:ext cx="57150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38" y="417750"/>
            <a:ext cx="6596925" cy="41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537" y="320113"/>
            <a:ext cx="6750925" cy="45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33363"/>
            <a:ext cx="701040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b="8486" l="2151" r="27077" t="15537"/>
          <a:stretch/>
        </p:blipFill>
        <p:spPr>
          <a:xfrm>
            <a:off x="778750" y="457863"/>
            <a:ext cx="7000649" cy="42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Clustering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150" y="1547200"/>
            <a:ext cx="401570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Reduksi Dimensi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952600"/>
            <a:ext cx="80962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Non-Negative Matrix Factorization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813" y="1851250"/>
            <a:ext cx="670837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75" y="356212"/>
            <a:ext cx="8523249" cy="44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About Me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2819950" y="1584250"/>
            <a:ext cx="6041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313131"/>
                </a:solidFill>
                <a:latin typeface="Corbel"/>
                <a:ea typeface="Corbel"/>
                <a:cs typeface="Corbel"/>
                <a:sym typeface="Corbel"/>
              </a:rPr>
              <a:t>Name				: Afif Akbar Iskandar</a:t>
            </a:r>
            <a:endParaRPr sz="1800">
              <a:solidFill>
                <a:srgbClr val="31313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313131"/>
                </a:solidFill>
                <a:latin typeface="Corbel"/>
                <a:ea typeface="Corbel"/>
                <a:cs typeface="Corbel"/>
                <a:sym typeface="Corbel"/>
              </a:rPr>
              <a:t>Role				: AI Scientist</a:t>
            </a:r>
            <a:endParaRPr sz="1800">
              <a:solidFill>
                <a:srgbClr val="31313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313131"/>
                </a:solidFill>
                <a:latin typeface="Corbel"/>
                <a:ea typeface="Corbel"/>
                <a:cs typeface="Corbel"/>
                <a:sym typeface="Corbel"/>
              </a:rPr>
              <a:t>Company			: Bukalapak</a:t>
            </a:r>
            <a:endParaRPr sz="1800">
              <a:solidFill>
                <a:srgbClr val="31313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313131"/>
                </a:solidFill>
                <a:latin typeface="Corbel"/>
                <a:ea typeface="Corbel"/>
                <a:cs typeface="Corbel"/>
                <a:sym typeface="Corbel"/>
              </a:rPr>
              <a:t>Background 			: </a:t>
            </a:r>
            <a:endParaRPr sz="1800">
              <a:solidFill>
                <a:srgbClr val="31313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1800"/>
              <a:buChar char="-"/>
            </a:pPr>
            <a:r>
              <a:rPr lang="id" sz="1800">
                <a:solidFill>
                  <a:srgbClr val="313131"/>
                </a:solidFill>
                <a:latin typeface="Corbel"/>
                <a:ea typeface="Corbel"/>
                <a:cs typeface="Corbel"/>
                <a:sym typeface="Corbel"/>
              </a:rPr>
              <a:t>Bachelor of Mathematics at Universitas Indonesia (2011)</a:t>
            </a:r>
            <a:endParaRPr sz="1800">
              <a:solidFill>
                <a:srgbClr val="31313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800"/>
              <a:buChar char="-"/>
            </a:pPr>
            <a:r>
              <a:rPr lang="id" sz="1800">
                <a:solidFill>
                  <a:srgbClr val="313131"/>
                </a:solidFill>
                <a:latin typeface="Corbel"/>
                <a:ea typeface="Corbel"/>
                <a:cs typeface="Corbel"/>
                <a:sym typeface="Corbel"/>
              </a:rPr>
              <a:t>Master of Computer Science at Universitas Indonesia (2015)</a:t>
            </a:r>
            <a:endParaRPr sz="1800">
              <a:solidFill>
                <a:srgbClr val="31313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50" y="2063613"/>
            <a:ext cx="19050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Flow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Scrape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EDA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Bag of Words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Clustering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Topic Extraction (each cluster)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Visualize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44" y="1425944"/>
            <a:ext cx="4152225" cy="229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349" y="1425949"/>
            <a:ext cx="3512276" cy="22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Berita Januari</a:t>
            </a:r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400" y="1952600"/>
            <a:ext cx="4852451" cy="229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234125"/>
            <a:ext cx="3621599" cy="185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Berita Februari</a:t>
            </a:r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00" y="2070450"/>
            <a:ext cx="4224026" cy="2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326" y="2126775"/>
            <a:ext cx="4293875" cy="2051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Berita Maret (1 - 10)</a:t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25" y="1986375"/>
            <a:ext cx="3838550" cy="19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400" y="1938525"/>
            <a:ext cx="4195089" cy="19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 You</a:t>
            </a:r>
            <a:endParaRPr/>
          </a:p>
        </p:txBody>
      </p:sp>
      <p:sp>
        <p:nvSpPr>
          <p:cNvPr id="271" name="Google Shape;271;p37"/>
          <p:cNvSpPr txBox="1"/>
          <p:nvPr/>
        </p:nvSpPr>
        <p:spPr>
          <a:xfrm>
            <a:off x="1303200" y="2988925"/>
            <a:ext cx="6537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afifakbariskandar@gmail.com</a:t>
            </a:r>
            <a:r>
              <a:rPr lang="id" sz="1800">
                <a:solidFill>
                  <a:srgbClr val="313131"/>
                </a:solidFill>
                <a:latin typeface="Corbel"/>
                <a:ea typeface="Corbel"/>
                <a:cs typeface="Corbel"/>
                <a:sym typeface="Corbel"/>
              </a:rPr>
              <a:t>				@afif.ai</a:t>
            </a:r>
            <a:endParaRPr sz="1800">
              <a:solidFill>
                <a:srgbClr val="31313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13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13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1444325" y="3850775"/>
            <a:ext cx="6537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313131"/>
                </a:solidFill>
                <a:latin typeface="Corbel"/>
                <a:ea typeface="Corbel"/>
                <a:cs typeface="Corbel"/>
                <a:sym typeface="Corbel"/>
              </a:rPr>
              <a:t>ngodingpython</a:t>
            </a:r>
            <a:endParaRPr sz="1800">
              <a:solidFill>
                <a:srgbClr val="31313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13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WARNING (Sensitive Content)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00" y="0"/>
            <a:ext cx="10287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NLP ?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NLP (</a:t>
            </a:r>
            <a:r>
              <a:rPr i="1" lang="id" sz="1600"/>
              <a:t>Natural Language Processing) </a:t>
            </a:r>
            <a:r>
              <a:rPr lang="id" sz="1600"/>
              <a:t>/ Pengolahan Bahasa Alami adalah sub-bagian dari Kecerdasan Buatan yang bertujuan untuk meng-</a:t>
            </a:r>
            <a:r>
              <a:rPr i="1" lang="id" sz="1600"/>
              <a:t>improve</a:t>
            </a:r>
            <a:r>
              <a:rPr lang="id" sz="1600"/>
              <a:t> komunikasi antara Mesin dan Manusia (</a:t>
            </a:r>
            <a:r>
              <a:rPr i="1" lang="id" sz="1600"/>
              <a:t>Human-Machine Interaction</a:t>
            </a:r>
            <a:r>
              <a:rPr lang="id" sz="1600"/>
              <a:t>)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600"/>
              <a:t>“Hello!”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600"/>
              <a:t>“01001000 01101001 00100001”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50" y="317313"/>
            <a:ext cx="7458126" cy="45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Aplikasi NLP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562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Berbasis Teks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Perangkum Teks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Analisis Sentimen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Ekstraksi Topik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Penyaringan Spam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Berbasis Suara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Suara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Asisten Virtual (Siri, Cortana, Google Assistant)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Notula Otomatis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Pemrosesan Teks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pemrosesan teks memungkinkan untuk membaca, memproses, menambang, dan memvisualisasikan data tekstual dengan cara yang mudah.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pemrosesan bahasa alami (NLP)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penambangan teks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perolehan informasi.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Kesulitan dalam Pemrosesan Teks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Mesin membutuhkan struktur yang sistematis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Mesin tidak dapat mempelajari Vocab secara mandiri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Mesin secara umum tidak mentolerir kesalahan (misal. typo)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Kata yang sama dengan perbedaan arti (Homograf)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 sz="1400"/>
              <a:t>Rapat, Beruang, Belibis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