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7d9140b2c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7d9140b2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7d9140b2c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7d9140b2c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7d9140b2c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7d9140b2c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7d9140b2c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7d9140b2c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7d9140b2c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7d9140b2c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04054646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04054646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04054646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04054646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04054646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04054646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7d9140b2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7d9140b2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7d9140b2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7d9140b2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7d9140b2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7d9140b2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7d9140b2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7d9140b2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7d9140b2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7d9140b2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7d9140b2c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7d9140b2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7d9140b2c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7d9140b2c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7d9140b2c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7d9140b2c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900"/>
              <a:t>Reduksi PAPR pada Sistem Komunikasi OFDM menggunakan Autonencoder dengan Python </a:t>
            </a:r>
            <a:endParaRPr sz="29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Oleh : Melki Mario Gulo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Bagaimana Cara Kerja OFDM?</a:t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86300" y="2292850"/>
            <a:ext cx="1121100" cy="767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Bit Stream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7" name="Google Shape;137;p22"/>
          <p:cNvSpPr/>
          <p:nvPr/>
        </p:nvSpPr>
        <p:spPr>
          <a:xfrm rot="-5400000">
            <a:off x="1626825" y="2292850"/>
            <a:ext cx="1437600" cy="8676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8" name="Google Shape;138;p22"/>
          <p:cNvSpPr/>
          <p:nvPr/>
        </p:nvSpPr>
        <p:spPr>
          <a:xfrm rot="-5400000">
            <a:off x="3150825" y="2292850"/>
            <a:ext cx="1437600" cy="8676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/>
          <p:nvPr/>
        </p:nvSpPr>
        <p:spPr>
          <a:xfrm rot="-5400000">
            <a:off x="4620650" y="2292850"/>
            <a:ext cx="1437600" cy="8676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/>
          <p:nvPr/>
        </p:nvSpPr>
        <p:spPr>
          <a:xfrm rot="-5400000">
            <a:off x="6090475" y="2242900"/>
            <a:ext cx="1437600" cy="8676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2105925" y="2534500"/>
            <a:ext cx="4794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S/P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3435824" y="2534500"/>
            <a:ext cx="10254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Modulasi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5103700" y="2534500"/>
            <a:ext cx="6450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IFFT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6598075" y="2484550"/>
            <a:ext cx="6450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P/S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5" name="Google Shape;145;p22"/>
          <p:cNvCxnSpPr/>
          <p:nvPr/>
        </p:nvCxnSpPr>
        <p:spPr>
          <a:xfrm>
            <a:off x="1207400" y="2726650"/>
            <a:ext cx="68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2778275" y="2408075"/>
            <a:ext cx="61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2"/>
          <p:cNvCxnSpPr/>
          <p:nvPr/>
        </p:nvCxnSpPr>
        <p:spPr>
          <a:xfrm>
            <a:off x="2778275" y="3060550"/>
            <a:ext cx="61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2"/>
          <p:cNvSpPr txBox="1"/>
          <p:nvPr/>
        </p:nvSpPr>
        <p:spPr>
          <a:xfrm>
            <a:off x="324350" y="3172850"/>
            <a:ext cx="6450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"/>
                <a:ea typeface="Roboto"/>
                <a:cs typeface="Roboto"/>
                <a:sym typeface="Roboto"/>
              </a:rPr>
              <a:t>1001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2816825" y="2007850"/>
            <a:ext cx="4794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2816825" y="3060550"/>
            <a:ext cx="4794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"/>
                <a:ea typeface="Roboto"/>
                <a:cs typeface="Roboto"/>
                <a:sym typeface="Roboto"/>
              </a:rPr>
              <a:t>01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1" name="Google Shape;151;p22"/>
          <p:cNvCxnSpPr/>
          <p:nvPr/>
        </p:nvCxnSpPr>
        <p:spPr>
          <a:xfrm>
            <a:off x="4303425" y="2392150"/>
            <a:ext cx="62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2"/>
          <p:cNvCxnSpPr/>
          <p:nvPr/>
        </p:nvCxnSpPr>
        <p:spPr>
          <a:xfrm>
            <a:off x="4303425" y="3077950"/>
            <a:ext cx="62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2"/>
          <p:cNvSpPr txBox="1"/>
          <p:nvPr/>
        </p:nvSpPr>
        <p:spPr>
          <a:xfrm>
            <a:off x="4309278" y="1991050"/>
            <a:ext cx="617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"/>
                <a:ea typeface="Roboto"/>
                <a:cs typeface="Roboto"/>
                <a:sym typeface="Roboto"/>
              </a:rPr>
              <a:t>1-1j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4230503" y="2676250"/>
            <a:ext cx="617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"/>
                <a:ea typeface="Roboto"/>
                <a:cs typeface="Roboto"/>
                <a:sym typeface="Roboto"/>
              </a:rPr>
              <a:t>-1+1j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5" name="Google Shape;155;p22"/>
          <p:cNvCxnSpPr/>
          <p:nvPr/>
        </p:nvCxnSpPr>
        <p:spPr>
          <a:xfrm>
            <a:off x="5748700" y="2393950"/>
            <a:ext cx="62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2"/>
          <p:cNvCxnSpPr/>
          <p:nvPr/>
        </p:nvCxnSpPr>
        <p:spPr>
          <a:xfrm>
            <a:off x="5748688" y="3062950"/>
            <a:ext cx="64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2"/>
          <p:cNvSpPr txBox="1"/>
          <p:nvPr/>
        </p:nvSpPr>
        <p:spPr>
          <a:xfrm>
            <a:off x="5750803" y="2009650"/>
            <a:ext cx="617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"/>
                <a:ea typeface="Roboto"/>
                <a:cs typeface="Roboto"/>
                <a:sym typeface="Roboto"/>
              </a:rPr>
              <a:t>0+0j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5753240" y="2676250"/>
            <a:ext cx="617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"/>
                <a:ea typeface="Roboto"/>
                <a:cs typeface="Roboto"/>
                <a:sym typeface="Roboto"/>
              </a:rPr>
              <a:t>1-1j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" name="Google Shape;159;p22"/>
          <p:cNvCxnSpPr/>
          <p:nvPr/>
        </p:nvCxnSpPr>
        <p:spPr>
          <a:xfrm>
            <a:off x="7247600" y="2676700"/>
            <a:ext cx="62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2"/>
          <p:cNvSpPr/>
          <p:nvPr/>
        </p:nvSpPr>
        <p:spPr>
          <a:xfrm>
            <a:off x="7845300" y="2292850"/>
            <a:ext cx="1202400" cy="767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Rangkaian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Transmitter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7899473" y="3077950"/>
            <a:ext cx="11211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"/>
                <a:ea typeface="Roboto"/>
                <a:cs typeface="Roboto"/>
                <a:sym typeface="Roboto"/>
              </a:rPr>
              <a:t>0+0j  1-1j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2" name="Google Shape;162;p22"/>
          <p:cNvCxnSpPr>
            <a:endCxn id="160" idx="0"/>
          </p:cNvCxnSpPr>
          <p:nvPr/>
        </p:nvCxnSpPr>
        <p:spPr>
          <a:xfrm>
            <a:off x="8446500" y="1821850"/>
            <a:ext cx="0" cy="47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8240100" y="1840088"/>
            <a:ext cx="206400" cy="1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 flipH="1" rot="10800000">
            <a:off x="8446500" y="1817425"/>
            <a:ext cx="284400" cy="16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100" y="4113405"/>
            <a:ext cx="1065901" cy="1030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Permasalahan OFDM = PAPR</a:t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88" y="1819025"/>
            <a:ext cx="3925225" cy="313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8925" y="2872125"/>
            <a:ext cx="3162300" cy="10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100" y="4113405"/>
            <a:ext cx="1065901" cy="1030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Subcarrier terhadap PAPR</a:t>
            </a:r>
            <a:endParaRPr/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063" y="1745600"/>
            <a:ext cx="5989868" cy="33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8100" y="4113405"/>
            <a:ext cx="1065901" cy="1030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Solusi</a:t>
            </a:r>
            <a:endParaRPr/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SLM(Selective Mapping)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PTS(Partial Transmit Sequence)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Clipping Filtering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Neural Network </a:t>
            </a:r>
            <a:endParaRPr/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100" y="4113405"/>
            <a:ext cx="1065901" cy="1030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Arsitektur</a:t>
            </a:r>
            <a:endParaRPr/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575" y="1704963"/>
            <a:ext cx="3752850" cy="33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8100" y="4113405"/>
            <a:ext cx="1065901" cy="1030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Blok Diagram PAPR Reduksi Dengan Neural Network</a:t>
            </a:r>
            <a:endParaRPr/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775" y="2228975"/>
            <a:ext cx="5226600" cy="222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8100" y="4113405"/>
            <a:ext cx="1065901" cy="1030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Hasil</a:t>
            </a:r>
            <a:endParaRPr/>
          </a:p>
        </p:txBody>
      </p:sp>
      <p:pic>
        <p:nvPicPr>
          <p:cNvPr id="207" name="Google Shape;2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175" y="1824898"/>
            <a:ext cx="5935000" cy="331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8100" y="4113405"/>
            <a:ext cx="1065901" cy="1030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Hasil</a:t>
            </a:r>
            <a:endParaRPr/>
          </a:p>
        </p:txBody>
      </p:sp>
      <p:pic>
        <p:nvPicPr>
          <p:cNvPr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475" y="1720800"/>
            <a:ext cx="5297980" cy="333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8100" y="4113405"/>
            <a:ext cx="1065901" cy="1030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Perkenalan Singkat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222425" y="1919075"/>
            <a:ext cx="5471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Nama : Melki Mario Gulo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Status: Mahasiswa PENS Semester 6 jurusan Teknik Telekomunikasi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d"/>
              <a:t>Kesibukan: Riset, Ngerjain Proyek, dan Main PB :)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50" y="2166975"/>
            <a:ext cx="2200275" cy="193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Sistem Komunikasi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3325" y="1881900"/>
            <a:ext cx="4520126" cy="30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5701250" y="4288300"/>
            <a:ext cx="10659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TX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2556850" y="4341550"/>
            <a:ext cx="10659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id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3927463" y="1881900"/>
            <a:ext cx="10659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200">
                <a:latin typeface="Roboto"/>
                <a:ea typeface="Roboto"/>
                <a:cs typeface="Roboto"/>
                <a:sym typeface="Roboto"/>
              </a:rPr>
              <a:t>Media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8100" y="4113405"/>
            <a:ext cx="1065901" cy="1030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Sistem Komunikasi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563" y="1757975"/>
            <a:ext cx="4644782" cy="333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8100" y="4113405"/>
            <a:ext cx="1065901" cy="1030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Modulasi </a:t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3371175" y="2900175"/>
            <a:ext cx="1462500" cy="37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4375" y="1931475"/>
            <a:ext cx="3794825" cy="2580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00" y="2099075"/>
            <a:ext cx="2374800" cy="224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100" y="4113405"/>
            <a:ext cx="1065901" cy="1030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Modulasi di Telekomunikasi</a:t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200" y="1832350"/>
            <a:ext cx="704850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8100" y="4113405"/>
            <a:ext cx="1065901" cy="1030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Modulasi di Telekomunikasi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0600" y="1816575"/>
            <a:ext cx="3451875" cy="314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150" y="1724475"/>
            <a:ext cx="3572288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700"/>
              <a:t>OFDM(Orthogonal Frequency Division Multiplexing)</a:t>
            </a:r>
            <a:endParaRPr sz="2700"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4572000" y="1919075"/>
            <a:ext cx="4122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/>
              <a:t>OFDM </a:t>
            </a:r>
            <a:r>
              <a:rPr lang="id"/>
              <a:t>merupakan teknik modulasi multi-carrier yang memiliki efisiensi spektral tinggi, dan dapat mencapai transmisi data berkecepatan tinggi. 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91338"/>
            <a:ext cx="4267200" cy="2013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8100" y="4113405"/>
            <a:ext cx="1065901" cy="1030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OFDM Block Diagram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850" y="1745600"/>
            <a:ext cx="6672902" cy="33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8100" y="4113405"/>
            <a:ext cx="1065901" cy="1030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