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  <p:sldMasterId id="2147483652" r:id="rId6"/>
    <p:sldMasterId id="2147483659" r:id="rId7"/>
    <p:sldMasterId id="2147483661" r:id="rId8"/>
    <p:sldMasterId id="214748366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zQw19pY5EAoSx3o6J9QHHV8bv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39C2BE-5C84-437C-88AF-491AE10664B5}">
  <a:tblStyle styleId="{D439C2BE-5C84-437C-88AF-491AE10664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22" Type="http://schemas.openxmlformats.org/officeDocument/2006/relationships/slide" Target="slides/slide12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24" Type="http://customschemas.google.com/relationships/presentationmetadata" Target="metadata"/><Relationship Id="rId12" Type="http://schemas.openxmlformats.org/officeDocument/2006/relationships/slide" Target="slides/slide2.xml"/><Relationship Id="rId23" Type="http://schemas.openxmlformats.org/officeDocument/2006/relationships/slide" Target="slides/slide13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8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 rot="5400000">
            <a:off x="3872706" y="-562768"/>
            <a:ext cx="4022725" cy="972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5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0"/>
            <a:ext cx="12192000" cy="4572000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lnTo>
                  <a:pt x="10767111" y="3999419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lnTo>
                  <a:pt x="10744358" y="3999419"/>
                </a:ln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lnTo>
                  <a:pt x="9074958" y="3999419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lnTo>
                  <a:pt x="9052207" y="3999419"/>
                </a:ln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lnTo>
                  <a:pt x="7382807" y="3999419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lnTo>
                  <a:pt x="7360056" y="3999419"/>
                </a:ln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lnTo>
                  <a:pt x="5690656" y="3999419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lnTo>
                  <a:pt x="5667905" y="3999419"/>
                </a:ln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lnTo>
                  <a:pt x="3998505" y="3999419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lnTo>
                  <a:pt x="3975754" y="3999419"/>
                </a:ln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lnTo>
                  <a:pt x="2306354" y="3999419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lnTo>
                  <a:pt x="2283603" y="3999419"/>
                </a:ln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lnTo>
                  <a:pt x="614203" y="3999419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lnTo>
                  <a:pt x="591452" y="3999419"/>
                </a:ln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lnTo>
                  <a:pt x="0" y="3200906"/>
                </a:ln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lnTo>
                  <a:pt x="11608704" y="316121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lnTo>
                  <a:pt x="11594916" y="3161219"/>
                </a:ln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lnTo>
                  <a:pt x="9916551" y="316121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lnTo>
                  <a:pt x="9902763" y="3161219"/>
                </a:ln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lnTo>
                  <a:pt x="8224400" y="316121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lnTo>
                  <a:pt x="8210612" y="3161219"/>
                </a:ln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lnTo>
                  <a:pt x="6532249" y="316121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lnTo>
                  <a:pt x="6518461" y="3161219"/>
                </a:ln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lnTo>
                  <a:pt x="4840098" y="316121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lnTo>
                  <a:pt x="4826310" y="3161219"/>
                </a:ln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lnTo>
                  <a:pt x="3147947" y="316121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lnTo>
                  <a:pt x="3134159" y="3161219"/>
                </a:ln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lnTo>
                  <a:pt x="1455796" y="316121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lnTo>
                  <a:pt x="1442008" y="3161219"/>
                </a:ln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lnTo>
                  <a:pt x="10767111" y="2302594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lnTo>
                  <a:pt x="10744358" y="2302594"/>
                </a:ln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lnTo>
                  <a:pt x="9074958" y="2302594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lnTo>
                  <a:pt x="9052207" y="2302594"/>
                </a:ln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lnTo>
                  <a:pt x="7382807" y="2302594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lnTo>
                  <a:pt x="7360056" y="2302594"/>
                </a:ln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lnTo>
                  <a:pt x="5690656" y="2302594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lnTo>
                  <a:pt x="5667905" y="2302594"/>
                </a:ln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lnTo>
                  <a:pt x="3998505" y="2302594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lnTo>
                  <a:pt x="3975754" y="2302594"/>
                </a:ln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lnTo>
                  <a:pt x="2306354" y="2302594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lnTo>
                  <a:pt x="2283603" y="2302594"/>
                </a:ln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lnTo>
                  <a:pt x="614203" y="2302594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lnTo>
                  <a:pt x="591452" y="2302594"/>
                </a:ln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lnTo>
                  <a:pt x="0" y="1504081"/>
                </a:ln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lnTo>
                  <a:pt x="11608704" y="146439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lnTo>
                  <a:pt x="11594916" y="1464394"/>
                </a:ln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lnTo>
                  <a:pt x="9916551" y="146439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lnTo>
                  <a:pt x="9902763" y="1464394"/>
                </a:ln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lnTo>
                  <a:pt x="8224400" y="146439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lnTo>
                  <a:pt x="8210612" y="1464394"/>
                </a:ln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lnTo>
                  <a:pt x="6532249" y="146439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lnTo>
                  <a:pt x="6518461" y="1464394"/>
                </a:ln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lnTo>
                  <a:pt x="4840098" y="146439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lnTo>
                  <a:pt x="4826310" y="1464394"/>
                </a:ln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lnTo>
                  <a:pt x="3147947" y="146439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lnTo>
                  <a:pt x="3134159" y="1464394"/>
                </a:ln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lnTo>
                  <a:pt x="1455796" y="146439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lnTo>
                  <a:pt x="1442008" y="1464394"/>
                </a:ln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lnTo>
                  <a:pt x="10767111" y="605769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lnTo>
                  <a:pt x="10744358" y="605769"/>
                </a:ln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lnTo>
                  <a:pt x="9074958" y="605769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lnTo>
                  <a:pt x="9052207" y="605769"/>
                </a:ln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lnTo>
                  <a:pt x="7382807" y="605769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lnTo>
                  <a:pt x="5690656" y="605769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lnTo>
                  <a:pt x="5667905" y="605769"/>
                </a:ln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lnTo>
                  <a:pt x="3998505" y="605769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lnTo>
                  <a:pt x="3975754" y="605769"/>
                </a:ln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lnTo>
                  <a:pt x="2306354" y="605769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lnTo>
                  <a:pt x="2283603" y="605769"/>
                </a:ln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lnTo>
                  <a:pt x="614203" y="605769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lnTo>
                  <a:pt x="7360056" y="605769"/>
                </a:ln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lnTo>
                  <a:pt x="591452" y="605769"/>
                </a:ln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" name="Google Shape;8;p14"/>
          <p:cNvCxnSpPr/>
          <p:nvPr/>
        </p:nvCxnSpPr>
        <p:spPr>
          <a:xfrm rot="10800000">
            <a:off x="8386762" y="526415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" name="Google Shape;9;p14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8"/>
          <p:cNvCxnSpPr/>
          <p:nvPr/>
        </p:nvCxnSpPr>
        <p:spPr>
          <a:xfrm rot="10800000">
            <a:off x="762000" y="827087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B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25"/>
          <p:cNvSpPr/>
          <p:nvPr/>
        </p:nvSpPr>
        <p:spPr>
          <a:xfrm>
            <a:off x="0" y="0"/>
            <a:ext cx="12192000" cy="4572000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lnTo>
                  <a:pt x="10767111" y="3999419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lnTo>
                  <a:pt x="10744358" y="3999419"/>
                </a:ln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lnTo>
                  <a:pt x="9074958" y="3999419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lnTo>
                  <a:pt x="9052207" y="3999419"/>
                </a:ln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lnTo>
                  <a:pt x="7382807" y="3999419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lnTo>
                  <a:pt x="7360056" y="3999419"/>
                </a:ln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lnTo>
                  <a:pt x="5690656" y="3999419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lnTo>
                  <a:pt x="5667905" y="3999419"/>
                </a:ln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lnTo>
                  <a:pt x="3998505" y="3999419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lnTo>
                  <a:pt x="3975754" y="3999419"/>
                </a:ln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lnTo>
                  <a:pt x="2306354" y="3999419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lnTo>
                  <a:pt x="2283603" y="3999419"/>
                </a:ln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lnTo>
                  <a:pt x="614203" y="3999419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lnTo>
                  <a:pt x="591452" y="3999419"/>
                </a:ln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lnTo>
                  <a:pt x="0" y="3200906"/>
                </a:ln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lnTo>
                  <a:pt x="11608704" y="316121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lnTo>
                  <a:pt x="11594916" y="3161219"/>
                </a:ln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lnTo>
                  <a:pt x="9916551" y="316121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lnTo>
                  <a:pt x="9902763" y="3161219"/>
                </a:ln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lnTo>
                  <a:pt x="8224400" y="316121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lnTo>
                  <a:pt x="8210612" y="3161219"/>
                </a:ln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lnTo>
                  <a:pt x="6532249" y="316121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lnTo>
                  <a:pt x="6518461" y="3161219"/>
                </a:ln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lnTo>
                  <a:pt x="4840098" y="316121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lnTo>
                  <a:pt x="4826310" y="3161219"/>
                </a:ln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lnTo>
                  <a:pt x="3147947" y="316121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lnTo>
                  <a:pt x="3134159" y="3161219"/>
                </a:ln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lnTo>
                  <a:pt x="1455796" y="316121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lnTo>
                  <a:pt x="1442008" y="3161219"/>
                </a:ln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lnTo>
                  <a:pt x="10767111" y="2302594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lnTo>
                  <a:pt x="10744358" y="2302594"/>
                </a:ln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lnTo>
                  <a:pt x="9074958" y="2302594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lnTo>
                  <a:pt x="9052207" y="2302594"/>
                </a:ln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lnTo>
                  <a:pt x="7382807" y="2302594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lnTo>
                  <a:pt x="7360056" y="2302594"/>
                </a:ln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lnTo>
                  <a:pt x="5690656" y="2302594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lnTo>
                  <a:pt x="5667905" y="2302594"/>
                </a:ln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lnTo>
                  <a:pt x="3998505" y="2302594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lnTo>
                  <a:pt x="3975754" y="2302594"/>
                </a:ln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lnTo>
                  <a:pt x="2306354" y="2302594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lnTo>
                  <a:pt x="2283603" y="2302594"/>
                </a:ln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lnTo>
                  <a:pt x="614203" y="2302594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lnTo>
                  <a:pt x="591452" y="2302594"/>
                </a:ln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lnTo>
                  <a:pt x="0" y="1504081"/>
                </a:ln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lnTo>
                  <a:pt x="11608704" y="146439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lnTo>
                  <a:pt x="11594916" y="1464394"/>
                </a:ln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lnTo>
                  <a:pt x="9916551" y="146439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lnTo>
                  <a:pt x="9902763" y="1464394"/>
                </a:ln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lnTo>
                  <a:pt x="8224400" y="146439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lnTo>
                  <a:pt x="8210612" y="1464394"/>
                </a:ln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lnTo>
                  <a:pt x="6532249" y="146439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lnTo>
                  <a:pt x="6518461" y="1464394"/>
                </a:ln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lnTo>
                  <a:pt x="4840098" y="146439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lnTo>
                  <a:pt x="4826310" y="1464394"/>
                </a:ln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lnTo>
                  <a:pt x="3147947" y="146439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lnTo>
                  <a:pt x="3134159" y="1464394"/>
                </a:ln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lnTo>
                  <a:pt x="1455796" y="146439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lnTo>
                  <a:pt x="1442008" y="1464394"/>
                </a:ln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lnTo>
                  <a:pt x="10767111" y="605769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lnTo>
                  <a:pt x="10744358" y="605769"/>
                </a:ln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lnTo>
                  <a:pt x="9074958" y="605769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lnTo>
                  <a:pt x="9052207" y="605769"/>
                </a:ln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lnTo>
                  <a:pt x="7382807" y="605769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lnTo>
                  <a:pt x="5690656" y="605769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lnTo>
                  <a:pt x="5667905" y="605769"/>
                </a:ln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lnTo>
                  <a:pt x="3998505" y="605769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lnTo>
                  <a:pt x="3975754" y="605769"/>
                </a:ln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lnTo>
                  <a:pt x="2306354" y="605769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lnTo>
                  <a:pt x="2283603" y="605769"/>
                </a:ln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lnTo>
                  <a:pt x="614203" y="605769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lnTo>
                  <a:pt x="7360056" y="605769"/>
                </a:ln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lnTo>
                  <a:pt x="591452" y="605769"/>
                </a:ln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0" name="Google Shape;80;p25"/>
          <p:cNvCxnSpPr/>
          <p:nvPr/>
        </p:nvCxnSpPr>
        <p:spPr>
          <a:xfrm rot="10800000">
            <a:off x="8386762" y="526415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" name="Google Shape;81;p25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4" name="Google Shape;84;p25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7"/>
          <p:cNvCxnSpPr/>
          <p:nvPr/>
        </p:nvCxnSpPr>
        <p:spPr>
          <a:xfrm rot="10800000">
            <a:off x="8386762" y="526415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27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9"/>
          <p:cNvCxnSpPr/>
          <p:nvPr/>
        </p:nvCxnSpPr>
        <p:spPr>
          <a:xfrm rot="10800000">
            <a:off x="10058400" y="58737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" name="Google Shape;108;p29"/>
          <p:cNvSpPr txBox="1"/>
          <p:nvPr>
            <p:ph type="title"/>
          </p:nvPr>
        </p:nvSpPr>
        <p:spPr>
          <a:xfrm>
            <a:off x="1023937" y="585787"/>
            <a:ext cx="9720262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1023937" y="2286000"/>
            <a:ext cx="9720262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1023937" y="6470650"/>
            <a:ext cx="21542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4843462" y="6470650"/>
            <a:ext cx="5900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10837862" y="6470650"/>
            <a:ext cx="973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Twentieth Century"/>
              <a:buNone/>
              <a:defRPr b="0" i="0" sz="1000" u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Relationship Id="rId5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8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>
            <p:ph type="ctrTitle"/>
          </p:nvPr>
        </p:nvSpPr>
        <p:spPr>
          <a:xfrm>
            <a:off x="457200" y="4959350"/>
            <a:ext cx="77724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SISTEM IDENTIFIKASI JENIS KELAMIN MANUSIA DARI CANINUS DENTAL PANORAMIC MENGGUNAKAN ALGORITMA BACKPROPAGATION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8632825" y="5567362"/>
            <a:ext cx="2986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Nur Nafi’iyah</a:t>
            </a:r>
            <a:endParaRPr/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658812" y="577850"/>
            <a:ext cx="107045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 Perbaikan Image Dental Panoramic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25917" l="253" r="34427" t="18934"/>
          <a:stretch/>
        </p:blipFill>
        <p:spPr>
          <a:xfrm>
            <a:off x="658812" y="1263650"/>
            <a:ext cx="8497887" cy="403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0375" y="2081212"/>
            <a:ext cx="228600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658812" y="577850"/>
            <a:ext cx="107045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 Ekstraksi Fitur Image Dental Panoramic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11396" l="252" r="32464" t="18751"/>
          <a:stretch/>
        </p:blipFill>
        <p:spPr>
          <a:xfrm>
            <a:off x="333375" y="1376362"/>
            <a:ext cx="8755062" cy="511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11415" l="338" r="73495" t="17830"/>
          <a:stretch/>
        </p:blipFill>
        <p:spPr>
          <a:xfrm>
            <a:off x="8840787" y="1376362"/>
            <a:ext cx="3405185" cy="517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5">
            <a:alphaModFix/>
          </a:blip>
          <a:srcRect b="32353" l="41490" r="41662" t="26103"/>
          <a:stretch/>
        </p:blipFill>
        <p:spPr>
          <a:xfrm>
            <a:off x="1300162" y="3240087"/>
            <a:ext cx="2190750" cy="304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658812" y="577850"/>
            <a:ext cx="107045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 Training Algoritma Backpropagation</a:t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 b="11581" l="46" r="15722" t="18934"/>
          <a:stretch/>
        </p:blipFill>
        <p:spPr>
          <a:xfrm>
            <a:off x="147637" y="1179512"/>
            <a:ext cx="10960100" cy="50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55575"/>
            <a:ext cx="4581525" cy="64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4">
            <a:alphaModFix/>
          </a:blip>
          <a:srcRect b="11579" l="47" r="58302" t="18199"/>
          <a:stretch/>
        </p:blipFill>
        <p:spPr>
          <a:xfrm>
            <a:off x="5495925" y="565150"/>
            <a:ext cx="5418137" cy="5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673100" y="511175"/>
            <a:ext cx="10850562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PENGEMBANGAN APLIKASI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membantu dalam mengidentifikasi jenis kelamin manusia berdasarkan radiografi gigi.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membantu pihak tim forensik dalam mengenali korban bencana alam atau mengidentifikasi korban kejahatan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mana jika kondisi korban sudah rusak dan hanya tinggal tulang tengkorak.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Tulang dan gigi tahan terhadap kondisi suhu tinggi, serta mampu bertahan terhadap perubahan lingkungan.</a:t>
            </a: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963612" y="877887"/>
            <a:ext cx="10277475" cy="3935412"/>
            <a:chOff x="963706" y="878168"/>
            <a:chExt cx="10278034" cy="3935878"/>
          </a:xfrm>
        </p:grpSpPr>
        <p:sp>
          <p:nvSpPr>
            <p:cNvPr id="137" name="Google Shape;137;p3"/>
            <p:cNvSpPr txBox="1"/>
            <p:nvPr/>
          </p:nvSpPr>
          <p:spPr>
            <a:xfrm>
              <a:off x="6750458" y="1597390"/>
              <a:ext cx="1565360" cy="148925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EKSTRAKSI CITRA GIGI KANINUS</a:t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8769868" y="2459505"/>
              <a:ext cx="2471872" cy="490595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NILAI CENTROID GIGI KANINUS</a:t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8769868" y="3294629"/>
              <a:ext cx="2471872" cy="592207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TRAINING ALGORITMA BACKPROPAGATION</a:t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8769868" y="4229777"/>
              <a:ext cx="2471872" cy="584269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 ALGORITMA BACKPROPAGATION</a:t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315818" y="2607160"/>
              <a:ext cx="454050" cy="111138"/>
            </a:xfrm>
            <a:prstGeom prst="rightArrow">
              <a:avLst>
                <a:gd fmla="val 18956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9854190" y="2964390"/>
              <a:ext cx="150820" cy="330239"/>
            </a:xfrm>
            <a:prstGeom prst="downArrow">
              <a:avLst>
                <a:gd fmla="val 16668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854190" y="3894775"/>
              <a:ext cx="150820" cy="335002"/>
            </a:xfrm>
            <a:prstGeom prst="downArrow">
              <a:avLst>
                <a:gd fmla="val 16738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963706" y="892457"/>
              <a:ext cx="2057512" cy="47313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PENGAMBILAN CITRA</a:t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3484793" y="878168"/>
              <a:ext cx="2741761" cy="455666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CITRA PANORAMIK GIGI DIGITALISASI</a:t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3492731" y="1597390"/>
              <a:ext cx="2733824" cy="487421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PEMOTONGAN CITRA GIGI PANORAMIK (CROP)</a:t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3484793" y="2348367"/>
              <a:ext cx="2741761" cy="468367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PERBAIKAN CITRA</a:t>
              </a: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3492731" y="3075528"/>
              <a:ext cx="2733824" cy="415974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BINERISASI CITRA</a:t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021218" y="1063927"/>
              <a:ext cx="463575" cy="130190"/>
            </a:xfrm>
            <a:prstGeom prst="rightArrow">
              <a:avLst>
                <a:gd fmla="val 18567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699296" y="1338598"/>
              <a:ext cx="155583" cy="258793"/>
            </a:xfrm>
            <a:prstGeom prst="downArrow">
              <a:avLst>
                <a:gd fmla="val 15107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699296" y="2091162"/>
              <a:ext cx="153996" cy="257205"/>
            </a:xfrm>
            <a:prstGeom prst="downArrow">
              <a:avLst>
                <a:gd fmla="val 15134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26286" y="2821498"/>
              <a:ext cx="153995" cy="258793"/>
            </a:xfrm>
            <a:prstGeom prst="downArrow">
              <a:avLst>
                <a:gd fmla="val 15173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117E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53" name="Google Shape;153;p3"/>
            <p:cNvCxnSpPr/>
            <p:nvPr/>
          </p:nvCxnSpPr>
          <p:spPr>
            <a:xfrm flipH="1" rot="10800000">
              <a:off x="6226554" y="2950100"/>
              <a:ext cx="523903" cy="408036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id="154" name="Google Shape;1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611187" y="703262"/>
            <a:ext cx="10926762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Pengambilan foto panoramik di RSUD Ibnu Sina Gresik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file citra gigi panoramik diambil gigi kaninus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file citra gigi panoramik ada 4 file citra gigi kaninus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fitur yang diambil, yaitu nilai centroid citra.</a:t>
            </a:r>
            <a:endParaRPr/>
          </a:p>
        </p:txBody>
      </p:sp>
      <p:pic>
        <p:nvPicPr>
          <p:cNvPr descr="auliatur.jpg" id="160" name="Google Shape;160;p4"/>
          <p:cNvPicPr preferRelativeResize="0"/>
          <p:nvPr/>
        </p:nvPicPr>
        <p:blipFill rotWithShape="1">
          <a:blip r:embed="rId3">
            <a:alphaModFix/>
          </a:blip>
          <a:srcRect b="23118" l="0" r="1610" t="0"/>
          <a:stretch/>
        </p:blipFill>
        <p:spPr>
          <a:xfrm>
            <a:off x="965200" y="2782887"/>
            <a:ext cx="5745162" cy="293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A1P.jpg"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2975" y="3097212"/>
            <a:ext cx="696912" cy="1477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B1P.jpg"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3862" y="4819650"/>
            <a:ext cx="671512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A1P.jpg" id="163" name="Google Shape;16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74150" y="3097212"/>
            <a:ext cx="911225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B2P.jpg" id="164" name="Google Shape;16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2975" y="4868862"/>
            <a:ext cx="803275" cy="16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5"/>
          <p:cNvGraphicFramePr/>
          <p:nvPr/>
        </p:nvGraphicFramePr>
        <p:xfrm>
          <a:off x="385762" y="8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{D439C2BE-5C84-437C-88AF-491AE10664B5}</a:tableStyleId>
              </a:tblPr>
              <a:tblGrid>
                <a:gridCol w="822325"/>
                <a:gridCol w="820725"/>
                <a:gridCol w="822325"/>
              </a:tblGrid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titik_x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titik_y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114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162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135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167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119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117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157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114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204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108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177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75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168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106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176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126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137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206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5"/>
          <p:cNvSpPr txBox="1"/>
          <p:nvPr/>
        </p:nvSpPr>
        <p:spPr>
          <a:xfrm>
            <a:off x="211137" y="180975"/>
            <a:ext cx="68246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Nilai Centroid Gigi Kaninus Maksila Kiri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1017587" y="4344987"/>
            <a:ext cx="933608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Titik_x dan titik_y secara berturut-turut merupakan nilai inputan dalam pelatihan algoritma backpropagation, di mana titik_x merupakan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titik_y merupakan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Dan y merupakan output dari sistem, di mana nilai 1 mewakili jenis kelamin laki-laki, dan nilai 0 mewakili jenis kelamin perempuan. </a:t>
            </a:r>
            <a:endParaRPr/>
          </a:p>
        </p:txBody>
      </p:sp>
      <p:graphicFrame>
        <p:nvGraphicFramePr>
          <p:cNvPr id="173" name="Google Shape;173;p5"/>
          <p:cNvGraphicFramePr/>
          <p:nvPr/>
        </p:nvGraphicFramePr>
        <p:xfrm>
          <a:off x="7035800" y="13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{D439C2BE-5C84-437C-88AF-491AE10664B5}</a:tableStyleId>
              </a:tblPr>
              <a:tblGrid>
                <a:gridCol w="661975"/>
                <a:gridCol w="660400"/>
                <a:gridCol w="661975"/>
              </a:tblGrid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x_1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x_2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0,629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0,506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0,968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0,562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0,710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0,000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0,581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0,449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0,629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0,978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0,532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0,674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0,000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0,573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0,500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0,663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0,419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0,101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3F5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1,000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1,000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0" marB="0" marR="68575" marL="6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5"/>
          <p:cNvSpPr txBox="1"/>
          <p:nvPr/>
        </p:nvSpPr>
        <p:spPr>
          <a:xfrm>
            <a:off x="3908425" y="828675"/>
            <a:ext cx="6983412" cy="83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Nilai Normalisasi Centroid Gigi Kaninus Kiri Atas</a:t>
            </a:r>
            <a:endParaRPr/>
          </a:p>
        </p:txBody>
      </p:sp>
      <p:pic>
        <p:nvPicPr>
          <p:cNvPr id="175" name="Google Shape;1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771525"/>
            <a:ext cx="3382962" cy="30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15472" l="34153" r="29467" t="41943"/>
          <a:stretch/>
        </p:blipFill>
        <p:spPr>
          <a:xfrm>
            <a:off x="5889625" y="631825"/>
            <a:ext cx="5005387" cy="315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 flipH="1">
            <a:off x="557212" y="4141787"/>
            <a:ext cx="5332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Arsitektur Jaringan Backpropagation</a:t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bar1.png"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" y="376237"/>
            <a:ext cx="42418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bar2.png"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75" y="4116387"/>
            <a:ext cx="5159375" cy="2643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bar3.png" id="190" name="Google Shape;1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1462" y="533400"/>
            <a:ext cx="5619750" cy="317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/>
        </p:nvSpPr>
        <p:spPr>
          <a:xfrm>
            <a:off x="941387" y="523875"/>
            <a:ext cx="105013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 Pembacaan Image Dental Panoramic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33903" l="149" r="55616" t="19554"/>
          <a:stretch/>
        </p:blipFill>
        <p:spPr>
          <a:xfrm>
            <a:off x="268287" y="1123950"/>
            <a:ext cx="5756275" cy="322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4">
            <a:alphaModFix/>
          </a:blip>
          <a:srcRect b="25239" l="378" r="13670" t="717"/>
          <a:stretch/>
        </p:blipFill>
        <p:spPr>
          <a:xfrm>
            <a:off x="5795962" y="1123950"/>
            <a:ext cx="6319837" cy="418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BFE"/>
            </a:gs>
            <a:gs pos="74000">
              <a:srgbClr val="99DAF3"/>
            </a:gs>
            <a:gs pos="83000">
              <a:srgbClr val="99DAF3"/>
            </a:gs>
            <a:gs pos="100000">
              <a:srgbClr val="BBE6F7"/>
            </a:gs>
          </a:gsLst>
          <a:lin ang="54000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941387" y="523875"/>
            <a:ext cx="105013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 Croping Image Dental Panoramic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Mengambil Caninus kanan, kiri, bawah dan atas</a:t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36580" l="151" r="9105" t="13969"/>
          <a:stretch/>
        </p:blipFill>
        <p:spPr>
          <a:xfrm>
            <a:off x="288925" y="2465387"/>
            <a:ext cx="11806236" cy="361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 b="32041" l="112" r="76316" t="18565"/>
          <a:stretch/>
        </p:blipFill>
        <p:spPr>
          <a:xfrm>
            <a:off x="3598862" y="1941512"/>
            <a:ext cx="3067049" cy="3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100" y="5"/>
            <a:ext cx="1065901" cy="10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2020-05-10T21:00:47Z</dcterms:created>
  <dc:creator>AndiNurnaf</dc:creator>
</cp:coreProperties>
</file>