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1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n alfian" userId="979eee1c8467a5ec" providerId="LiveId" clId="{F21C61E4-DD04-4B14-BB08-0DBDDA04519F}"/>
    <pc:docChg chg="undo custSel addSld delSld modSld sldOrd addSection delSection modSection">
      <pc:chgData name="alfan alfian" userId="979eee1c8467a5ec" providerId="LiveId" clId="{F21C61E4-DD04-4B14-BB08-0DBDDA04519F}" dt="2020-05-15T10:49:14.130" v="1373" actId="20577"/>
      <pc:docMkLst>
        <pc:docMk/>
      </pc:docMkLst>
      <pc:sldChg chg="modSp mod">
        <pc:chgData name="alfan alfian" userId="979eee1c8467a5ec" providerId="LiveId" clId="{F21C61E4-DD04-4B14-BB08-0DBDDA04519F}" dt="2020-05-13T11:36:27.401" v="421" actId="20577"/>
        <pc:sldMkLst>
          <pc:docMk/>
          <pc:sldMk cId="2161000801" sldId="256"/>
        </pc:sldMkLst>
        <pc:spChg chg="mod">
          <ac:chgData name="alfan alfian" userId="979eee1c8467a5ec" providerId="LiveId" clId="{F21C61E4-DD04-4B14-BB08-0DBDDA04519F}" dt="2020-05-13T11:36:27.401" v="421" actId="20577"/>
          <ac:spMkLst>
            <pc:docMk/>
            <pc:sldMk cId="2161000801" sldId="256"/>
            <ac:spMk id="4" creationId="{202B449B-14B7-4735-9830-EAA7CCA1546A}"/>
          </ac:spMkLst>
        </pc:spChg>
      </pc:sldChg>
      <pc:sldChg chg="modSp mod">
        <pc:chgData name="alfan alfian" userId="979eee1c8467a5ec" providerId="LiveId" clId="{F21C61E4-DD04-4B14-BB08-0DBDDA04519F}" dt="2020-05-13T11:46:20.266" v="446" actId="1076"/>
        <pc:sldMkLst>
          <pc:docMk/>
          <pc:sldMk cId="3538644789" sldId="257"/>
        </pc:sldMkLst>
        <pc:spChg chg="mod">
          <ac:chgData name="alfan alfian" userId="979eee1c8467a5ec" providerId="LiveId" clId="{F21C61E4-DD04-4B14-BB08-0DBDDA04519F}" dt="2020-05-13T11:35:59.882" v="418" actId="1076"/>
          <ac:spMkLst>
            <pc:docMk/>
            <pc:sldMk cId="3538644789" sldId="257"/>
            <ac:spMk id="14" creationId="{3BB0CEB1-D787-494F-98DE-AA9849CF1733}"/>
          </ac:spMkLst>
        </pc:spChg>
        <pc:picChg chg="mod">
          <ac:chgData name="alfan alfian" userId="979eee1c8467a5ec" providerId="LiveId" clId="{F21C61E4-DD04-4B14-BB08-0DBDDA04519F}" dt="2020-05-13T11:46:20.266" v="446" actId="1076"/>
          <ac:picMkLst>
            <pc:docMk/>
            <pc:sldMk cId="3538644789" sldId="257"/>
            <ac:picMk id="19" creationId="{E877B154-5A79-4157-8ADD-0F212820AEF6}"/>
          </ac:picMkLst>
        </pc:picChg>
        <pc:picChg chg="mod">
          <ac:chgData name="alfan alfian" userId="979eee1c8467a5ec" providerId="LiveId" clId="{F21C61E4-DD04-4B14-BB08-0DBDDA04519F}" dt="2020-05-13T11:46:18.034" v="445" actId="1076"/>
          <ac:picMkLst>
            <pc:docMk/>
            <pc:sldMk cId="3538644789" sldId="257"/>
            <ac:picMk id="20" creationId="{A2EB64A4-DF7B-4992-ACCC-CBFB7119ED15}"/>
          </ac:picMkLst>
        </pc:picChg>
        <pc:picChg chg="mod">
          <ac:chgData name="alfan alfian" userId="979eee1c8467a5ec" providerId="LiveId" clId="{F21C61E4-DD04-4B14-BB08-0DBDDA04519F}" dt="2020-05-13T11:46:14.850" v="444" actId="1076"/>
          <ac:picMkLst>
            <pc:docMk/>
            <pc:sldMk cId="3538644789" sldId="257"/>
            <ac:picMk id="21" creationId="{7F174D3B-BA24-48F0-90A7-F7B0028820EB}"/>
          </ac:picMkLst>
        </pc:picChg>
      </pc:sldChg>
      <pc:sldChg chg="addSp modSp mod ord">
        <pc:chgData name="alfan alfian" userId="979eee1c8467a5ec" providerId="LiveId" clId="{F21C61E4-DD04-4B14-BB08-0DBDDA04519F}" dt="2020-05-13T11:33:03.428" v="332"/>
        <pc:sldMkLst>
          <pc:docMk/>
          <pc:sldMk cId="2320709398" sldId="260"/>
        </pc:sldMkLst>
        <pc:spChg chg="mod">
          <ac:chgData name="alfan alfian" userId="979eee1c8467a5ec" providerId="LiveId" clId="{F21C61E4-DD04-4B14-BB08-0DBDDA04519F}" dt="2020-05-13T11:14:23.626" v="132"/>
          <ac:spMkLst>
            <pc:docMk/>
            <pc:sldMk cId="2320709398" sldId="260"/>
            <ac:spMk id="2" creationId="{94700C54-A3F2-44AC-9D4D-C8FECF07D3C0}"/>
          </ac:spMkLst>
        </pc:spChg>
        <pc:spChg chg="mod">
          <ac:chgData name="alfan alfian" userId="979eee1c8467a5ec" providerId="LiveId" clId="{F21C61E4-DD04-4B14-BB08-0DBDDA04519F}" dt="2020-05-13T11:14:21.386" v="131" actId="14100"/>
          <ac:spMkLst>
            <pc:docMk/>
            <pc:sldMk cId="2320709398" sldId="260"/>
            <ac:spMk id="3" creationId="{26780FCE-A5F3-4758-9DB1-006DFAFF04F7}"/>
          </ac:spMkLst>
        </pc:spChg>
        <pc:spChg chg="add mod">
          <ac:chgData name="alfan alfian" userId="979eee1c8467a5ec" providerId="LiveId" clId="{F21C61E4-DD04-4B14-BB08-0DBDDA04519F}" dt="2020-05-13T11:14:56.137" v="182" actId="1076"/>
          <ac:spMkLst>
            <pc:docMk/>
            <pc:sldMk cId="2320709398" sldId="260"/>
            <ac:spMk id="6" creationId="{3F6A1DEA-8DEE-47CA-83A9-9AE17BAC145D}"/>
          </ac:spMkLst>
        </pc:spChg>
        <pc:picChg chg="add mod">
          <ac:chgData name="alfan alfian" userId="979eee1c8467a5ec" providerId="LiveId" clId="{F21C61E4-DD04-4B14-BB08-0DBDDA04519F}" dt="2020-05-13T11:12:56.322" v="127" actId="1076"/>
          <ac:picMkLst>
            <pc:docMk/>
            <pc:sldMk cId="2320709398" sldId="260"/>
            <ac:picMk id="4" creationId="{3B7495B3-B473-4938-A437-2C556F820C15}"/>
          </ac:picMkLst>
        </pc:picChg>
        <pc:picChg chg="add mod">
          <ac:chgData name="alfan alfian" userId="979eee1c8467a5ec" providerId="LiveId" clId="{F21C61E4-DD04-4B14-BB08-0DBDDA04519F}" dt="2020-05-13T11:14:15.650" v="130" actId="1076"/>
          <ac:picMkLst>
            <pc:docMk/>
            <pc:sldMk cId="2320709398" sldId="260"/>
            <ac:picMk id="5" creationId="{1F478E98-B642-4E2A-9600-4F1DEEF0076D}"/>
          </ac:picMkLst>
        </pc:picChg>
      </pc:sldChg>
      <pc:sldChg chg="addSp delSp modSp new mod">
        <pc:chgData name="alfan alfian" userId="979eee1c8467a5ec" providerId="LiveId" clId="{F21C61E4-DD04-4B14-BB08-0DBDDA04519F}" dt="2020-05-13T11:29:05.810" v="329" actId="1076"/>
        <pc:sldMkLst>
          <pc:docMk/>
          <pc:sldMk cId="2094562760" sldId="261"/>
        </pc:sldMkLst>
        <pc:spChg chg="mod">
          <ac:chgData name="alfan alfian" userId="979eee1c8467a5ec" providerId="LiveId" clId="{F21C61E4-DD04-4B14-BB08-0DBDDA04519F}" dt="2020-05-13T11:06:51.003" v="39" actId="20577"/>
          <ac:spMkLst>
            <pc:docMk/>
            <pc:sldMk cId="2094562760" sldId="261"/>
            <ac:spMk id="2" creationId="{7ED77A32-E78E-41C0-BCAF-9817FBAAF078}"/>
          </ac:spMkLst>
        </pc:spChg>
        <pc:spChg chg="del">
          <ac:chgData name="alfan alfian" userId="979eee1c8467a5ec" providerId="LiveId" clId="{F21C61E4-DD04-4B14-BB08-0DBDDA04519F}" dt="2020-05-13T11:06:58.156" v="41" actId="478"/>
          <ac:spMkLst>
            <pc:docMk/>
            <pc:sldMk cId="2094562760" sldId="261"/>
            <ac:spMk id="3" creationId="{5FA148A6-6806-4A18-989C-E7D08AF2A852}"/>
          </ac:spMkLst>
        </pc:spChg>
        <pc:spChg chg="add mod">
          <ac:chgData name="alfan alfian" userId="979eee1c8467a5ec" providerId="LiveId" clId="{F21C61E4-DD04-4B14-BB08-0DBDDA04519F}" dt="2020-05-13T11:06:54.928" v="40"/>
          <ac:spMkLst>
            <pc:docMk/>
            <pc:sldMk cId="2094562760" sldId="261"/>
            <ac:spMk id="7" creationId="{8644A041-978E-4F13-81BE-216AB7DC2174}"/>
          </ac:spMkLst>
        </pc:spChg>
        <pc:spChg chg="add mod">
          <ac:chgData name="alfan alfian" userId="979eee1c8467a5ec" providerId="LiveId" clId="{F21C61E4-DD04-4B14-BB08-0DBDDA04519F}" dt="2020-05-13T11:23:05.160" v="316" actId="20577"/>
          <ac:spMkLst>
            <pc:docMk/>
            <pc:sldMk cId="2094562760" sldId="261"/>
            <ac:spMk id="8" creationId="{7F00064A-64AD-4D4B-997F-50548C5CB5ED}"/>
          </ac:spMkLst>
        </pc:spChg>
        <pc:spChg chg="add mod">
          <ac:chgData name="alfan alfian" userId="979eee1c8467a5ec" providerId="LiveId" clId="{F21C61E4-DD04-4B14-BB08-0DBDDA04519F}" dt="2020-05-13T11:28:40.508" v="328" actId="207"/>
          <ac:spMkLst>
            <pc:docMk/>
            <pc:sldMk cId="2094562760" sldId="261"/>
            <ac:spMk id="9" creationId="{2DF86B00-7EE3-41A0-888B-40591D66A4C0}"/>
          </ac:spMkLst>
        </pc:spChg>
        <pc:picChg chg="add mod">
          <ac:chgData name="alfan alfian" userId="979eee1c8467a5ec" providerId="LiveId" clId="{F21C61E4-DD04-4B14-BB08-0DBDDA04519F}" dt="2020-05-13T11:29:05.810" v="329" actId="1076"/>
          <ac:picMkLst>
            <pc:docMk/>
            <pc:sldMk cId="2094562760" sldId="261"/>
            <ac:picMk id="4" creationId="{B0F670F6-989E-476D-9AE9-4CF1AF16D0DE}"/>
          </ac:picMkLst>
        </pc:picChg>
        <pc:picChg chg="add mod">
          <ac:chgData name="alfan alfian" userId="979eee1c8467a5ec" providerId="LiveId" clId="{F21C61E4-DD04-4B14-BB08-0DBDDA04519F}" dt="2020-05-13T11:23:08.786" v="317" actId="1076"/>
          <ac:picMkLst>
            <pc:docMk/>
            <pc:sldMk cId="2094562760" sldId="261"/>
            <ac:picMk id="5" creationId="{DC74DBEB-7779-495E-BDEC-1156431148A5}"/>
          </ac:picMkLst>
        </pc:picChg>
        <pc:picChg chg="add mod">
          <ac:chgData name="alfan alfian" userId="979eee1c8467a5ec" providerId="LiveId" clId="{F21C61E4-DD04-4B14-BB08-0DBDDA04519F}" dt="2020-05-13T11:06:54.928" v="40"/>
          <ac:picMkLst>
            <pc:docMk/>
            <pc:sldMk cId="2094562760" sldId="261"/>
            <ac:picMk id="6" creationId="{68FC5382-6CA6-4682-AE21-F48901F93D86}"/>
          </ac:picMkLst>
        </pc:picChg>
      </pc:sldChg>
      <pc:sldChg chg="addSp delSp modSp add mod ord">
        <pc:chgData name="alfan alfian" userId="979eee1c8467a5ec" providerId="LiveId" clId="{F21C61E4-DD04-4B14-BB08-0DBDDA04519F}" dt="2020-05-13T11:21:54.882" v="296" actId="1076"/>
        <pc:sldMkLst>
          <pc:docMk/>
          <pc:sldMk cId="1414826723" sldId="262"/>
        </pc:sldMkLst>
        <pc:spChg chg="del">
          <ac:chgData name="alfan alfian" userId="979eee1c8467a5ec" providerId="LiveId" clId="{F21C61E4-DD04-4B14-BB08-0DBDDA04519F}" dt="2020-05-13T11:17:05.224" v="190" actId="478"/>
          <ac:spMkLst>
            <pc:docMk/>
            <pc:sldMk cId="1414826723" sldId="262"/>
            <ac:spMk id="7" creationId="{8644A041-978E-4F13-81BE-216AB7DC2174}"/>
          </ac:spMkLst>
        </pc:spChg>
        <pc:spChg chg="add mod">
          <ac:chgData name="alfan alfian" userId="979eee1c8467a5ec" providerId="LiveId" clId="{F21C61E4-DD04-4B14-BB08-0DBDDA04519F}" dt="2020-05-13T11:21:20.921" v="291" actId="113"/>
          <ac:spMkLst>
            <pc:docMk/>
            <pc:sldMk cId="1414826723" sldId="262"/>
            <ac:spMk id="8" creationId="{C57FECAB-4004-423F-BBDD-A503FDE1B7B2}"/>
          </ac:spMkLst>
        </pc:spChg>
        <pc:spChg chg="add mod">
          <ac:chgData name="alfan alfian" userId="979eee1c8467a5ec" providerId="LiveId" clId="{F21C61E4-DD04-4B14-BB08-0DBDDA04519F}" dt="2020-05-13T11:20:32.514" v="273" actId="14100"/>
          <ac:spMkLst>
            <pc:docMk/>
            <pc:sldMk cId="1414826723" sldId="262"/>
            <ac:spMk id="9" creationId="{140EF81C-1C2E-4740-94B8-457EDF420098}"/>
          </ac:spMkLst>
        </pc:spChg>
        <pc:picChg chg="add mod">
          <ac:chgData name="alfan alfian" userId="979eee1c8467a5ec" providerId="LiveId" clId="{F21C61E4-DD04-4B14-BB08-0DBDDA04519F}" dt="2020-05-13T11:21:26.579" v="292" actId="1076"/>
          <ac:picMkLst>
            <pc:docMk/>
            <pc:sldMk cId="1414826723" sldId="262"/>
            <ac:picMk id="3" creationId="{16199CE1-55B2-40B3-A6FE-33A89A8B6845}"/>
          </ac:picMkLst>
        </pc:picChg>
        <pc:picChg chg="del">
          <ac:chgData name="alfan alfian" userId="979eee1c8467a5ec" providerId="LiveId" clId="{F21C61E4-DD04-4B14-BB08-0DBDDA04519F}" dt="2020-05-13T11:17:06.623" v="192" actId="478"/>
          <ac:picMkLst>
            <pc:docMk/>
            <pc:sldMk cId="1414826723" sldId="262"/>
            <ac:picMk id="4" creationId="{B0F670F6-989E-476D-9AE9-4CF1AF16D0DE}"/>
          </ac:picMkLst>
        </pc:picChg>
        <pc:picChg chg="del">
          <ac:chgData name="alfan alfian" userId="979eee1c8467a5ec" providerId="LiveId" clId="{F21C61E4-DD04-4B14-BB08-0DBDDA04519F}" dt="2020-05-13T11:16:57.308" v="186" actId="478"/>
          <ac:picMkLst>
            <pc:docMk/>
            <pc:sldMk cId="1414826723" sldId="262"/>
            <ac:picMk id="5" creationId="{DC74DBEB-7779-495E-BDEC-1156431148A5}"/>
          </ac:picMkLst>
        </pc:picChg>
        <pc:picChg chg="del">
          <ac:chgData name="alfan alfian" userId="979eee1c8467a5ec" providerId="LiveId" clId="{F21C61E4-DD04-4B14-BB08-0DBDDA04519F}" dt="2020-05-13T11:17:05.775" v="191" actId="478"/>
          <ac:picMkLst>
            <pc:docMk/>
            <pc:sldMk cId="1414826723" sldId="262"/>
            <ac:picMk id="6" creationId="{68FC5382-6CA6-4682-AE21-F48901F93D86}"/>
          </ac:picMkLst>
        </pc:picChg>
        <pc:picChg chg="add mod modCrop">
          <ac:chgData name="alfan alfian" userId="979eee1c8467a5ec" providerId="LiveId" clId="{F21C61E4-DD04-4B14-BB08-0DBDDA04519F}" dt="2020-05-13T11:21:54.882" v="296" actId="1076"/>
          <ac:picMkLst>
            <pc:docMk/>
            <pc:sldMk cId="1414826723" sldId="262"/>
            <ac:picMk id="10" creationId="{5D7049DD-7BA6-4CEB-AC5A-D531E030D792}"/>
          </ac:picMkLst>
        </pc:picChg>
      </pc:sldChg>
      <pc:sldChg chg="add del">
        <pc:chgData name="alfan alfian" userId="979eee1c8467a5ec" providerId="LiveId" clId="{F21C61E4-DD04-4B14-BB08-0DBDDA04519F}" dt="2020-05-14T13:51:31.430" v="528" actId="47"/>
        <pc:sldMkLst>
          <pc:docMk/>
          <pc:sldMk cId="1097095005" sldId="263"/>
        </pc:sldMkLst>
      </pc:sldChg>
      <pc:sldChg chg="addSp delSp modSp new mod">
        <pc:chgData name="alfan alfian" userId="979eee1c8467a5ec" providerId="LiveId" clId="{F21C61E4-DD04-4B14-BB08-0DBDDA04519F}" dt="2020-05-13T11:34:41.474" v="346" actId="1076"/>
        <pc:sldMkLst>
          <pc:docMk/>
          <pc:sldMk cId="2711739401" sldId="264"/>
        </pc:sldMkLst>
        <pc:spChg chg="del">
          <ac:chgData name="alfan alfian" userId="979eee1c8467a5ec" providerId="LiveId" clId="{F21C61E4-DD04-4B14-BB08-0DBDDA04519F}" dt="2020-05-13T11:34:35.628" v="342" actId="478"/>
          <ac:spMkLst>
            <pc:docMk/>
            <pc:sldMk cId="2711739401" sldId="264"/>
            <ac:spMk id="2" creationId="{323AAC2D-5C30-484E-84C8-0C2F566D7BBE}"/>
          </ac:spMkLst>
        </pc:spChg>
        <pc:spChg chg="del">
          <ac:chgData name="alfan alfian" userId="979eee1c8467a5ec" providerId="LiveId" clId="{F21C61E4-DD04-4B14-BB08-0DBDDA04519F}" dt="2020-05-13T11:34:34.574" v="341" actId="478"/>
          <ac:spMkLst>
            <pc:docMk/>
            <pc:sldMk cId="2711739401" sldId="264"/>
            <ac:spMk id="3" creationId="{4DBF5114-02E2-4B90-837E-D591CC57C1F6}"/>
          </ac:spMkLst>
        </pc:spChg>
        <pc:picChg chg="add mod">
          <ac:chgData name="alfan alfian" userId="979eee1c8467a5ec" providerId="LiveId" clId="{F21C61E4-DD04-4B14-BB08-0DBDDA04519F}" dt="2020-05-13T11:34:41.474" v="346" actId="1076"/>
          <ac:picMkLst>
            <pc:docMk/>
            <pc:sldMk cId="2711739401" sldId="264"/>
            <ac:picMk id="1026" creationId="{97EA3D35-BEAA-4A98-96CB-2C3F759BC688}"/>
          </ac:picMkLst>
        </pc:picChg>
      </pc:sldChg>
      <pc:sldChg chg="modSp new mod">
        <pc:chgData name="alfan alfian" userId="979eee1c8467a5ec" providerId="LiveId" clId="{F21C61E4-DD04-4B14-BB08-0DBDDA04519F}" dt="2020-05-13T11:40:36.501" v="443" actId="123"/>
        <pc:sldMkLst>
          <pc:docMk/>
          <pc:sldMk cId="622666427" sldId="265"/>
        </pc:sldMkLst>
        <pc:spChg chg="mod">
          <ac:chgData name="alfan alfian" userId="979eee1c8467a5ec" providerId="LiveId" clId="{F21C61E4-DD04-4B14-BB08-0DBDDA04519F}" dt="2020-05-13T11:34:59.664" v="363" actId="20577"/>
          <ac:spMkLst>
            <pc:docMk/>
            <pc:sldMk cId="622666427" sldId="265"/>
            <ac:spMk id="2" creationId="{5C81A15E-672B-4EF5-AEA9-3D358C07B92A}"/>
          </ac:spMkLst>
        </pc:spChg>
        <pc:spChg chg="mod">
          <ac:chgData name="alfan alfian" userId="979eee1c8467a5ec" providerId="LiveId" clId="{F21C61E4-DD04-4B14-BB08-0DBDDA04519F}" dt="2020-05-13T11:40:36.501" v="443" actId="123"/>
          <ac:spMkLst>
            <pc:docMk/>
            <pc:sldMk cId="622666427" sldId="265"/>
            <ac:spMk id="3" creationId="{E076F70B-2E03-48CA-938B-5C3738C90203}"/>
          </ac:spMkLst>
        </pc:spChg>
      </pc:sldChg>
      <pc:sldChg chg="addSp modSp new mod">
        <pc:chgData name="alfan alfian" userId="979eee1c8467a5ec" providerId="LiveId" clId="{F21C61E4-DD04-4B14-BB08-0DBDDA04519F}" dt="2020-05-14T14:09:43.501" v="744" actId="1076"/>
        <pc:sldMkLst>
          <pc:docMk/>
          <pc:sldMk cId="174511659" sldId="266"/>
        </pc:sldMkLst>
        <pc:spChg chg="mod">
          <ac:chgData name="alfan alfian" userId="979eee1c8467a5ec" providerId="LiveId" clId="{F21C61E4-DD04-4B14-BB08-0DBDDA04519F}" dt="2020-05-13T11:49:06.583" v="507" actId="20577"/>
          <ac:spMkLst>
            <pc:docMk/>
            <pc:sldMk cId="174511659" sldId="266"/>
            <ac:spMk id="2" creationId="{ADF304D2-E791-4B9B-911E-C3A5DF05E48C}"/>
          </ac:spMkLst>
        </pc:spChg>
        <pc:spChg chg="mod">
          <ac:chgData name="alfan alfian" userId="979eee1c8467a5ec" providerId="LiveId" clId="{F21C61E4-DD04-4B14-BB08-0DBDDA04519F}" dt="2020-05-14T14:09:30.739" v="742" actId="122"/>
          <ac:spMkLst>
            <pc:docMk/>
            <pc:sldMk cId="174511659" sldId="266"/>
            <ac:spMk id="3" creationId="{D20E155C-68D2-4EB5-89BF-C4178F238CAC}"/>
          </ac:spMkLst>
        </pc:spChg>
        <pc:spChg chg="add mod">
          <ac:chgData name="alfan alfian" userId="979eee1c8467a5ec" providerId="LiveId" clId="{F21C61E4-DD04-4B14-BB08-0DBDDA04519F}" dt="2020-05-14T13:53:56.805" v="543" actId="1076"/>
          <ac:spMkLst>
            <pc:docMk/>
            <pc:sldMk cId="174511659" sldId="266"/>
            <ac:spMk id="6" creationId="{59B0BA94-738C-4BED-B150-BDE8D69CC937}"/>
          </ac:spMkLst>
        </pc:spChg>
        <pc:spChg chg="add mod">
          <ac:chgData name="alfan alfian" userId="979eee1c8467a5ec" providerId="LiveId" clId="{F21C61E4-DD04-4B14-BB08-0DBDDA04519F}" dt="2020-05-14T13:54:05.450" v="555" actId="20577"/>
          <ac:spMkLst>
            <pc:docMk/>
            <pc:sldMk cId="174511659" sldId="266"/>
            <ac:spMk id="8" creationId="{5DCE6AA2-7CE3-4567-B22F-6849402F5FA1}"/>
          </ac:spMkLst>
        </pc:spChg>
        <pc:spChg chg="add mod">
          <ac:chgData name="alfan alfian" userId="979eee1c8467a5ec" providerId="LiveId" clId="{F21C61E4-DD04-4B14-BB08-0DBDDA04519F}" dt="2020-05-14T14:07:39.010" v="648" actId="21"/>
          <ac:spMkLst>
            <pc:docMk/>
            <pc:sldMk cId="174511659" sldId="266"/>
            <ac:spMk id="9" creationId="{22DF451D-81F0-4FF0-AD6F-BED0DF53628B}"/>
          </ac:spMkLst>
        </pc:spChg>
        <pc:spChg chg="add mod">
          <ac:chgData name="alfan alfian" userId="979eee1c8467a5ec" providerId="LiveId" clId="{F21C61E4-DD04-4B14-BB08-0DBDDA04519F}" dt="2020-05-14T14:09:43.501" v="744" actId="1076"/>
          <ac:spMkLst>
            <pc:docMk/>
            <pc:sldMk cId="174511659" sldId="266"/>
            <ac:spMk id="10" creationId="{A1D9942C-644B-419B-8B4B-DB0293BCA3F4}"/>
          </ac:spMkLst>
        </pc:spChg>
        <pc:picChg chg="add mod">
          <ac:chgData name="alfan alfian" userId="979eee1c8467a5ec" providerId="LiveId" clId="{F21C61E4-DD04-4B14-BB08-0DBDDA04519F}" dt="2020-05-14T13:53:23.222" v="530" actId="1076"/>
          <ac:picMkLst>
            <pc:docMk/>
            <pc:sldMk cId="174511659" sldId="266"/>
            <ac:picMk id="4" creationId="{851D5AF3-40C2-4DF5-BCD9-9E326B7E6247}"/>
          </ac:picMkLst>
        </pc:picChg>
        <pc:picChg chg="add mod">
          <ac:chgData name="alfan alfian" userId="979eee1c8467a5ec" providerId="LiveId" clId="{F21C61E4-DD04-4B14-BB08-0DBDDA04519F}" dt="2020-05-14T13:54:10.477" v="556" actId="1076"/>
          <ac:picMkLst>
            <pc:docMk/>
            <pc:sldMk cId="174511659" sldId="266"/>
            <ac:picMk id="5" creationId="{55B86EDA-9CE1-4184-AF68-6EE21823F058}"/>
          </ac:picMkLst>
        </pc:picChg>
        <pc:picChg chg="add mod">
          <ac:chgData name="alfan alfian" userId="979eee1c8467a5ec" providerId="LiveId" clId="{F21C61E4-DD04-4B14-BB08-0DBDDA04519F}" dt="2020-05-14T13:53:51.750" v="542" actId="571"/>
          <ac:picMkLst>
            <pc:docMk/>
            <pc:sldMk cId="174511659" sldId="266"/>
            <ac:picMk id="7" creationId="{7587779D-E973-4BCD-BC40-EB75C8AC6748}"/>
          </ac:picMkLst>
        </pc:picChg>
      </pc:sldChg>
      <pc:sldChg chg="addSp delSp modSp add mod">
        <pc:chgData name="alfan alfian" userId="979eee1c8467a5ec" providerId="LiveId" clId="{F21C61E4-DD04-4B14-BB08-0DBDDA04519F}" dt="2020-05-15T10:49:14.130" v="1373" actId="20577"/>
        <pc:sldMkLst>
          <pc:docMk/>
          <pc:sldMk cId="3389329938" sldId="267"/>
        </pc:sldMkLst>
        <pc:spChg chg="mod">
          <ac:chgData name="alfan alfian" userId="979eee1c8467a5ec" providerId="LiveId" clId="{F21C61E4-DD04-4B14-BB08-0DBDDA04519F}" dt="2020-05-14T14:13:41.525" v="914" actId="1076"/>
          <ac:spMkLst>
            <pc:docMk/>
            <pc:sldMk cId="3389329938" sldId="267"/>
            <ac:spMk id="3" creationId="{D20E155C-68D2-4EB5-89BF-C4178F238CAC}"/>
          </ac:spMkLst>
        </pc:spChg>
        <pc:spChg chg="add mod">
          <ac:chgData name="alfan alfian" userId="979eee1c8467a5ec" providerId="LiveId" clId="{F21C61E4-DD04-4B14-BB08-0DBDDA04519F}" dt="2020-05-15T10:49:14.130" v="1373" actId="20577"/>
          <ac:spMkLst>
            <pc:docMk/>
            <pc:sldMk cId="3389329938" sldId="267"/>
            <ac:spMk id="4" creationId="{1E7EF010-B9B2-4F6F-B1DA-3C8B2D4AF019}"/>
          </ac:spMkLst>
        </pc:spChg>
        <pc:spChg chg="add mod">
          <ac:chgData name="alfan alfian" userId="979eee1c8467a5ec" providerId="LiveId" clId="{F21C61E4-DD04-4B14-BB08-0DBDDA04519F}" dt="2020-05-15T10:47:55.017" v="1358" actId="1076"/>
          <ac:spMkLst>
            <pc:docMk/>
            <pc:sldMk cId="3389329938" sldId="267"/>
            <ac:spMk id="5" creationId="{AEDC5983-A072-41CD-B27A-4D9FD34F28AA}"/>
          </ac:spMkLst>
        </pc:spChg>
        <pc:spChg chg="add mod">
          <ac:chgData name="alfan alfian" userId="979eee1c8467a5ec" providerId="LiveId" clId="{F21C61E4-DD04-4B14-BB08-0DBDDA04519F}" dt="2020-05-15T10:48:59.735" v="1372" actId="207"/>
          <ac:spMkLst>
            <pc:docMk/>
            <pc:sldMk cId="3389329938" sldId="267"/>
            <ac:spMk id="6" creationId="{D74A067D-42FD-4919-A158-1CED1C48A26F}"/>
          </ac:spMkLst>
        </pc:spChg>
        <pc:spChg chg="add mod">
          <ac:chgData name="alfan alfian" userId="979eee1c8467a5ec" providerId="LiveId" clId="{F21C61E4-DD04-4B14-BB08-0DBDDA04519F}" dt="2020-05-15T10:48:05.047" v="1362" actId="1076"/>
          <ac:spMkLst>
            <pc:docMk/>
            <pc:sldMk cId="3389329938" sldId="267"/>
            <ac:spMk id="8" creationId="{A7B18A19-EDDE-4782-8AD6-1215C3247EF3}"/>
          </ac:spMkLst>
        </pc:spChg>
        <pc:picChg chg="del">
          <ac:chgData name="alfan alfian" userId="979eee1c8467a5ec" providerId="LiveId" clId="{F21C61E4-DD04-4B14-BB08-0DBDDA04519F}" dt="2020-05-13T11:57:54.761" v="518" actId="478"/>
          <ac:picMkLst>
            <pc:docMk/>
            <pc:sldMk cId="3389329938" sldId="267"/>
            <ac:picMk id="4" creationId="{851D5AF3-40C2-4DF5-BCD9-9E326B7E6247}"/>
          </ac:picMkLst>
        </pc:picChg>
        <pc:picChg chg="del">
          <ac:chgData name="alfan alfian" userId="979eee1c8467a5ec" providerId="LiveId" clId="{F21C61E4-DD04-4B14-BB08-0DBDDA04519F}" dt="2020-05-13T11:57:55.224" v="519" actId="478"/>
          <ac:picMkLst>
            <pc:docMk/>
            <pc:sldMk cId="3389329938" sldId="267"/>
            <ac:picMk id="5" creationId="{55B86EDA-9CE1-4184-AF68-6EE21823F058}"/>
          </ac:picMkLst>
        </pc:picChg>
        <pc:picChg chg="add del mod">
          <ac:chgData name="alfan alfian" userId="979eee1c8467a5ec" providerId="LiveId" clId="{F21C61E4-DD04-4B14-BB08-0DBDDA04519F}" dt="2020-05-13T11:58:39.150" v="522" actId="478"/>
          <ac:picMkLst>
            <pc:docMk/>
            <pc:sldMk cId="3389329938" sldId="267"/>
            <ac:picMk id="6" creationId="{35CC2039-9B22-4760-8D6A-5F8CA0AD999B}"/>
          </ac:picMkLst>
        </pc:picChg>
        <pc:picChg chg="add mod">
          <ac:chgData name="alfan alfian" userId="979eee1c8467a5ec" providerId="LiveId" clId="{F21C61E4-DD04-4B14-BB08-0DBDDA04519F}" dt="2020-05-14T14:12:08.805" v="745" actId="1076"/>
          <ac:picMkLst>
            <pc:docMk/>
            <pc:sldMk cId="3389329938" sldId="267"/>
            <ac:picMk id="7" creationId="{A5789A84-E930-4436-A4C8-635752564170}"/>
          </ac:picMkLst>
        </pc:picChg>
      </pc:sldChg>
      <pc:sldChg chg="addSp modSp new mod">
        <pc:chgData name="alfan alfian" userId="979eee1c8467a5ec" providerId="LiveId" clId="{F21C61E4-DD04-4B14-BB08-0DBDDA04519F}" dt="2020-05-14T14:20:42.509" v="1192" actId="1076"/>
        <pc:sldMkLst>
          <pc:docMk/>
          <pc:sldMk cId="3834432016" sldId="268"/>
        </pc:sldMkLst>
        <pc:spChg chg="mod">
          <ac:chgData name="alfan alfian" userId="979eee1c8467a5ec" providerId="LiveId" clId="{F21C61E4-DD04-4B14-BB08-0DBDDA04519F}" dt="2020-05-14T14:14:43.351" v="917" actId="20577"/>
          <ac:spMkLst>
            <pc:docMk/>
            <pc:sldMk cId="3834432016" sldId="268"/>
            <ac:spMk id="2" creationId="{C22AAD7A-BA37-419B-A7A6-6DF1B5551AEF}"/>
          </ac:spMkLst>
        </pc:spChg>
        <pc:spChg chg="mod">
          <ac:chgData name="alfan alfian" userId="979eee1c8467a5ec" providerId="LiveId" clId="{F21C61E4-DD04-4B14-BB08-0DBDDA04519F}" dt="2020-05-14T14:20:38.233" v="1191" actId="207"/>
          <ac:spMkLst>
            <pc:docMk/>
            <pc:sldMk cId="3834432016" sldId="268"/>
            <ac:spMk id="3" creationId="{10DA0F34-D0AD-4260-A801-99F405CDE6AE}"/>
          </ac:spMkLst>
        </pc:spChg>
        <pc:spChg chg="add mod">
          <ac:chgData name="alfan alfian" userId="979eee1c8467a5ec" providerId="LiveId" clId="{F21C61E4-DD04-4B14-BB08-0DBDDA04519F}" dt="2020-05-14T14:17:44.576" v="1129" actId="207"/>
          <ac:spMkLst>
            <pc:docMk/>
            <pc:sldMk cId="3834432016" sldId="268"/>
            <ac:spMk id="4" creationId="{05A36310-13A0-4AF9-8868-9F8541F7692D}"/>
          </ac:spMkLst>
        </pc:spChg>
        <pc:spChg chg="add mod">
          <ac:chgData name="alfan alfian" userId="979eee1c8467a5ec" providerId="LiveId" clId="{F21C61E4-DD04-4B14-BB08-0DBDDA04519F}" dt="2020-05-14T14:18:51.718" v="1133" actId="20577"/>
          <ac:spMkLst>
            <pc:docMk/>
            <pc:sldMk cId="3834432016" sldId="268"/>
            <ac:spMk id="5" creationId="{A0B3F9CC-719E-4F32-9834-1927FDAE01B4}"/>
          </ac:spMkLst>
        </pc:spChg>
        <pc:spChg chg="add mod">
          <ac:chgData name="alfan alfian" userId="979eee1c8467a5ec" providerId="LiveId" clId="{F21C61E4-DD04-4B14-BB08-0DBDDA04519F}" dt="2020-05-14T14:20:42.509" v="1192" actId="1076"/>
          <ac:spMkLst>
            <pc:docMk/>
            <pc:sldMk cId="3834432016" sldId="268"/>
            <ac:spMk id="6" creationId="{AADFFE04-7866-43A9-9BE5-4CE22374F743}"/>
          </ac:spMkLst>
        </pc:spChg>
      </pc:sldChg>
      <pc:sldChg chg="addSp delSp modSp add mod">
        <pc:chgData name="alfan alfian" userId="979eee1c8467a5ec" providerId="LiveId" clId="{F21C61E4-DD04-4B14-BB08-0DBDDA04519F}" dt="2020-05-14T14:19:52.774" v="1189" actId="14100"/>
        <pc:sldMkLst>
          <pc:docMk/>
          <pc:sldMk cId="1287471755" sldId="269"/>
        </pc:sldMkLst>
        <pc:spChg chg="del">
          <ac:chgData name="alfan alfian" userId="979eee1c8467a5ec" providerId="LiveId" clId="{F21C61E4-DD04-4B14-BB08-0DBDDA04519F}" dt="2020-05-14T14:19:16.111" v="1137" actId="478"/>
          <ac:spMkLst>
            <pc:docMk/>
            <pc:sldMk cId="1287471755" sldId="269"/>
            <ac:spMk id="3" creationId="{10DA0F34-D0AD-4260-A801-99F405CDE6AE}"/>
          </ac:spMkLst>
        </pc:spChg>
        <pc:spChg chg="del">
          <ac:chgData name="alfan alfian" userId="979eee1c8467a5ec" providerId="LiveId" clId="{F21C61E4-DD04-4B14-BB08-0DBDDA04519F}" dt="2020-05-14T14:19:12.385" v="1136" actId="478"/>
          <ac:spMkLst>
            <pc:docMk/>
            <pc:sldMk cId="1287471755" sldId="269"/>
            <ac:spMk id="4" creationId="{05A36310-13A0-4AF9-8868-9F8541F7692D}"/>
          </ac:spMkLst>
        </pc:spChg>
        <pc:spChg chg="del">
          <ac:chgData name="alfan alfian" userId="979eee1c8467a5ec" providerId="LiveId" clId="{F21C61E4-DD04-4B14-BB08-0DBDDA04519F}" dt="2020-05-14T14:19:25.093" v="1139" actId="478"/>
          <ac:spMkLst>
            <pc:docMk/>
            <pc:sldMk cId="1287471755" sldId="269"/>
            <ac:spMk id="5" creationId="{A0B3F9CC-719E-4F32-9834-1927FDAE01B4}"/>
          </ac:spMkLst>
        </pc:spChg>
        <pc:spChg chg="del">
          <ac:chgData name="alfan alfian" userId="979eee1c8467a5ec" providerId="LiveId" clId="{F21C61E4-DD04-4B14-BB08-0DBDDA04519F}" dt="2020-05-14T14:19:09.285" v="1135" actId="478"/>
          <ac:spMkLst>
            <pc:docMk/>
            <pc:sldMk cId="1287471755" sldId="269"/>
            <ac:spMk id="6" creationId="{AADFFE04-7866-43A9-9BE5-4CE22374F743}"/>
          </ac:spMkLst>
        </pc:spChg>
        <pc:spChg chg="add mod">
          <ac:chgData name="alfan alfian" userId="979eee1c8467a5ec" providerId="LiveId" clId="{F21C61E4-DD04-4B14-BB08-0DBDDA04519F}" dt="2020-05-14T14:19:52.774" v="1189" actId="14100"/>
          <ac:spMkLst>
            <pc:docMk/>
            <pc:sldMk cId="1287471755" sldId="269"/>
            <ac:spMk id="8" creationId="{D31024F2-034B-40B6-AC76-09A879F3EAC3}"/>
          </ac:spMkLst>
        </pc:spChg>
      </pc:sldChg>
      <pc:sldChg chg="modSp add mod">
        <pc:chgData name="alfan alfian" userId="979eee1c8467a5ec" providerId="LiveId" clId="{F21C61E4-DD04-4B14-BB08-0DBDDA04519F}" dt="2020-05-14T14:21:03.573" v="1225" actId="20577"/>
        <pc:sldMkLst>
          <pc:docMk/>
          <pc:sldMk cId="3995998005" sldId="270"/>
        </pc:sldMkLst>
        <pc:spChg chg="mod">
          <ac:chgData name="alfan alfian" userId="979eee1c8467a5ec" providerId="LiveId" clId="{F21C61E4-DD04-4B14-BB08-0DBDDA04519F}" dt="2020-05-14T14:21:03.573" v="1225" actId="20577"/>
          <ac:spMkLst>
            <pc:docMk/>
            <pc:sldMk cId="3995998005" sldId="270"/>
            <ac:spMk id="8" creationId="{D31024F2-034B-40B6-AC76-09A879F3EAC3}"/>
          </ac:spMkLst>
        </pc:spChg>
      </pc:sldChg>
      <pc:sldChg chg="modSp new mod">
        <pc:chgData name="alfan alfian" userId="979eee1c8467a5ec" providerId="LiveId" clId="{F21C61E4-DD04-4B14-BB08-0DBDDA04519F}" dt="2020-05-14T14:21:25.539" v="1248" actId="20577"/>
        <pc:sldMkLst>
          <pc:docMk/>
          <pc:sldMk cId="3611333692" sldId="271"/>
        </pc:sldMkLst>
        <pc:spChg chg="mod">
          <ac:chgData name="alfan alfian" userId="979eee1c8467a5ec" providerId="LiveId" clId="{F21C61E4-DD04-4B14-BB08-0DBDDA04519F}" dt="2020-05-14T14:21:25.539" v="1248" actId="20577"/>
          <ac:spMkLst>
            <pc:docMk/>
            <pc:sldMk cId="3611333692" sldId="271"/>
            <ac:spMk id="2" creationId="{5387B357-2237-402D-B6D7-F89A037D98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C54C-30B3-4590-BD86-1ED7276F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9B5A-182B-4AA8-8E0E-B75A1645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FD65-277D-4373-844D-3123D26E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E164-EC46-4110-BC31-35D1812E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3B28-1B6C-4B63-942D-1DAAA2CC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1F34-8CBF-4C97-8FA8-29DD4A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58A14-1AFD-442D-93B7-521A4A56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1FD18-DCB1-434D-9740-0245B86F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258D-13D8-4585-8476-8F6FE0E7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2622-1B80-40DD-8B59-D75CF333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CA7DF-D7B2-44B4-9DD3-25D72CD0C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DFC59-5E18-47FE-A71C-5DEDAA4D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5556-8BE6-434D-8DFA-CB54882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85BE-80C9-4C7A-A618-386C3BEA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B6ED-869C-4ED9-A32A-53F3DA1D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385D-AF89-4FFA-8DF8-C4986972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7E9E-76E2-47F0-B6EB-A5366A6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67C4-6DBB-4C8C-8B50-D1593CE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95B-7509-4431-9CEC-3218C3BE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A01A-439D-449D-B162-FC59281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2140A-7554-4729-8EF3-2F4B1A2A2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65" y="230188"/>
            <a:ext cx="942870" cy="942868"/>
          </a:xfrm>
          <a:prstGeom prst="rect">
            <a:avLst/>
          </a:prstGeom>
        </p:spPr>
      </p:pic>
      <p:sp>
        <p:nvSpPr>
          <p:cNvPr id="8" name="Google Shape;49;p10">
            <a:extLst>
              <a:ext uri="{FF2B5EF4-FFF2-40B4-BE49-F238E27FC236}">
                <a16:creationId xmlns:a16="http://schemas.microsoft.com/office/drawing/2014/main" id="{A320AB09-509A-4CA0-930E-6C40F7FD5676}"/>
              </a:ext>
            </a:extLst>
          </p:cNvPr>
          <p:cNvSpPr/>
          <p:nvPr userDrawn="1"/>
        </p:nvSpPr>
        <p:spPr>
          <a:xfrm>
            <a:off x="390735" y="260605"/>
            <a:ext cx="11350691" cy="6352227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28575" cap="flat" cmpd="sng">
            <a:solidFill>
              <a:schemeClr val="accent1">
                <a:lumMod val="75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6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32F2-D57A-45D0-9180-96EBC699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B216-4FAB-4086-991A-8DB09DA5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CEA3-B6AB-4500-94F3-44E2ED70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E584-FF7B-46C4-A55E-713FBB75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5985-12B9-495B-BE47-F5D5A2E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3569-C5DB-4365-90FF-6635715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7CD0-DD37-4802-8F49-8B85BD78F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C93FE-D1D5-4648-903C-7D9CBB87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DB16-7FD2-4686-8D6E-021F4D41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77C0-4D41-4203-8F7C-36ABB9C5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EF13-DC6D-4B9C-A381-D95B39C5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37AB-9CF6-45A5-8F61-9E08317D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3C4C-AB82-449B-BF9F-1CE70EC1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42D29-D08F-44AC-84B6-5D90FDA2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8F95-B1CA-4B03-9B77-9F3FD9E6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2E749-68F5-4B23-A89D-2DD2628C8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10E48-41D1-496B-8860-6613C4BA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28E4F-987E-4D2E-8F9F-6052A397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82210-B128-4EA0-9BD0-F35ECC69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B2F1-C387-4FA2-A893-B64E24C0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52B1F-5659-474F-B412-B2E3DC4A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5EA00-C475-4121-873D-4995C675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B08C-D62B-49EB-83C7-7AA715A6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4684-3FFA-472A-BDE6-D017B02E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E71CF-8FF3-4A78-83B8-31A85F84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72216-5D5D-4CB3-9860-BAE33F38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DA8B-8CCB-40B8-9AD9-AA9748AB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B0E8-AE0B-44EE-B0A2-C9E8D6E2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CDB0F-C8D2-4CC7-9F02-5814CFDF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04A9-7B5D-4013-8AA1-9ACDC594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5D5D-3604-469D-9586-F332EA9F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85D4-6609-4133-B8FE-BA8ADDC5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019B-6EB5-4840-B028-DAF8F27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C633A-EE99-40E2-8E71-46043F242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229D-2091-4349-84B0-30DCE1B5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5E96-0977-4A92-BC28-20A505BB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A9BE-2C39-4B75-ADE7-C4FD5A2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289E-9C0E-4D26-A377-EBFCFCA1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DBED7-F133-4864-995A-CB079EA4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2CD7D-1DC6-491E-8E3E-966EA487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7651-3AF6-45EC-8C2A-EAA43848B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846D-8DC3-4390-9A4A-401D7BDDDB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1FF9-2AB1-496A-B73E-9FC75DAA5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D41D-F123-49D9-BC79-42022647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F235-66DB-479D-BF64-27822922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uare.github.io/pysurvival/metrics/c_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ohammad-alfan-alfian-riyadi/" TargetMode="External"/><Relationship Id="rId5" Type="http://schemas.openxmlformats.org/officeDocument/2006/relationships/hyperlink" Target="https://medium.com/@alfanstatistika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2B449B-14B7-4735-9830-EAA7CCA1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02" y="174191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Survival Analysis</a:t>
            </a:r>
            <a:endParaRPr lang="id-ID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B2665-B11D-4CD8-8C63-E325B11E8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18" y="815003"/>
            <a:ext cx="1807363" cy="180736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FE7FE0-4C30-401B-B3B8-E813C50D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2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Online – May 16</a:t>
            </a:r>
            <a:r>
              <a:rPr lang="en-US" baseline="30000" dirty="0"/>
              <a:t>th </a:t>
            </a:r>
            <a:r>
              <a:rPr lang="en-US" dirty="0"/>
              <a:t>2020</a:t>
            </a:r>
          </a:p>
          <a:p>
            <a:r>
              <a:rPr lang="en-US" dirty="0"/>
              <a:t>Mohammad Alfan Alfian </a:t>
            </a:r>
            <a:r>
              <a:rPr lang="en-US" dirty="0" err="1"/>
              <a:t>Riyadi</a:t>
            </a:r>
            <a:r>
              <a:rPr lang="en-US" dirty="0"/>
              <a:t> </a:t>
            </a:r>
          </a:p>
          <a:p>
            <a:r>
              <a:rPr lang="en-US" dirty="0"/>
              <a:t>( Advisor RDKM – DSI East Java Chapter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10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FB59-DF10-4432-B633-5B72ECFB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 and Hazard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E365-8622-4EE7-92B2-3F49BADD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Relationship Survival Function and Hazard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B114-33AC-44BB-81FF-30E2B107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91" y="2474096"/>
            <a:ext cx="7953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4D2-E791-4B9B-911E-C3A5DF05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 Meier Curve and Log Rank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55C-68D2-4EB5-89BF-C4178F23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9856"/>
            <a:ext cx="10515600" cy="8642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“The Kaplan–Meier estimator is a non-parametric statistic used to estimate the survival function from lifetime data”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D5AF3-40C2-4DF5-BCD9-9E326B7E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53" y="1918624"/>
            <a:ext cx="3498335" cy="2292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86EDA-9CE1-4184-AF68-6EE21823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45" y="1867388"/>
            <a:ext cx="3515858" cy="2532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B0BA94-738C-4BED-B150-BDE8D69CC937}"/>
              </a:ext>
            </a:extLst>
          </p:cNvPr>
          <p:cNvSpPr/>
          <p:nvPr/>
        </p:nvSpPr>
        <p:spPr>
          <a:xfrm>
            <a:off x="838200" y="3963792"/>
            <a:ext cx="4314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vPA5A8"/>
              </a:rPr>
              <a:t>Actual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E6AA2-7CE3-4567-B22F-6849402F5FA1}"/>
              </a:ext>
            </a:extLst>
          </p:cNvPr>
          <p:cNvSpPr/>
          <p:nvPr/>
        </p:nvSpPr>
        <p:spPr>
          <a:xfrm>
            <a:off x="5514963" y="3963792"/>
            <a:ext cx="4314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vPA5A8"/>
              </a:rPr>
              <a:t>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F451D-81F0-4FF0-AD6F-BED0DF53628B}"/>
                  </a:ext>
                </a:extLst>
              </p:cNvPr>
              <p:cNvSpPr txBox="1"/>
              <p:nvPr/>
            </p:nvSpPr>
            <p:spPr>
              <a:xfrm>
                <a:off x="4750939" y="5501365"/>
                <a:ext cx="1528047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F451D-81F0-4FF0-AD6F-BED0DF53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39" y="5501365"/>
                <a:ext cx="1528047" cy="521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1D9942C-644B-419B-8B4B-DB0293BCA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8174" y="6052008"/>
                <a:ext cx="4136788" cy="864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Where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 = number of subjects living at the start</a:t>
                </a:r>
              </a:p>
              <a:p>
                <a:pPr marL="0" indent="0">
                  <a:buNone/>
                </a:pPr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400" dirty="0"/>
                  <a:t> = number of subjects dead (event)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1D9942C-644B-419B-8B4B-DB0293BC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74" y="6052008"/>
                <a:ext cx="4136788" cy="864249"/>
              </a:xfrm>
              <a:prstGeom prst="rect">
                <a:avLst/>
              </a:prstGeom>
              <a:blipFill>
                <a:blip r:embed="rId5"/>
                <a:stretch>
                  <a:fillRect l="-442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4D2-E791-4B9B-911E-C3A5DF05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 Meier Curve and Log Rank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55C-68D2-4EB5-89BF-C4178F23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067" y="2402673"/>
            <a:ext cx="6068627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“Log rank test is a test for compare survival distribution for 2 sample groups of data”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89A84-E930-4436-A4C8-63575256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9" y="2241345"/>
            <a:ext cx="3030568" cy="2375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EF010-B9B2-4F6F-B1DA-3C8B2D4AF019}"/>
                  </a:ext>
                </a:extLst>
              </p:cNvPr>
              <p:cNvSpPr/>
              <p:nvPr/>
            </p:nvSpPr>
            <p:spPr>
              <a:xfrm>
                <a:off x="5072108" y="3861630"/>
                <a:ext cx="3813352" cy="872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𝑆𝑡𝑎𝑡𝑖𝑠𝑡𝑖𝑐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EF010-B9B2-4F6F-B1DA-3C8B2D4A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08" y="3861630"/>
                <a:ext cx="3813352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DC5983-A072-41CD-B27A-4D9FD34F28AA}"/>
                  </a:ext>
                </a:extLst>
              </p:cNvPr>
              <p:cNvSpPr/>
              <p:nvPr/>
            </p:nvSpPr>
            <p:spPr>
              <a:xfrm>
                <a:off x="946629" y="5302073"/>
                <a:ext cx="7311501" cy="152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dvPA5A8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AdvPA5A9"/>
                  </a:rPr>
                  <a:t> </a:t>
                </a:r>
                <a:r>
                  <a:rPr lang="en-US" dirty="0" err="1">
                    <a:latin typeface="AdvPA5A8"/>
                  </a:rPr>
                  <a:t>th</a:t>
                </a:r>
                <a:r>
                  <a:rPr lang="en-US" dirty="0">
                    <a:latin typeface="AdvPA5A8"/>
                  </a:rPr>
                  <a:t> group at time </a:t>
                </a:r>
                <a:r>
                  <a:rPr lang="en-US" i="1" dirty="0">
                    <a:latin typeface="AdvPA5A9"/>
                  </a:rPr>
                  <a:t>f</a:t>
                </a:r>
                <a:r>
                  <a:rPr lang="en-US" dirty="0">
                    <a:latin typeface="AdvPA5A8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>
                    <a:latin typeface="AdvPA5A8"/>
                  </a:rPr>
                  <a:t>:</a:t>
                </a:r>
              </a:p>
              <a:p>
                <a:r>
                  <a:rPr lang="en-US" dirty="0">
                    <a:latin typeface="AdvPA5A8"/>
                  </a:rPr>
                  <a:t>observed counts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en-US" dirty="0">
                    <a:latin typeface="AdvPA5A8"/>
                  </a:rPr>
                  <a:t>,</a:t>
                </a:r>
              </a:p>
              <a:p>
                <a:r>
                  <a:rPr lang="en-US" dirty="0">
                    <a:latin typeface="AdvPA5A8"/>
                  </a:rPr>
                  <a:t>expected counts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en-US" dirty="0">
                    <a:latin typeface="AdvPA5A8"/>
                  </a:rPr>
                  <a:t>, where</a:t>
                </a:r>
              </a:p>
              <a:p>
                <a:r>
                  <a:rPr lang="en-US" dirty="0">
                    <a:latin typeface="AdvPA5A8"/>
                  </a:rPr>
                  <a:t>expected counts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AdvP4C4E74"/>
                  </a:rPr>
                  <a:t> </a:t>
                </a:r>
                <a:r>
                  <a:rPr lang="en-US" dirty="0">
                    <a:latin typeface="AdvPA5A8"/>
                  </a:rPr>
                  <a:t>(proportion in risk set) </a:t>
                </a:r>
                <a:r>
                  <a:rPr lang="en-US" dirty="0">
                    <a:latin typeface="AdvP4C4E74"/>
                  </a:rPr>
                  <a:t> </a:t>
                </a:r>
                <a:r>
                  <a:rPr lang="en-US" dirty="0">
                    <a:latin typeface="AdvPA5A8"/>
                  </a:rPr>
                  <a:t>(# failures over both groups)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DC5983-A072-41CD-B27A-4D9FD34F2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" y="5302073"/>
                <a:ext cx="7311501" cy="1521827"/>
              </a:xfrm>
              <a:prstGeom prst="rect">
                <a:avLst/>
              </a:prstGeom>
              <a:blipFill>
                <a:blip r:embed="rId4"/>
                <a:stretch>
                  <a:fillRect l="-667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18A19-EDDE-4782-8AD6-1215C3247EF3}"/>
                  </a:ext>
                </a:extLst>
              </p:cNvPr>
              <p:cNvSpPr/>
              <p:nvPr/>
            </p:nvSpPr>
            <p:spPr>
              <a:xfrm>
                <a:off x="5840965" y="4734498"/>
                <a:ext cx="2679964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18A19-EDDE-4782-8AD6-1215C324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65" y="4734498"/>
                <a:ext cx="2679964" cy="795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4A067D-42FD-4919-A158-1CED1C48A26F}"/>
                  </a:ext>
                </a:extLst>
              </p:cNvPr>
              <p:cNvSpPr/>
              <p:nvPr/>
            </p:nvSpPr>
            <p:spPr>
              <a:xfrm>
                <a:off x="7458005" y="5428298"/>
                <a:ext cx="4033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dvPA5A8"/>
                  </a:rPr>
                  <a:t>Log-rank statistic </a:t>
                </a:r>
                <a:r>
                  <a:rPr lang="en-US" dirty="0">
                    <a:solidFill>
                      <a:srgbClr val="FF0000"/>
                    </a:solidFill>
                    <a:latin typeface="AdvP4C4E7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800" dirty="0">
                    <a:solidFill>
                      <a:srgbClr val="FF0000"/>
                    </a:solidFill>
                    <a:latin typeface="AdvPA5A8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dvPA5A8"/>
                  </a:rPr>
                  <a:t>with 1 </a:t>
                </a:r>
                <a:r>
                  <a:rPr lang="en-US" i="1" dirty="0">
                    <a:solidFill>
                      <a:srgbClr val="FF0000"/>
                    </a:solidFill>
                    <a:latin typeface="AdvPA5A9"/>
                  </a:rPr>
                  <a:t>df </a:t>
                </a:r>
                <a:r>
                  <a:rPr lang="en-US" dirty="0">
                    <a:solidFill>
                      <a:srgbClr val="FF0000"/>
                    </a:solidFill>
                    <a:latin typeface="AdvPA5A8"/>
                  </a:rPr>
                  <a:t>under </a:t>
                </a:r>
                <a:r>
                  <a:rPr lang="en-US" i="1" dirty="0">
                    <a:solidFill>
                      <a:srgbClr val="FF0000"/>
                    </a:solidFill>
                    <a:latin typeface="AdvPA5A9"/>
                  </a:rPr>
                  <a:t>H</a:t>
                </a:r>
                <a:r>
                  <a:rPr lang="en-US" sz="800" dirty="0">
                    <a:solidFill>
                      <a:srgbClr val="FF0000"/>
                    </a:solidFill>
                    <a:latin typeface="AdvPA5A8"/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  <a:latin typeface="AdvPA5A8"/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4A067D-42FD-4919-A158-1CED1C48A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05" y="5428298"/>
                <a:ext cx="4033733" cy="369332"/>
              </a:xfrm>
              <a:prstGeom prst="rect">
                <a:avLst/>
              </a:prstGeom>
              <a:blipFill>
                <a:blip r:embed="rId6"/>
                <a:stretch>
                  <a:fillRect l="-1208" t="-8197" r="-12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3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AD7A-BA37-419B-A7A6-6DF1B55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0F34-D0AD-4260-A801-99F405CD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87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Parametric</a:t>
            </a:r>
          </a:p>
          <a:p>
            <a:r>
              <a:rPr lang="en-US" dirty="0">
                <a:solidFill>
                  <a:srgbClr val="FF0000"/>
                </a:solidFill>
              </a:rPr>
              <a:t>Exponential</a:t>
            </a:r>
          </a:p>
          <a:p>
            <a:r>
              <a:rPr lang="en-US" dirty="0">
                <a:solidFill>
                  <a:srgbClr val="FF0000"/>
                </a:solidFill>
              </a:rPr>
              <a:t>Weibull</a:t>
            </a:r>
          </a:p>
          <a:p>
            <a:r>
              <a:rPr lang="en-US" dirty="0">
                <a:solidFill>
                  <a:srgbClr val="FF0000"/>
                </a:solidFill>
              </a:rPr>
              <a:t>Log Logistic</a:t>
            </a:r>
          </a:p>
          <a:p>
            <a:r>
              <a:rPr lang="en-US" dirty="0"/>
              <a:t>Multiperiod Logistic 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A36310-13A0-4AF9-8868-9F8541F7692D}"/>
              </a:ext>
            </a:extLst>
          </p:cNvPr>
          <p:cNvSpPr txBox="1">
            <a:spLocks/>
          </p:cNvSpPr>
          <p:nvPr/>
        </p:nvSpPr>
        <p:spPr>
          <a:xfrm>
            <a:off x="4302710" y="1825625"/>
            <a:ext cx="3013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Semi Parametric</a:t>
            </a:r>
          </a:p>
          <a:p>
            <a:r>
              <a:rPr lang="en-US" dirty="0">
                <a:solidFill>
                  <a:srgbClr val="FF0000"/>
                </a:solidFill>
              </a:rPr>
              <a:t>Cox Proportional Hazard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3F9CC-719E-4F32-9834-1927FDAE01B4}"/>
              </a:ext>
            </a:extLst>
          </p:cNvPr>
          <p:cNvSpPr txBox="1">
            <a:spLocks/>
          </p:cNvSpPr>
          <p:nvPr/>
        </p:nvSpPr>
        <p:spPr>
          <a:xfrm>
            <a:off x="8055008" y="1690688"/>
            <a:ext cx="3013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 Parametric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FFE04-7866-43A9-9BE5-4CE22374F743}"/>
              </a:ext>
            </a:extLst>
          </p:cNvPr>
          <p:cNvSpPr txBox="1"/>
          <p:nvPr/>
        </p:nvSpPr>
        <p:spPr>
          <a:xfrm>
            <a:off x="794552" y="1690688"/>
            <a:ext cx="6445189" cy="442629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3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AD7A-BA37-419B-A7A6-6DF1B55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Survival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1024F2-034B-40B6-AC76-09A879F3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0313" cy="603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Cox Proportional Hazard (Cox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094F3-6321-4BAE-A93B-ACAEEA00BBB7}"/>
                  </a:ext>
                </a:extLst>
              </p:cNvPr>
              <p:cNvSpPr txBox="1"/>
              <p:nvPr/>
            </p:nvSpPr>
            <p:spPr>
              <a:xfrm>
                <a:off x="4014091" y="2820309"/>
                <a:ext cx="30832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094F3-6321-4BAE-A93B-ACAEEA00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91" y="2820309"/>
                <a:ext cx="308321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E67D5B8-A491-42AF-8FD7-E8D7C7C96B0A}"/>
              </a:ext>
            </a:extLst>
          </p:cNvPr>
          <p:cNvSpPr/>
          <p:nvPr/>
        </p:nvSpPr>
        <p:spPr>
          <a:xfrm>
            <a:off x="5253857" y="3455136"/>
            <a:ext cx="301841" cy="512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66757-3176-42FC-877C-26C3FBC13A1C}"/>
              </a:ext>
            </a:extLst>
          </p:cNvPr>
          <p:cNvSpPr txBox="1"/>
          <p:nvPr/>
        </p:nvSpPr>
        <p:spPr>
          <a:xfrm>
            <a:off x="3453231" y="4012950"/>
            <a:ext cx="420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Baseline Hazard</a:t>
            </a:r>
          </a:p>
          <a:p>
            <a:pPr algn="ctr"/>
            <a:r>
              <a:rPr lang="en-US" dirty="0"/>
              <a:t>(Doesn’t require any specified distribution)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762B7-D35E-4D3A-9844-B29EEC630B52}"/>
              </a:ext>
            </a:extLst>
          </p:cNvPr>
          <p:cNvSpPr txBox="1"/>
          <p:nvPr/>
        </p:nvSpPr>
        <p:spPr>
          <a:xfrm>
            <a:off x="550017" y="5397623"/>
            <a:ext cx="452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Assumption : </a:t>
            </a:r>
          </a:p>
          <a:p>
            <a:r>
              <a:rPr lang="en-US" b="1" dirty="0">
                <a:solidFill>
                  <a:srgbClr val="FF0000"/>
                </a:solidFill>
              </a:rPr>
              <a:t>Hazard ratio </a:t>
            </a:r>
            <a:r>
              <a:rPr lang="en-US" dirty="0"/>
              <a:t>comparing any two specifications of predictors is </a:t>
            </a:r>
            <a:r>
              <a:rPr lang="en-US" b="1" dirty="0">
                <a:solidFill>
                  <a:srgbClr val="FF0000"/>
                </a:solidFill>
              </a:rPr>
              <a:t>constant over time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571E0-A7ED-4B50-8B8C-BF0B7325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05" y="4928822"/>
            <a:ext cx="2885520" cy="1681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51D748-9126-48EF-AA05-9AEBA5EB9889}"/>
              </a:ext>
            </a:extLst>
          </p:cNvPr>
          <p:cNvSpPr txBox="1"/>
          <p:nvPr/>
        </p:nvSpPr>
        <p:spPr>
          <a:xfrm>
            <a:off x="7901127" y="4928822"/>
            <a:ext cx="20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</a:t>
            </a:r>
            <a:r>
              <a:rPr lang="en-US" dirty="0" err="1"/>
              <a:t>parrarel</a:t>
            </a:r>
            <a:r>
              <a:rPr lang="en-US" dirty="0"/>
              <a:t> or not?</a:t>
            </a:r>
          </a:p>
        </p:txBody>
      </p:sp>
    </p:spTree>
    <p:extLst>
      <p:ext uri="{BB962C8B-B14F-4D97-AF65-F5344CB8AC3E}">
        <p14:creationId xmlns:p14="http://schemas.microsoft.com/office/powerpoint/2010/main" val="128747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AD7A-BA37-419B-A7A6-6DF1B55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Survival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1024F2-034B-40B6-AC76-09A879F3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Parametric Survival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611F-84AC-42A8-8C07-FD816FAF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46" y="2807331"/>
            <a:ext cx="4698710" cy="2066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0CB88-CD91-41DD-AE24-3BAE6B02E9A5}"/>
              </a:ext>
            </a:extLst>
          </p:cNvPr>
          <p:cNvSpPr txBox="1"/>
          <p:nvPr/>
        </p:nvSpPr>
        <p:spPr>
          <a:xfrm>
            <a:off x="6149802" y="3080767"/>
            <a:ext cx="500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specified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 of survival times is assumed constant for all fixed values of S(t)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24651E-B825-4A34-8C39-FE6F54B5324B}"/>
                  </a:ext>
                </a:extLst>
              </p:cNvPr>
              <p:cNvSpPr/>
              <p:nvPr/>
            </p:nvSpPr>
            <p:spPr>
              <a:xfrm>
                <a:off x="1131967" y="5101118"/>
                <a:ext cx="20930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24651E-B825-4A34-8C39-FE6F54B53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67" y="5101118"/>
                <a:ext cx="2093073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99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B357-2237-402D-B6D7-F89A037D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5BF-919F-4110-A170-C9DB30C8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9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evaluation metrics are commonly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C-Index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E0ED6-4750-44E0-AA1B-0DDA907C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35" y="3036472"/>
            <a:ext cx="4690252" cy="18267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C8475-AC6A-4C3F-ABC2-48212BEE6CA5}"/>
              </a:ext>
            </a:extLst>
          </p:cNvPr>
          <p:cNvSpPr txBox="1">
            <a:spLocks/>
          </p:cNvSpPr>
          <p:nvPr/>
        </p:nvSpPr>
        <p:spPr>
          <a:xfrm>
            <a:off x="919579" y="4952044"/>
            <a:ext cx="10515600" cy="161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Brier Score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13956-68BA-468D-AADD-1E7812C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45" y="5651590"/>
            <a:ext cx="3209046" cy="682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8EA99B-F151-4108-92FB-9FAF54632AF5}"/>
              </a:ext>
            </a:extLst>
          </p:cNvPr>
          <p:cNvSpPr/>
          <p:nvPr/>
        </p:nvSpPr>
        <p:spPr>
          <a:xfrm>
            <a:off x="6316615" y="4371439"/>
            <a:ext cx="377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Source : https://square.github.io/pysurvival/metrics/c_index.html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92B2A-214F-477A-9931-0FE904991527}"/>
              </a:ext>
            </a:extLst>
          </p:cNvPr>
          <p:cNvSpPr/>
          <p:nvPr/>
        </p:nvSpPr>
        <p:spPr>
          <a:xfrm>
            <a:off x="6429768" y="6139297"/>
            <a:ext cx="4161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Source : https://square.github.io/pysurvival/metrics/brier_score.html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133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755" y="2967638"/>
            <a:ext cx="10398402" cy="1133475"/>
          </a:xfrm>
        </p:spPr>
        <p:txBody>
          <a:bodyPr/>
          <a:lstStyle/>
          <a:p>
            <a:pPr algn="ctr"/>
            <a:r>
              <a:rPr lang="en-US" dirty="0"/>
              <a:t>Thank You and Let’s Practice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96" y="847278"/>
            <a:ext cx="1920707" cy="1920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9DE1B-29F5-44A9-BA96-7191F7D7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40" y="5163919"/>
            <a:ext cx="15430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C584C-E0E3-4761-B820-FBFBE164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3" y="5277703"/>
            <a:ext cx="1160297" cy="1078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5114E7-38F8-4668-9B00-7F10F2B1AA85}"/>
              </a:ext>
            </a:extLst>
          </p:cNvPr>
          <p:cNvSpPr/>
          <p:nvPr/>
        </p:nvSpPr>
        <p:spPr>
          <a:xfrm>
            <a:off x="3343090" y="5242262"/>
            <a:ext cx="378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https://medium.com/@alfanstatistika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7D67D-7AC3-459F-9D07-51B3FAF20324}"/>
              </a:ext>
            </a:extLst>
          </p:cNvPr>
          <p:cNvSpPr/>
          <p:nvPr/>
        </p:nvSpPr>
        <p:spPr>
          <a:xfrm>
            <a:off x="3343090" y="5826056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https://www.linkedin.com/in/mohammad-alfan-alfian-riyadi/</a:t>
            </a:r>
            <a:endParaRPr lang="en-US" dirty="0"/>
          </a:p>
        </p:txBody>
      </p:sp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43800498-DB57-49EA-B79C-DF6A61C9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97" y="5680161"/>
            <a:ext cx="515227" cy="5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6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0;p14">
            <a:extLst>
              <a:ext uri="{FF2B5EF4-FFF2-40B4-BE49-F238E27FC236}">
                <a16:creationId xmlns:a16="http://schemas.microsoft.com/office/drawing/2014/main" id="{3BB0CEB1-D787-494F-98DE-AA9849CF1733}"/>
              </a:ext>
            </a:extLst>
          </p:cNvPr>
          <p:cNvSpPr txBox="1">
            <a:spLocks/>
          </p:cNvSpPr>
          <p:nvPr/>
        </p:nvSpPr>
        <p:spPr>
          <a:xfrm>
            <a:off x="572687" y="526049"/>
            <a:ext cx="9146486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  <p:sp>
        <p:nvSpPr>
          <p:cNvPr id="15" name="Google Shape;81;p14">
            <a:extLst>
              <a:ext uri="{FF2B5EF4-FFF2-40B4-BE49-F238E27FC236}">
                <a16:creationId xmlns:a16="http://schemas.microsoft.com/office/drawing/2014/main" id="{CEE387D0-4577-4932-962F-CE41159DC621}"/>
              </a:ext>
            </a:extLst>
          </p:cNvPr>
          <p:cNvSpPr txBox="1">
            <a:spLocks/>
          </p:cNvSpPr>
          <p:nvPr/>
        </p:nvSpPr>
        <p:spPr>
          <a:xfrm>
            <a:off x="572687" y="1844220"/>
            <a:ext cx="10899846" cy="46480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4400" b="1" dirty="0"/>
              <a:t>Call Me Alfan !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 dirty="0"/>
              <a:t>Education 	:  Bachelor - Statistics	</a:t>
            </a:r>
            <a:r>
              <a:rPr lang="en-US" dirty="0"/>
              <a:t>2012-2016</a:t>
            </a:r>
            <a:endParaRPr lang="en-US" b="1" dirty="0"/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2063750" algn="l"/>
              </a:tabLst>
            </a:pPr>
            <a:r>
              <a:rPr lang="en-US" b="1" dirty="0"/>
              <a:t>	Master - Statistics </a:t>
            </a:r>
            <a:r>
              <a:rPr lang="en-US" dirty="0"/>
              <a:t>	2016-2018	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 dirty="0"/>
              <a:t>Experience	:  Statistician 		</a:t>
            </a:r>
            <a:r>
              <a:rPr lang="en-US" dirty="0"/>
              <a:t>2018-2019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2112963" algn="l"/>
              </a:tabLst>
            </a:pPr>
            <a:r>
              <a:rPr lang="en-US" b="1" dirty="0"/>
              <a:t>	Senior Statistician</a:t>
            </a:r>
            <a:r>
              <a:rPr lang="en-US" dirty="0"/>
              <a:t>	2020-Now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 dirty="0"/>
              <a:t>Activity	: Advisor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Google Shape;83;p14">
            <a:extLst>
              <a:ext uri="{FF2B5EF4-FFF2-40B4-BE49-F238E27FC236}">
                <a16:creationId xmlns:a16="http://schemas.microsoft.com/office/drawing/2014/main" id="{579928D6-28AD-4DC2-842F-584C914132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7AE3B5-0B7D-4327-A1AE-5D42B000A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97" y="5516670"/>
            <a:ext cx="942870" cy="942868"/>
          </a:xfrm>
          <a:prstGeom prst="rect">
            <a:avLst/>
          </a:prstGeom>
        </p:spPr>
      </p:pic>
      <p:pic>
        <p:nvPicPr>
          <p:cNvPr id="19" name="Picture 2" descr="Image result for logo sarana maju lestari">
            <a:extLst>
              <a:ext uri="{FF2B5EF4-FFF2-40B4-BE49-F238E27FC236}">
                <a16:creationId xmlns:a16="http://schemas.microsoft.com/office/drawing/2014/main" id="{E877B154-5A79-4157-8ADD-0F212820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84" y="4616400"/>
            <a:ext cx="942870" cy="6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logo warung pintar">
            <a:extLst>
              <a:ext uri="{FF2B5EF4-FFF2-40B4-BE49-F238E27FC236}">
                <a16:creationId xmlns:a16="http://schemas.microsoft.com/office/drawing/2014/main" id="{A2EB64A4-DF7B-4992-ACCC-CBFB7119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385" y="4089400"/>
            <a:ext cx="2481649" cy="59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logo its">
            <a:extLst>
              <a:ext uri="{FF2B5EF4-FFF2-40B4-BE49-F238E27FC236}">
                <a16:creationId xmlns:a16="http://schemas.microsoft.com/office/drawing/2014/main" id="{7F174D3B-BA24-48F0-90A7-F7B00288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5" y="2616880"/>
            <a:ext cx="928089" cy="92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0BF4-604E-4E58-85DF-1437230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F962-8ED1-4B1C-BF00-B0790C40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Survival Function and Hazard Function</a:t>
            </a:r>
          </a:p>
          <a:p>
            <a:r>
              <a:rPr lang="en-US" dirty="0"/>
              <a:t>Kaplan Meier Curve and Log Rank Test</a:t>
            </a:r>
          </a:p>
          <a:p>
            <a:r>
              <a:rPr lang="en-US" dirty="0"/>
              <a:t>Regression for Survival Analysis</a:t>
            </a:r>
          </a:p>
          <a:p>
            <a:pPr lvl="1"/>
            <a:r>
              <a:rPr lang="en-US" dirty="0"/>
              <a:t>Cox Proportional Hazard Model</a:t>
            </a:r>
          </a:p>
          <a:p>
            <a:pPr lvl="1"/>
            <a:r>
              <a:rPr lang="en-US" dirty="0"/>
              <a:t>Parametric Survival Analysis Model</a:t>
            </a:r>
          </a:p>
          <a:p>
            <a:r>
              <a:rPr lang="en-US" dirty="0"/>
              <a:t>Evaluation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t With Why">
            <a:extLst>
              <a:ext uri="{FF2B5EF4-FFF2-40B4-BE49-F238E27FC236}">
                <a16:creationId xmlns:a16="http://schemas.microsoft.com/office/drawing/2014/main" id="{97EA3D35-BEAA-4A98-96CB-2C3F759B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12" y="823469"/>
            <a:ext cx="8387178" cy="53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A15E-672B-4EF5-AEA9-3D358C0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F70B-2E03-48CA-938B-5C3738C9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Sometimes we have some questions…….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What is the proportion of a population that will survive beyond a given time?</a:t>
            </a:r>
          </a:p>
          <a:p>
            <a:pPr algn="just"/>
            <a:r>
              <a:rPr lang="en-US" dirty="0"/>
              <a:t>Among those who survive, at what rate will they die or fail?</a:t>
            </a:r>
          </a:p>
          <a:p>
            <a:pPr algn="just"/>
            <a:r>
              <a:rPr lang="en-US" dirty="0"/>
              <a:t>Is it reasonable to consider multiple causes of death or failure?</a:t>
            </a:r>
          </a:p>
          <a:p>
            <a:pPr algn="just"/>
            <a:r>
              <a:rPr lang="en-US" dirty="0"/>
              <a:t>How does the probability of survival vary with respect to particular circumstances or characteristics?</a:t>
            </a:r>
          </a:p>
          <a:p>
            <a:pPr algn="just"/>
            <a:r>
              <a:rPr lang="en-US" dirty="0"/>
              <a:t>Is there any dependency among event times of interest and other explanatory variables?</a:t>
            </a:r>
          </a:p>
        </p:txBody>
      </p:sp>
    </p:spTree>
    <p:extLst>
      <p:ext uri="{BB962C8B-B14F-4D97-AF65-F5344CB8AC3E}">
        <p14:creationId xmlns:p14="http://schemas.microsoft.com/office/powerpoint/2010/main" val="62266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7072-133A-4833-955D-7B74AC63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EAC36-B042-4F1E-A968-571E46C1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Object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Lifetime</a:t>
            </a:r>
          </a:p>
          <a:p>
            <a:r>
              <a:rPr lang="en-US" dirty="0"/>
              <a:t>Censoring Time</a:t>
            </a:r>
          </a:p>
          <a:p>
            <a:r>
              <a:rPr lang="en-US" dirty="0"/>
              <a:t>Failure</a:t>
            </a:r>
          </a:p>
          <a:p>
            <a:r>
              <a:rPr lang="en-US" dirty="0"/>
              <a:t>Fault</a:t>
            </a:r>
          </a:p>
          <a:p>
            <a:r>
              <a:rPr lang="en-US" dirty="0"/>
              <a:t>Random Variable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39E76-F64B-4736-BEA7-9D1E3821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57" y="1624152"/>
            <a:ext cx="6737760" cy="47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C54-A3F2-44AC-9D4D-C8FECF07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0FCE-A5F3-4758-9DB1-006DFAFF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3893598" cy="4410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useful library in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survival</a:t>
            </a:r>
          </a:p>
          <a:p>
            <a:r>
              <a:rPr lang="en-US" dirty="0" err="1"/>
              <a:t>survminer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495B3-B473-4938-A437-2C556F8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53" y="2304924"/>
            <a:ext cx="2730063" cy="4073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78E98-B642-4E2A-9600-4F1DEEF0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012" y="2320840"/>
            <a:ext cx="2730064" cy="4041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A1DEA-8DEE-47CA-83A9-9AE17BAC145D}"/>
              </a:ext>
            </a:extLst>
          </p:cNvPr>
          <p:cNvSpPr/>
          <p:nvPr/>
        </p:nvSpPr>
        <p:spPr>
          <a:xfrm>
            <a:off x="5281353" y="1664055"/>
            <a:ext cx="1182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32070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7A32-E78E-41C0-BCAF-9817FBAA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 and Hazard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99CE1-55B2-40B3-A6FE-33A89A8B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17" y="2022143"/>
            <a:ext cx="4293880" cy="2813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7FECAB-4004-423F-BBDD-A503FDE1B7B2}"/>
              </a:ext>
            </a:extLst>
          </p:cNvPr>
          <p:cNvSpPr/>
          <p:nvPr/>
        </p:nvSpPr>
        <p:spPr>
          <a:xfrm>
            <a:off x="757562" y="2967335"/>
            <a:ext cx="509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vPA5A8"/>
              </a:rPr>
              <a:t>“A function that gives the </a:t>
            </a:r>
            <a:r>
              <a:rPr lang="en-US" b="1" dirty="0">
                <a:solidFill>
                  <a:srgbClr val="FF0000"/>
                </a:solidFill>
                <a:latin typeface="AdvPA5A8"/>
              </a:rPr>
              <a:t>probability</a:t>
            </a:r>
            <a:r>
              <a:rPr lang="en-US" dirty="0">
                <a:latin typeface="AdvPA5A8"/>
              </a:rPr>
              <a:t> that a patient, device, or any object of interest </a:t>
            </a:r>
            <a:r>
              <a:rPr lang="en-US" b="1" dirty="0">
                <a:solidFill>
                  <a:srgbClr val="FF0000"/>
                </a:solidFill>
                <a:latin typeface="AdvPA5A8"/>
              </a:rPr>
              <a:t>will survive </a:t>
            </a:r>
            <a:r>
              <a:rPr lang="en-US" dirty="0">
                <a:latin typeface="AdvPA5A8"/>
              </a:rPr>
              <a:t>beyond any </a:t>
            </a:r>
            <a:r>
              <a:rPr lang="en-US" b="1" dirty="0">
                <a:solidFill>
                  <a:srgbClr val="FF0000"/>
                </a:solidFill>
                <a:latin typeface="AdvPA5A8"/>
              </a:rPr>
              <a:t>specified time</a:t>
            </a:r>
            <a:r>
              <a:rPr lang="en-US" dirty="0">
                <a:latin typeface="AdvPA5A8"/>
              </a:rPr>
              <a:t>”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0EF81C-1C2E-4740-94B8-457EDF42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5151962" cy="727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Survival Function????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049DD-7BA6-4CEB-AC5A-D531E030D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2" b="3234"/>
          <a:stretch/>
        </p:blipFill>
        <p:spPr>
          <a:xfrm>
            <a:off x="1013928" y="4243982"/>
            <a:ext cx="4754340" cy="4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7A32-E78E-41C0-BCAF-9817FBAA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 and Hazard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670F6-989E-476D-9AE9-4CF1AF16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16" y="4746465"/>
            <a:ext cx="4199052" cy="162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4DBEB-7779-495E-BDEC-11564311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40" y="1869598"/>
            <a:ext cx="6080143" cy="277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C5382-6CA6-4682-AE21-F48901F9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59" y="5147198"/>
            <a:ext cx="2171700" cy="857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44A041-978E-4F13-81BE-216AB7DC2174}"/>
              </a:ext>
            </a:extLst>
          </p:cNvPr>
          <p:cNvSpPr/>
          <p:nvPr/>
        </p:nvSpPr>
        <p:spPr>
          <a:xfrm>
            <a:off x="5906824" y="5140453"/>
            <a:ext cx="274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 "/>
              </a:rPr>
              <a:t>Cumulative Hazard Function: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00064A-64AD-4D4B-997F-50548C5C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5151962" cy="727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Hazard Function????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86B00-7EE3-41A0-888B-40591D66A4C0}"/>
              </a:ext>
            </a:extLst>
          </p:cNvPr>
          <p:cNvSpPr/>
          <p:nvPr/>
        </p:nvSpPr>
        <p:spPr>
          <a:xfrm>
            <a:off x="763807" y="2967335"/>
            <a:ext cx="4314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vPA5A8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AdvPA5A8"/>
              </a:rPr>
              <a:t>The instantaneous potential per unit time for the event to occur</a:t>
            </a:r>
            <a:r>
              <a:rPr lang="en-US" dirty="0">
                <a:latin typeface="AdvPA5A8"/>
              </a:rPr>
              <a:t>, given that the individual has survived up to time 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595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AdvP4C4E74</vt:lpstr>
      <vt:lpstr>AdvPA5A8</vt:lpstr>
      <vt:lpstr>AdvPA5A9</vt:lpstr>
      <vt:lpstr>Arial</vt:lpstr>
      <vt:lpstr>Calibri</vt:lpstr>
      <vt:lpstr>Calibri </vt:lpstr>
      <vt:lpstr>Calibri Light</vt:lpstr>
      <vt:lpstr>Cambria Math</vt:lpstr>
      <vt:lpstr>Office Theme</vt:lpstr>
      <vt:lpstr>Survival Analysis</vt:lpstr>
      <vt:lpstr>PowerPoint Presentation</vt:lpstr>
      <vt:lpstr>Outline</vt:lpstr>
      <vt:lpstr>PowerPoint Presentation</vt:lpstr>
      <vt:lpstr>Introduction</vt:lpstr>
      <vt:lpstr>Introduction</vt:lpstr>
      <vt:lpstr>Introduction</vt:lpstr>
      <vt:lpstr>Survival Function and Hazard Function</vt:lpstr>
      <vt:lpstr>Survival Function and Hazard Function</vt:lpstr>
      <vt:lpstr>Survival Function and Hazard Function</vt:lpstr>
      <vt:lpstr>Kaplan Meier Curve and Log Rank Test</vt:lpstr>
      <vt:lpstr>Kaplan Meier Curve and Log Rank Test</vt:lpstr>
      <vt:lpstr>Regression for Survival Analysis</vt:lpstr>
      <vt:lpstr>Regression for Survival Analysis</vt:lpstr>
      <vt:lpstr>Regression for Survival Analysis</vt:lpstr>
      <vt:lpstr>Evaluation Metrics</vt:lpstr>
      <vt:lpstr>Thank You and 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 with R</dc:title>
  <dc:creator>alfan alfian</dc:creator>
  <cp:lastModifiedBy>alfan alfian</cp:lastModifiedBy>
  <cp:revision>18</cp:revision>
  <dcterms:created xsi:type="dcterms:W3CDTF">2020-05-10T11:33:49Z</dcterms:created>
  <dcterms:modified xsi:type="dcterms:W3CDTF">2020-05-15T10:50:16Z</dcterms:modified>
</cp:coreProperties>
</file>