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9bbf0d7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9bbf0d7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bbf0d7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bbf0d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bbf0d7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bbf0d7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bbf0d7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bbf0d7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bbf0d7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bbf0d7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181862d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181862d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2fdd56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2fdd5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2fdd560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2fdd560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48b6b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48b6b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13d31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13d31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bbf0d7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bbf0d7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bbf0d76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bbf0d76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bbf0d7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bbf0d7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41639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41639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dureka.co/blog/what-is-data-science/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g.revolutionanalytics.com/2019/01/rstudio-server-on-azure.htm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ulti-disciplinary" TargetMode="External"/><Relationship Id="rId4" Type="http://schemas.openxmlformats.org/officeDocument/2006/relationships/hyperlink" Target="https://en.wikipedia.org/wiki/Knowledge" TargetMode="External"/><Relationship Id="rId5" Type="http://schemas.openxmlformats.org/officeDocument/2006/relationships/hyperlink" Target="https://en.wikipedia.org/wiki/Data" TargetMode="External"/><Relationship Id="rId6" Type="http://schemas.openxmlformats.org/officeDocument/2006/relationships/hyperlink" Target="https://en.wikipedia.org/wiki/Data_science" TargetMode="External"/><Relationship Id="rId7" Type="http://schemas.openxmlformats.org/officeDocument/2006/relationships/hyperlink" Target="https://www.datarobot.com/wiki/data-scie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Data Scientist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3"/>
            <a:ext cx="82221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Bagus Fajar Apriyanto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Engineer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PT Bahasa Kinerja Utama (Bahasa Kita)</a:t>
            </a:r>
            <a:endParaRPr sz="1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398" y="4055797"/>
            <a:ext cx="838800" cy="8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381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749400" y="1229875"/>
            <a:ext cx="524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CNN : Alexnet, Resnet, VGG16,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LSTM : Bidirectional LSTM, AWD LSTM,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Evaluate the model that has been made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Matrix Confusion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Precision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Recall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Accuracy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AUC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ROC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UAS (Unlabelled Attachment Score) - 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LAS (Labelled Attachment Score) - NER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Etc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4516950"/>
            <a:ext cx="8520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Source: 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https://www.edureka.co/blog/what-is-data-science/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685800"/>
            <a:ext cx="8679901" cy="38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08250" y="200900"/>
            <a:ext cx="8520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Application of Data Science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5414500" y="1229875"/>
            <a:ext cx="341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https://blog.revolutionanalytics.com/2019/01/rstudio-server-on-azure.html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5" y="988925"/>
            <a:ext cx="486911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Intellegence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Scientist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Engineer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30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multi-disciplinary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field that uses scientific methods, processes, algorithms and systems to extract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knowledge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insights from structured and unstructured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data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https://en.wikipedia.org/wiki/Data_science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science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field of study that combines domain expertise, programming skills, and knowledge of math and statistics to extract meaningful insights from data.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https://www.datarobot.com/wiki/data-science/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science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adalah suatu bidang studi yang mengkombinasikan kemampuan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programming, matematika dan statistika, dan pengetahuan umum untuk mendapatkan suatu insight dari data terstruktur maupun unstruktur.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887"/>
            <a:ext cx="9144000" cy="5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 need?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75" y="1103750"/>
            <a:ext cx="3996249" cy="36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400"/>
            <a:ext cx="9144000" cy="49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6952" l="19145" r="29977" t="14313"/>
          <a:stretch/>
        </p:blipFill>
        <p:spPr>
          <a:xfrm>
            <a:off x="626750" y="1067600"/>
            <a:ext cx="3469550" cy="26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3947" l="3306" r="0" t="0"/>
          <a:stretch/>
        </p:blipFill>
        <p:spPr>
          <a:xfrm>
            <a:off x="5251350" y="1118900"/>
            <a:ext cx="3580950" cy="24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14637" l="20546" r="35381" t="17377"/>
          <a:stretch/>
        </p:blipFill>
        <p:spPr>
          <a:xfrm>
            <a:off x="810650" y="1017800"/>
            <a:ext cx="3885274" cy="33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326" y="1170200"/>
            <a:ext cx="4037350" cy="2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Value: Drop or Fill with Mean, Median, Modus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Balancing Data: Oversampling and 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Thresholding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Fourier 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5" y="1017800"/>
            <a:ext cx="542211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