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docs.google.com/spreadsheets/d/19fSWxETT2t3AiKPrIyFi4zst6yAoBmdjFrrZXqWYh-g/edit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docs.google.com/spreadsheets/d/19fSWxETT2t3AiKPrIyFi4zst6yAoBmdjFrrZXqWYh-g/edit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docs.google.com/spreadsheets/d/19fSWxETT2t3AiKPrIyFi4zst6yAoBmdjFrrZXqWYh-g/edit" TargetMode="External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docs.google.com/spreadsheets/d/19fSWxETT2t3AiKPrIyFi4zst6yAoBmdjFrrZXqWYh-g/edit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80791-7C22-4BA3-8107-94FC68D227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190AD-A27E-41B6-AF89-38D5C1153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Superstore Data (as usual)</a:t>
          </a:r>
        </a:p>
      </dgm:t>
    </dgm:pt>
    <dgm:pt modelId="{56A53836-4B15-444E-8595-C210AE33B034}" type="parTrans" cxnId="{72C11FF7-EF73-424F-BB0C-5F5137F326F9}">
      <dgm:prSet/>
      <dgm:spPr/>
      <dgm:t>
        <a:bodyPr/>
        <a:lstStyle/>
        <a:p>
          <a:endParaRPr lang="en-US"/>
        </a:p>
      </dgm:t>
    </dgm:pt>
    <dgm:pt modelId="{3A37379C-360C-480C-BAB7-988CBA549A22}" type="sibTrans" cxnId="{72C11FF7-EF73-424F-BB0C-5F5137F326F9}">
      <dgm:prSet/>
      <dgm:spPr/>
      <dgm:t>
        <a:bodyPr/>
        <a:lstStyle/>
        <a:p>
          <a:endParaRPr lang="en-US"/>
        </a:p>
      </dgm:t>
    </dgm:pt>
    <dgm:pt modelId="{5EAF6A89-A965-43B9-9A20-43BAD427F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8E16B7EC-90E5-4DDE-B1DB-48F7C33142E3}" type="parTrans" cxnId="{27141189-0F95-4ADA-9237-83F022C78E3B}">
      <dgm:prSet/>
      <dgm:spPr/>
      <dgm:t>
        <a:bodyPr/>
        <a:lstStyle/>
        <a:p>
          <a:endParaRPr lang="en-US"/>
        </a:p>
      </dgm:t>
    </dgm:pt>
    <dgm:pt modelId="{8F58D130-2F96-4B1F-8948-870F578DC538}" type="sibTrans" cxnId="{27141189-0F95-4ADA-9237-83F022C78E3B}">
      <dgm:prSet/>
      <dgm:spPr/>
      <dgm:t>
        <a:bodyPr/>
        <a:lstStyle/>
        <a:p>
          <a:endParaRPr lang="en-US"/>
        </a:p>
      </dgm:t>
    </dgm:pt>
    <dgm:pt modelId="{A623E1B7-472B-4E6E-9141-A5A862533037}" type="pres">
      <dgm:prSet presAssocID="{5F180791-7C22-4BA3-8107-94FC68D22770}" presName="root" presStyleCnt="0">
        <dgm:presLayoutVars>
          <dgm:dir/>
          <dgm:resizeHandles val="exact"/>
        </dgm:presLayoutVars>
      </dgm:prSet>
      <dgm:spPr/>
    </dgm:pt>
    <dgm:pt modelId="{22DA1484-7095-4FB8-B8BD-73E5CA3F72A2}" type="pres">
      <dgm:prSet presAssocID="{469190AD-A27E-41B6-AF89-38D5C11536B1}" presName="compNode" presStyleCnt="0"/>
      <dgm:spPr/>
    </dgm:pt>
    <dgm:pt modelId="{5F12CCCC-06B0-420C-892D-4A0EC9FB9843}" type="pres">
      <dgm:prSet presAssocID="{469190AD-A27E-41B6-AF89-38D5C11536B1}" presName="bgRect" presStyleLbl="bgShp" presStyleIdx="0" presStyleCnt="2"/>
      <dgm:spPr/>
    </dgm:pt>
    <dgm:pt modelId="{99846841-DA1C-4DDF-902F-FF117F9EF964}" type="pres">
      <dgm:prSet presAssocID="{469190AD-A27E-41B6-AF89-38D5C11536B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outline"/>
        </a:ext>
      </dgm:extLst>
    </dgm:pt>
    <dgm:pt modelId="{6449E729-F114-4BEF-A86A-E5D520C9E43E}" type="pres">
      <dgm:prSet presAssocID="{469190AD-A27E-41B6-AF89-38D5C11536B1}" presName="spaceRect" presStyleCnt="0"/>
      <dgm:spPr/>
    </dgm:pt>
    <dgm:pt modelId="{6F64E989-7576-4FEB-B51C-EFB62841EB93}" type="pres">
      <dgm:prSet presAssocID="{469190AD-A27E-41B6-AF89-38D5C11536B1}" presName="parTx" presStyleLbl="revTx" presStyleIdx="0" presStyleCnt="2">
        <dgm:presLayoutVars>
          <dgm:chMax val="0"/>
          <dgm:chPref val="0"/>
        </dgm:presLayoutVars>
      </dgm:prSet>
      <dgm:spPr/>
    </dgm:pt>
    <dgm:pt modelId="{353F6525-7041-4C2E-9F61-2822F32A697C}" type="pres">
      <dgm:prSet presAssocID="{3A37379C-360C-480C-BAB7-988CBA549A22}" presName="sibTrans" presStyleCnt="0"/>
      <dgm:spPr/>
    </dgm:pt>
    <dgm:pt modelId="{5B43B46D-DCDB-402C-A596-1C54EB16AF26}" type="pres">
      <dgm:prSet presAssocID="{5EAF6A89-A965-43B9-9A20-43BAD427FAF8}" presName="compNode" presStyleCnt="0"/>
      <dgm:spPr/>
    </dgm:pt>
    <dgm:pt modelId="{6C2E4CE8-5737-42AE-A3E8-02166AF17749}" type="pres">
      <dgm:prSet presAssocID="{5EAF6A89-A965-43B9-9A20-43BAD427FAF8}" presName="bgRect" presStyleLbl="bgShp" presStyleIdx="1" presStyleCnt="2"/>
      <dgm:spPr/>
    </dgm:pt>
    <dgm:pt modelId="{9D8A52FC-33BF-4A00-B040-4A6539876B24}" type="pres">
      <dgm:prSet presAssocID="{5EAF6A89-A965-43B9-9A20-43BAD427FAF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E0063C2-134C-4EBE-A34A-8ABA203798C1}" type="pres">
      <dgm:prSet presAssocID="{5EAF6A89-A965-43B9-9A20-43BAD427FAF8}" presName="spaceRect" presStyleCnt="0"/>
      <dgm:spPr/>
    </dgm:pt>
    <dgm:pt modelId="{AD436B53-FBD7-4FEB-8B15-0CC41C871694}" type="pres">
      <dgm:prSet presAssocID="{5EAF6A89-A965-43B9-9A20-43BAD427FAF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93E019-D54B-4166-BFFA-9BF214809D67}" type="presOf" srcId="{5F180791-7C22-4BA3-8107-94FC68D22770}" destId="{A623E1B7-472B-4E6E-9141-A5A862533037}" srcOrd="0" destOrd="0" presId="urn:microsoft.com/office/officeart/2018/2/layout/IconVerticalSolidList"/>
    <dgm:cxn modelId="{916C8273-E091-467E-94D7-B8B7E6310572}" type="presOf" srcId="{469190AD-A27E-41B6-AF89-38D5C11536B1}" destId="{6F64E989-7576-4FEB-B51C-EFB62841EB93}" srcOrd="0" destOrd="0" presId="urn:microsoft.com/office/officeart/2018/2/layout/IconVerticalSolidList"/>
    <dgm:cxn modelId="{305E227A-038A-4D73-8B85-308F0DA680E0}" type="presOf" srcId="{5EAF6A89-A965-43B9-9A20-43BAD427FAF8}" destId="{AD436B53-FBD7-4FEB-8B15-0CC41C871694}" srcOrd="0" destOrd="0" presId="urn:microsoft.com/office/officeart/2018/2/layout/IconVerticalSolidList"/>
    <dgm:cxn modelId="{27141189-0F95-4ADA-9237-83F022C78E3B}" srcId="{5F180791-7C22-4BA3-8107-94FC68D22770}" destId="{5EAF6A89-A965-43B9-9A20-43BAD427FAF8}" srcOrd="1" destOrd="0" parTransId="{8E16B7EC-90E5-4DDE-B1DB-48F7C33142E3}" sibTransId="{8F58D130-2F96-4B1F-8948-870F578DC538}"/>
    <dgm:cxn modelId="{72C11FF7-EF73-424F-BB0C-5F5137F326F9}" srcId="{5F180791-7C22-4BA3-8107-94FC68D22770}" destId="{469190AD-A27E-41B6-AF89-38D5C11536B1}" srcOrd="0" destOrd="0" parTransId="{56A53836-4B15-444E-8595-C210AE33B034}" sibTransId="{3A37379C-360C-480C-BAB7-988CBA549A22}"/>
    <dgm:cxn modelId="{2E273524-77F1-4EE8-A238-05E9D1805B7B}" type="presParOf" srcId="{A623E1B7-472B-4E6E-9141-A5A862533037}" destId="{22DA1484-7095-4FB8-B8BD-73E5CA3F72A2}" srcOrd="0" destOrd="0" presId="urn:microsoft.com/office/officeart/2018/2/layout/IconVerticalSolidList"/>
    <dgm:cxn modelId="{1E4C7BD9-2A99-4ED7-B87F-E8B16978FA50}" type="presParOf" srcId="{22DA1484-7095-4FB8-B8BD-73E5CA3F72A2}" destId="{5F12CCCC-06B0-420C-892D-4A0EC9FB9843}" srcOrd="0" destOrd="0" presId="urn:microsoft.com/office/officeart/2018/2/layout/IconVerticalSolidList"/>
    <dgm:cxn modelId="{0CF4A23A-6A50-4C47-A695-BCFD7F82F654}" type="presParOf" srcId="{22DA1484-7095-4FB8-B8BD-73E5CA3F72A2}" destId="{99846841-DA1C-4DDF-902F-FF117F9EF964}" srcOrd="1" destOrd="0" presId="urn:microsoft.com/office/officeart/2018/2/layout/IconVerticalSolidList"/>
    <dgm:cxn modelId="{ECBC2F3F-E745-413D-BEC0-2A57509B3149}" type="presParOf" srcId="{22DA1484-7095-4FB8-B8BD-73E5CA3F72A2}" destId="{6449E729-F114-4BEF-A86A-E5D520C9E43E}" srcOrd="2" destOrd="0" presId="urn:microsoft.com/office/officeart/2018/2/layout/IconVerticalSolidList"/>
    <dgm:cxn modelId="{D8199100-8BBD-49D5-B8EA-C7A2048DC601}" type="presParOf" srcId="{22DA1484-7095-4FB8-B8BD-73E5CA3F72A2}" destId="{6F64E989-7576-4FEB-B51C-EFB62841EB93}" srcOrd="3" destOrd="0" presId="urn:microsoft.com/office/officeart/2018/2/layout/IconVerticalSolidList"/>
    <dgm:cxn modelId="{4D7FA227-33C0-4437-A8ED-BB124B2D40E9}" type="presParOf" srcId="{A623E1B7-472B-4E6E-9141-A5A862533037}" destId="{353F6525-7041-4C2E-9F61-2822F32A697C}" srcOrd="1" destOrd="0" presId="urn:microsoft.com/office/officeart/2018/2/layout/IconVerticalSolidList"/>
    <dgm:cxn modelId="{2403DDC4-50D4-46D4-AB7A-02C97F77B5FF}" type="presParOf" srcId="{A623E1B7-472B-4E6E-9141-A5A862533037}" destId="{5B43B46D-DCDB-402C-A596-1C54EB16AF26}" srcOrd="2" destOrd="0" presId="urn:microsoft.com/office/officeart/2018/2/layout/IconVerticalSolidList"/>
    <dgm:cxn modelId="{140B121B-B296-42EA-87EB-1FEA010B7EA1}" type="presParOf" srcId="{5B43B46D-DCDB-402C-A596-1C54EB16AF26}" destId="{6C2E4CE8-5737-42AE-A3E8-02166AF17749}" srcOrd="0" destOrd="0" presId="urn:microsoft.com/office/officeart/2018/2/layout/IconVerticalSolidList"/>
    <dgm:cxn modelId="{735EF2F4-4701-41C5-AF79-50E66591FFD9}" type="presParOf" srcId="{5B43B46D-DCDB-402C-A596-1C54EB16AF26}" destId="{9D8A52FC-33BF-4A00-B040-4A6539876B24}" srcOrd="1" destOrd="0" presId="urn:microsoft.com/office/officeart/2018/2/layout/IconVerticalSolidList"/>
    <dgm:cxn modelId="{0AF16366-A586-4B05-8383-F397A10DFED1}" type="presParOf" srcId="{5B43B46D-DCDB-402C-A596-1C54EB16AF26}" destId="{0E0063C2-134C-4EBE-A34A-8ABA203798C1}" srcOrd="2" destOrd="0" presId="urn:microsoft.com/office/officeart/2018/2/layout/IconVerticalSolidList"/>
    <dgm:cxn modelId="{E5ADD187-AFE7-434D-A6CC-D3C0C2DB3C77}" type="presParOf" srcId="{5B43B46D-DCDB-402C-A596-1C54EB16AF26}" destId="{AD436B53-FBD7-4FEB-8B15-0CC41C871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DCAE6-7BED-41BA-90C6-D837F9FFA8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EBF2E9-FD83-4EA3-803F-E8F35B99E273}">
      <dgm:prSet/>
      <dgm:spPr/>
      <dgm:t>
        <a:bodyPr/>
        <a:lstStyle/>
        <a:p>
          <a:r>
            <a:rPr lang="en-US"/>
            <a:t>What we saw</a:t>
          </a:r>
        </a:p>
      </dgm:t>
    </dgm:pt>
    <dgm:pt modelId="{1408E303-680C-4F5C-A935-0E5AD5CD7247}" type="parTrans" cxnId="{92D2DFC2-4E4E-4CE2-8D7A-0D63526B33B5}">
      <dgm:prSet/>
      <dgm:spPr/>
      <dgm:t>
        <a:bodyPr/>
        <a:lstStyle/>
        <a:p>
          <a:endParaRPr lang="en-US"/>
        </a:p>
      </dgm:t>
    </dgm:pt>
    <dgm:pt modelId="{61B3509F-191B-4589-813A-30F756D98FC8}" type="sibTrans" cxnId="{92D2DFC2-4E4E-4CE2-8D7A-0D63526B33B5}">
      <dgm:prSet/>
      <dgm:spPr/>
      <dgm:t>
        <a:bodyPr/>
        <a:lstStyle/>
        <a:p>
          <a:endParaRPr lang="en-US"/>
        </a:p>
      </dgm:t>
    </dgm:pt>
    <dgm:pt modelId="{DAF52A1C-9E0B-4A6A-A312-D53D1ED54B11}">
      <dgm:prSet/>
      <dgm:spPr/>
      <dgm:t>
        <a:bodyPr/>
        <a:lstStyle/>
        <a:p>
          <a:r>
            <a:rPr lang="en-US"/>
            <a:t>Data visualization in general</a:t>
          </a:r>
        </a:p>
      </dgm:t>
    </dgm:pt>
    <dgm:pt modelId="{F347BC82-0ED1-4FE5-B0CB-0EF3D1133809}" type="parTrans" cxnId="{6B74F4A8-4CBB-47B9-A56C-2EA7DF6737E2}">
      <dgm:prSet/>
      <dgm:spPr/>
      <dgm:t>
        <a:bodyPr/>
        <a:lstStyle/>
        <a:p>
          <a:endParaRPr lang="en-US"/>
        </a:p>
      </dgm:t>
    </dgm:pt>
    <dgm:pt modelId="{98A3ED8B-B3EA-4540-A897-ED85616EFEFC}" type="sibTrans" cxnId="{6B74F4A8-4CBB-47B9-A56C-2EA7DF6737E2}">
      <dgm:prSet/>
      <dgm:spPr/>
      <dgm:t>
        <a:bodyPr/>
        <a:lstStyle/>
        <a:p>
          <a:endParaRPr lang="en-US"/>
        </a:p>
      </dgm:t>
    </dgm:pt>
    <dgm:pt modelId="{D59C9309-CD1A-4E2B-B8BE-462FA1FF3D20}">
      <dgm:prSet/>
      <dgm:spPr/>
      <dgm:t>
        <a:bodyPr/>
        <a:lstStyle/>
        <a:p>
          <a:r>
            <a:rPr lang="en-US"/>
            <a:t>Type of data viz</a:t>
          </a:r>
        </a:p>
      </dgm:t>
    </dgm:pt>
    <dgm:pt modelId="{2B73ED15-02BA-48A1-8959-9451DE43616D}" type="parTrans" cxnId="{25DC4A74-FE45-454E-AC89-5359CB9DAF14}">
      <dgm:prSet/>
      <dgm:spPr/>
      <dgm:t>
        <a:bodyPr/>
        <a:lstStyle/>
        <a:p>
          <a:endParaRPr lang="en-US"/>
        </a:p>
      </dgm:t>
    </dgm:pt>
    <dgm:pt modelId="{7108EED8-3050-4A4F-99B9-6506FF0B6DF4}" type="sibTrans" cxnId="{25DC4A74-FE45-454E-AC89-5359CB9DAF14}">
      <dgm:prSet/>
      <dgm:spPr/>
      <dgm:t>
        <a:bodyPr/>
        <a:lstStyle/>
        <a:p>
          <a:endParaRPr lang="en-US"/>
        </a:p>
      </dgm:t>
    </dgm:pt>
    <dgm:pt modelId="{BFEF70F7-8B7E-45CE-926F-30381C428E7C}">
      <dgm:prSet/>
      <dgm:spPr/>
      <dgm:t>
        <a:bodyPr/>
        <a:lstStyle/>
        <a:p>
          <a:r>
            <a:rPr lang="en-US"/>
            <a:t>Practice on Looker Studio</a:t>
          </a:r>
        </a:p>
      </dgm:t>
    </dgm:pt>
    <dgm:pt modelId="{D1653DE2-BC41-49BC-A1A2-B4F4D15055EA}" type="parTrans" cxnId="{E8EDC222-2DA5-4446-9B23-4855DC1B726E}">
      <dgm:prSet/>
      <dgm:spPr/>
      <dgm:t>
        <a:bodyPr/>
        <a:lstStyle/>
        <a:p>
          <a:endParaRPr lang="en-US"/>
        </a:p>
      </dgm:t>
    </dgm:pt>
    <dgm:pt modelId="{C9C7A41B-46A7-49BC-9F61-E216523157C9}" type="sibTrans" cxnId="{E8EDC222-2DA5-4446-9B23-4855DC1B726E}">
      <dgm:prSet/>
      <dgm:spPr/>
      <dgm:t>
        <a:bodyPr/>
        <a:lstStyle/>
        <a:p>
          <a:endParaRPr lang="en-US"/>
        </a:p>
      </dgm:t>
    </dgm:pt>
    <dgm:pt modelId="{7C7FEE2F-0620-4B2F-A966-02C23A42DB52}" type="pres">
      <dgm:prSet presAssocID="{F8ADCAE6-7BED-41BA-90C6-D837F9FFA8B7}" presName="linear" presStyleCnt="0">
        <dgm:presLayoutVars>
          <dgm:animLvl val="lvl"/>
          <dgm:resizeHandles val="exact"/>
        </dgm:presLayoutVars>
      </dgm:prSet>
      <dgm:spPr/>
    </dgm:pt>
    <dgm:pt modelId="{7373970E-A620-4278-9991-EB807FD18779}" type="pres">
      <dgm:prSet presAssocID="{D8EBF2E9-FD83-4EA3-803F-E8F35B99E2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50DB62-BDFA-4300-A2EF-E8815838CA3B}" type="pres">
      <dgm:prSet presAssocID="{61B3509F-191B-4589-813A-30F756D98FC8}" presName="spacer" presStyleCnt="0"/>
      <dgm:spPr/>
    </dgm:pt>
    <dgm:pt modelId="{F03A4D2E-1A57-463C-B048-136AB641DF76}" type="pres">
      <dgm:prSet presAssocID="{DAF52A1C-9E0B-4A6A-A312-D53D1ED54B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C95BFF-9CAF-4BA9-A1AE-131DC7C6C60C}" type="pres">
      <dgm:prSet presAssocID="{98A3ED8B-B3EA-4540-A897-ED85616EFEFC}" presName="spacer" presStyleCnt="0"/>
      <dgm:spPr/>
    </dgm:pt>
    <dgm:pt modelId="{4CF53500-5DE9-4308-9929-B04D3A6B97D2}" type="pres">
      <dgm:prSet presAssocID="{D59C9309-CD1A-4E2B-B8BE-462FA1FF3D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819614-D838-48C0-BE08-5F8A055F1744}" type="pres">
      <dgm:prSet presAssocID="{7108EED8-3050-4A4F-99B9-6506FF0B6DF4}" presName="spacer" presStyleCnt="0"/>
      <dgm:spPr/>
    </dgm:pt>
    <dgm:pt modelId="{A3BB8994-C979-4509-800A-12194D4E3456}" type="pres">
      <dgm:prSet presAssocID="{BFEF70F7-8B7E-45CE-926F-30381C428E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81241C-7B10-47A4-A609-C13593C94360}" type="presOf" srcId="{F8ADCAE6-7BED-41BA-90C6-D837F9FFA8B7}" destId="{7C7FEE2F-0620-4B2F-A966-02C23A42DB52}" srcOrd="0" destOrd="0" presId="urn:microsoft.com/office/officeart/2005/8/layout/vList2"/>
    <dgm:cxn modelId="{E8EDC222-2DA5-4446-9B23-4855DC1B726E}" srcId="{F8ADCAE6-7BED-41BA-90C6-D837F9FFA8B7}" destId="{BFEF70F7-8B7E-45CE-926F-30381C428E7C}" srcOrd="3" destOrd="0" parTransId="{D1653DE2-BC41-49BC-A1A2-B4F4D15055EA}" sibTransId="{C9C7A41B-46A7-49BC-9F61-E216523157C9}"/>
    <dgm:cxn modelId="{E42A8524-138E-455C-9C7B-771FD66E220D}" type="presOf" srcId="{D59C9309-CD1A-4E2B-B8BE-462FA1FF3D20}" destId="{4CF53500-5DE9-4308-9929-B04D3A6B97D2}" srcOrd="0" destOrd="0" presId="urn:microsoft.com/office/officeart/2005/8/layout/vList2"/>
    <dgm:cxn modelId="{25DC4A74-FE45-454E-AC89-5359CB9DAF14}" srcId="{F8ADCAE6-7BED-41BA-90C6-D837F9FFA8B7}" destId="{D59C9309-CD1A-4E2B-B8BE-462FA1FF3D20}" srcOrd="2" destOrd="0" parTransId="{2B73ED15-02BA-48A1-8959-9451DE43616D}" sibTransId="{7108EED8-3050-4A4F-99B9-6506FF0B6DF4}"/>
    <dgm:cxn modelId="{24C4C67A-D6EB-48F6-BD13-1345E503B171}" type="presOf" srcId="{BFEF70F7-8B7E-45CE-926F-30381C428E7C}" destId="{A3BB8994-C979-4509-800A-12194D4E3456}" srcOrd="0" destOrd="0" presId="urn:microsoft.com/office/officeart/2005/8/layout/vList2"/>
    <dgm:cxn modelId="{6B74F4A8-4CBB-47B9-A56C-2EA7DF6737E2}" srcId="{F8ADCAE6-7BED-41BA-90C6-D837F9FFA8B7}" destId="{DAF52A1C-9E0B-4A6A-A312-D53D1ED54B11}" srcOrd="1" destOrd="0" parTransId="{F347BC82-0ED1-4FE5-B0CB-0EF3D1133809}" sibTransId="{98A3ED8B-B3EA-4540-A897-ED85616EFEFC}"/>
    <dgm:cxn modelId="{92D2DFC2-4E4E-4CE2-8D7A-0D63526B33B5}" srcId="{F8ADCAE6-7BED-41BA-90C6-D837F9FFA8B7}" destId="{D8EBF2E9-FD83-4EA3-803F-E8F35B99E273}" srcOrd="0" destOrd="0" parTransId="{1408E303-680C-4F5C-A935-0E5AD5CD7247}" sibTransId="{61B3509F-191B-4589-813A-30F756D98FC8}"/>
    <dgm:cxn modelId="{3A7075D3-9A2E-414E-BCCE-1CBEA59B78AB}" type="presOf" srcId="{DAF52A1C-9E0B-4A6A-A312-D53D1ED54B11}" destId="{F03A4D2E-1A57-463C-B048-136AB641DF76}" srcOrd="0" destOrd="0" presId="urn:microsoft.com/office/officeart/2005/8/layout/vList2"/>
    <dgm:cxn modelId="{61E02CE2-8EE4-4687-B4C8-57E84B6B818E}" type="presOf" srcId="{D8EBF2E9-FD83-4EA3-803F-E8F35B99E273}" destId="{7373970E-A620-4278-9991-EB807FD18779}" srcOrd="0" destOrd="0" presId="urn:microsoft.com/office/officeart/2005/8/layout/vList2"/>
    <dgm:cxn modelId="{64077550-3447-4E58-B2CA-58DC59FF8CC8}" type="presParOf" srcId="{7C7FEE2F-0620-4B2F-A966-02C23A42DB52}" destId="{7373970E-A620-4278-9991-EB807FD18779}" srcOrd="0" destOrd="0" presId="urn:microsoft.com/office/officeart/2005/8/layout/vList2"/>
    <dgm:cxn modelId="{67420D5E-8C8E-4838-A73D-A21F1BA14B61}" type="presParOf" srcId="{7C7FEE2F-0620-4B2F-A966-02C23A42DB52}" destId="{0D50DB62-BDFA-4300-A2EF-E8815838CA3B}" srcOrd="1" destOrd="0" presId="urn:microsoft.com/office/officeart/2005/8/layout/vList2"/>
    <dgm:cxn modelId="{CEFA540F-618F-47E1-8620-F0747D5549C5}" type="presParOf" srcId="{7C7FEE2F-0620-4B2F-A966-02C23A42DB52}" destId="{F03A4D2E-1A57-463C-B048-136AB641DF76}" srcOrd="2" destOrd="0" presId="urn:microsoft.com/office/officeart/2005/8/layout/vList2"/>
    <dgm:cxn modelId="{8FEA3B34-4FF0-4A92-ABFA-E6D5874411AB}" type="presParOf" srcId="{7C7FEE2F-0620-4B2F-A966-02C23A42DB52}" destId="{68C95BFF-9CAF-4BA9-A1AE-131DC7C6C60C}" srcOrd="3" destOrd="0" presId="urn:microsoft.com/office/officeart/2005/8/layout/vList2"/>
    <dgm:cxn modelId="{96971799-E8E0-433A-A6D2-D1942CA67B44}" type="presParOf" srcId="{7C7FEE2F-0620-4B2F-A966-02C23A42DB52}" destId="{4CF53500-5DE9-4308-9929-B04D3A6B97D2}" srcOrd="4" destOrd="0" presId="urn:microsoft.com/office/officeart/2005/8/layout/vList2"/>
    <dgm:cxn modelId="{90EECD18-51FD-41CB-93FC-63F6B1126794}" type="presParOf" srcId="{7C7FEE2F-0620-4B2F-A966-02C23A42DB52}" destId="{A5819614-D838-48C0-BE08-5F8A055F1744}" srcOrd="5" destOrd="0" presId="urn:microsoft.com/office/officeart/2005/8/layout/vList2"/>
    <dgm:cxn modelId="{284E06ED-5EBF-4555-AE1D-DBB6ED731598}" type="presParOf" srcId="{7C7FEE2F-0620-4B2F-A966-02C23A42DB52}" destId="{A3BB8994-C979-4509-800A-12194D4E34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E2EF3-35A8-4C72-8095-5EF5629632C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A0992-92D4-4ADD-BC24-15A10691A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Dimension</a:t>
          </a:r>
        </a:p>
      </dgm:t>
    </dgm:pt>
    <dgm:pt modelId="{F59071B6-2A5E-4196-94D5-88B112469419}" type="parTrans" cxnId="{183FF0BB-E7A0-41D4-A7F3-692BD51AE2D6}">
      <dgm:prSet/>
      <dgm:spPr/>
      <dgm:t>
        <a:bodyPr/>
        <a:lstStyle/>
        <a:p>
          <a:endParaRPr lang="en-US"/>
        </a:p>
      </dgm:t>
    </dgm:pt>
    <dgm:pt modelId="{87C64165-0080-403E-85C7-91A690206DEA}" type="sibTrans" cxnId="{183FF0BB-E7A0-41D4-A7F3-692BD51AE2D6}">
      <dgm:prSet/>
      <dgm:spPr/>
      <dgm:t>
        <a:bodyPr/>
        <a:lstStyle/>
        <a:p>
          <a:endParaRPr lang="en-US"/>
        </a:p>
      </dgm:t>
    </dgm:pt>
    <dgm:pt modelId="{5B7D648A-0512-4846-A0EE-C568D9160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Metrics</a:t>
          </a:r>
        </a:p>
      </dgm:t>
    </dgm:pt>
    <dgm:pt modelId="{C368A8B0-A69A-4C30-9A18-E14F39764CB5}" type="parTrans" cxnId="{9B8028AE-AB27-46B1-AD60-ED4993848EF0}">
      <dgm:prSet/>
      <dgm:spPr/>
      <dgm:t>
        <a:bodyPr/>
        <a:lstStyle/>
        <a:p>
          <a:endParaRPr lang="en-US"/>
        </a:p>
      </dgm:t>
    </dgm:pt>
    <dgm:pt modelId="{335D4D4B-73E4-4D37-872D-B9E4B7778ED3}" type="sibTrans" cxnId="{9B8028AE-AB27-46B1-AD60-ED4993848EF0}">
      <dgm:prSet/>
      <dgm:spPr/>
      <dgm:t>
        <a:bodyPr/>
        <a:lstStyle/>
        <a:p>
          <a:endParaRPr lang="en-US"/>
        </a:p>
      </dgm:t>
    </dgm:pt>
    <dgm:pt modelId="{55898322-4A97-4747-BAC7-658760B99F0B}" type="pres">
      <dgm:prSet presAssocID="{757E2EF3-35A8-4C72-8095-5EF5629632CF}" presName="root" presStyleCnt="0">
        <dgm:presLayoutVars>
          <dgm:dir/>
          <dgm:resizeHandles val="exact"/>
        </dgm:presLayoutVars>
      </dgm:prSet>
      <dgm:spPr/>
    </dgm:pt>
    <dgm:pt modelId="{EDF3713D-C313-461A-82A0-CB7F06C636CF}" type="pres">
      <dgm:prSet presAssocID="{8D0A0992-92D4-4ADD-BC24-15A10691A203}" presName="compNode" presStyleCnt="0"/>
      <dgm:spPr/>
    </dgm:pt>
    <dgm:pt modelId="{C79F1EB2-6042-4CF6-8605-FFBBFAE3E363}" type="pres">
      <dgm:prSet presAssocID="{8D0A0992-92D4-4ADD-BC24-15A10691A2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e with solid fill"/>
        </a:ext>
      </dgm:extLst>
    </dgm:pt>
    <dgm:pt modelId="{8A8E4E98-52F6-4D5E-B100-8F32E659FFF1}" type="pres">
      <dgm:prSet presAssocID="{8D0A0992-92D4-4ADD-BC24-15A10691A203}" presName="spaceRect" presStyleCnt="0"/>
      <dgm:spPr/>
    </dgm:pt>
    <dgm:pt modelId="{E98B6182-91F3-4531-884B-8F4C7EE62E8E}" type="pres">
      <dgm:prSet presAssocID="{8D0A0992-92D4-4ADD-BC24-15A10691A203}" presName="textRect" presStyleLbl="revTx" presStyleIdx="0" presStyleCnt="2">
        <dgm:presLayoutVars>
          <dgm:chMax val="1"/>
          <dgm:chPref val="1"/>
        </dgm:presLayoutVars>
      </dgm:prSet>
      <dgm:spPr/>
    </dgm:pt>
    <dgm:pt modelId="{A8AB7A5D-A3AB-4F56-9A44-6812423FD6E2}" type="pres">
      <dgm:prSet presAssocID="{87C64165-0080-403E-85C7-91A690206DEA}" presName="sibTrans" presStyleCnt="0"/>
      <dgm:spPr/>
    </dgm:pt>
    <dgm:pt modelId="{EADFC253-B407-4BD7-B42C-D7C5FD35DD6B}" type="pres">
      <dgm:prSet presAssocID="{5B7D648A-0512-4846-A0EE-C568D9160F89}" presName="compNode" presStyleCnt="0"/>
      <dgm:spPr/>
    </dgm:pt>
    <dgm:pt modelId="{10302A66-8995-4479-97AC-40CE7D68645B}" type="pres">
      <dgm:prSet presAssocID="{5B7D648A-0512-4846-A0EE-C568D9160F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D749DC-BE97-49D4-82C4-8F881B34F978}" type="pres">
      <dgm:prSet presAssocID="{5B7D648A-0512-4846-A0EE-C568D9160F89}" presName="spaceRect" presStyleCnt="0"/>
      <dgm:spPr/>
    </dgm:pt>
    <dgm:pt modelId="{5C0082C4-5C0D-4116-94A1-0D28B7AB5513}" type="pres">
      <dgm:prSet presAssocID="{5B7D648A-0512-4846-A0EE-C568D9160F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61EDC25-656F-44E1-B9A6-95B2C20E41DB}" type="presOf" srcId="{757E2EF3-35A8-4C72-8095-5EF5629632CF}" destId="{55898322-4A97-4747-BAC7-658760B99F0B}" srcOrd="0" destOrd="0" presId="urn:microsoft.com/office/officeart/2018/2/layout/IconLabelList"/>
    <dgm:cxn modelId="{D6AB9541-D413-4F99-A41F-5202BE2AC47F}" type="presOf" srcId="{5B7D648A-0512-4846-A0EE-C568D9160F89}" destId="{5C0082C4-5C0D-4116-94A1-0D28B7AB5513}" srcOrd="0" destOrd="0" presId="urn:microsoft.com/office/officeart/2018/2/layout/IconLabelList"/>
    <dgm:cxn modelId="{B93EED6F-155B-4D6B-8F0F-2BAF861FEBD1}" type="presOf" srcId="{8D0A0992-92D4-4ADD-BC24-15A10691A203}" destId="{E98B6182-91F3-4531-884B-8F4C7EE62E8E}" srcOrd="0" destOrd="0" presId="urn:microsoft.com/office/officeart/2018/2/layout/IconLabelList"/>
    <dgm:cxn modelId="{9B8028AE-AB27-46B1-AD60-ED4993848EF0}" srcId="{757E2EF3-35A8-4C72-8095-5EF5629632CF}" destId="{5B7D648A-0512-4846-A0EE-C568D9160F89}" srcOrd="1" destOrd="0" parTransId="{C368A8B0-A69A-4C30-9A18-E14F39764CB5}" sibTransId="{335D4D4B-73E4-4D37-872D-B9E4B7778ED3}"/>
    <dgm:cxn modelId="{183FF0BB-E7A0-41D4-A7F3-692BD51AE2D6}" srcId="{757E2EF3-35A8-4C72-8095-5EF5629632CF}" destId="{8D0A0992-92D4-4ADD-BC24-15A10691A203}" srcOrd="0" destOrd="0" parTransId="{F59071B6-2A5E-4196-94D5-88B112469419}" sibTransId="{87C64165-0080-403E-85C7-91A690206DEA}"/>
    <dgm:cxn modelId="{835BB681-F9E2-4D35-912D-A38119FA2659}" type="presParOf" srcId="{55898322-4A97-4747-BAC7-658760B99F0B}" destId="{EDF3713D-C313-461A-82A0-CB7F06C636CF}" srcOrd="0" destOrd="0" presId="urn:microsoft.com/office/officeart/2018/2/layout/IconLabelList"/>
    <dgm:cxn modelId="{30C861E8-7DDF-4281-A4BA-ADB2304B06DE}" type="presParOf" srcId="{EDF3713D-C313-461A-82A0-CB7F06C636CF}" destId="{C79F1EB2-6042-4CF6-8605-FFBBFAE3E363}" srcOrd="0" destOrd="0" presId="urn:microsoft.com/office/officeart/2018/2/layout/IconLabelList"/>
    <dgm:cxn modelId="{FDD98394-34B5-4F3B-B1F2-5DFD5D608DAA}" type="presParOf" srcId="{EDF3713D-C313-461A-82A0-CB7F06C636CF}" destId="{8A8E4E98-52F6-4D5E-B100-8F32E659FFF1}" srcOrd="1" destOrd="0" presId="urn:microsoft.com/office/officeart/2018/2/layout/IconLabelList"/>
    <dgm:cxn modelId="{C1B6BDBC-FA12-451B-B92E-F398919D9642}" type="presParOf" srcId="{EDF3713D-C313-461A-82A0-CB7F06C636CF}" destId="{E98B6182-91F3-4531-884B-8F4C7EE62E8E}" srcOrd="2" destOrd="0" presId="urn:microsoft.com/office/officeart/2018/2/layout/IconLabelList"/>
    <dgm:cxn modelId="{84D1DF41-AEF5-4452-8257-9F5CBFCF2932}" type="presParOf" srcId="{55898322-4A97-4747-BAC7-658760B99F0B}" destId="{A8AB7A5D-A3AB-4F56-9A44-6812423FD6E2}" srcOrd="1" destOrd="0" presId="urn:microsoft.com/office/officeart/2018/2/layout/IconLabelList"/>
    <dgm:cxn modelId="{51E34EC3-D2EE-48A5-A91F-BB8CF4761FD7}" type="presParOf" srcId="{55898322-4A97-4747-BAC7-658760B99F0B}" destId="{EADFC253-B407-4BD7-B42C-D7C5FD35DD6B}" srcOrd="2" destOrd="0" presId="urn:microsoft.com/office/officeart/2018/2/layout/IconLabelList"/>
    <dgm:cxn modelId="{004D3640-288D-4525-95F4-74E58B58FE81}" type="presParOf" srcId="{EADFC253-B407-4BD7-B42C-D7C5FD35DD6B}" destId="{10302A66-8995-4479-97AC-40CE7D68645B}" srcOrd="0" destOrd="0" presId="urn:microsoft.com/office/officeart/2018/2/layout/IconLabelList"/>
    <dgm:cxn modelId="{0DFC609F-776D-4741-BD84-630B99D06000}" type="presParOf" srcId="{EADFC253-B407-4BD7-B42C-D7C5FD35DD6B}" destId="{C9D749DC-BE97-49D4-82C4-8F881B34F978}" srcOrd="1" destOrd="0" presId="urn:microsoft.com/office/officeart/2018/2/layout/IconLabelList"/>
    <dgm:cxn modelId="{A5F32E63-92C2-45E3-AF31-0032D0B5A137}" type="presParOf" srcId="{EADFC253-B407-4BD7-B42C-D7C5FD35DD6B}" destId="{5C0082C4-5C0D-4116-94A1-0D28B7AB55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180791-7C22-4BA3-8107-94FC68D227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190AD-A27E-41B6-AF89-38D5C1153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Superstore Data (as usual)</a:t>
          </a:r>
        </a:p>
      </dgm:t>
    </dgm:pt>
    <dgm:pt modelId="{56A53836-4B15-444E-8595-C210AE33B034}" type="parTrans" cxnId="{72C11FF7-EF73-424F-BB0C-5F5137F326F9}">
      <dgm:prSet/>
      <dgm:spPr/>
      <dgm:t>
        <a:bodyPr/>
        <a:lstStyle/>
        <a:p>
          <a:endParaRPr lang="en-US"/>
        </a:p>
      </dgm:t>
    </dgm:pt>
    <dgm:pt modelId="{3A37379C-360C-480C-BAB7-988CBA549A22}" type="sibTrans" cxnId="{72C11FF7-EF73-424F-BB0C-5F5137F326F9}">
      <dgm:prSet/>
      <dgm:spPr/>
      <dgm:t>
        <a:bodyPr/>
        <a:lstStyle/>
        <a:p>
          <a:endParaRPr lang="en-US"/>
        </a:p>
      </dgm:t>
    </dgm:pt>
    <dgm:pt modelId="{5EAF6A89-A965-43B9-9A20-43BAD427F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8E16B7EC-90E5-4DDE-B1DB-48F7C33142E3}" type="parTrans" cxnId="{27141189-0F95-4ADA-9237-83F022C78E3B}">
      <dgm:prSet/>
      <dgm:spPr/>
      <dgm:t>
        <a:bodyPr/>
        <a:lstStyle/>
        <a:p>
          <a:endParaRPr lang="en-US"/>
        </a:p>
      </dgm:t>
    </dgm:pt>
    <dgm:pt modelId="{8F58D130-2F96-4B1F-8948-870F578DC538}" type="sibTrans" cxnId="{27141189-0F95-4ADA-9237-83F022C78E3B}">
      <dgm:prSet/>
      <dgm:spPr/>
      <dgm:t>
        <a:bodyPr/>
        <a:lstStyle/>
        <a:p>
          <a:endParaRPr lang="en-US"/>
        </a:p>
      </dgm:t>
    </dgm:pt>
    <dgm:pt modelId="{A623E1B7-472B-4E6E-9141-A5A862533037}" type="pres">
      <dgm:prSet presAssocID="{5F180791-7C22-4BA3-8107-94FC68D22770}" presName="root" presStyleCnt="0">
        <dgm:presLayoutVars>
          <dgm:dir/>
          <dgm:resizeHandles val="exact"/>
        </dgm:presLayoutVars>
      </dgm:prSet>
      <dgm:spPr/>
    </dgm:pt>
    <dgm:pt modelId="{22DA1484-7095-4FB8-B8BD-73E5CA3F72A2}" type="pres">
      <dgm:prSet presAssocID="{469190AD-A27E-41B6-AF89-38D5C11536B1}" presName="compNode" presStyleCnt="0"/>
      <dgm:spPr/>
    </dgm:pt>
    <dgm:pt modelId="{5F12CCCC-06B0-420C-892D-4A0EC9FB9843}" type="pres">
      <dgm:prSet presAssocID="{469190AD-A27E-41B6-AF89-38D5C11536B1}" presName="bgRect" presStyleLbl="bgShp" presStyleIdx="0" presStyleCnt="2"/>
      <dgm:spPr/>
    </dgm:pt>
    <dgm:pt modelId="{99846841-DA1C-4DDF-902F-FF117F9EF964}" type="pres">
      <dgm:prSet presAssocID="{469190AD-A27E-41B6-AF89-38D5C11536B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outline"/>
        </a:ext>
      </dgm:extLst>
    </dgm:pt>
    <dgm:pt modelId="{6449E729-F114-4BEF-A86A-E5D520C9E43E}" type="pres">
      <dgm:prSet presAssocID="{469190AD-A27E-41B6-AF89-38D5C11536B1}" presName="spaceRect" presStyleCnt="0"/>
      <dgm:spPr/>
    </dgm:pt>
    <dgm:pt modelId="{6F64E989-7576-4FEB-B51C-EFB62841EB93}" type="pres">
      <dgm:prSet presAssocID="{469190AD-A27E-41B6-AF89-38D5C11536B1}" presName="parTx" presStyleLbl="revTx" presStyleIdx="0" presStyleCnt="2">
        <dgm:presLayoutVars>
          <dgm:chMax val="0"/>
          <dgm:chPref val="0"/>
        </dgm:presLayoutVars>
      </dgm:prSet>
      <dgm:spPr/>
    </dgm:pt>
    <dgm:pt modelId="{353F6525-7041-4C2E-9F61-2822F32A697C}" type="pres">
      <dgm:prSet presAssocID="{3A37379C-360C-480C-BAB7-988CBA549A22}" presName="sibTrans" presStyleCnt="0"/>
      <dgm:spPr/>
    </dgm:pt>
    <dgm:pt modelId="{5B43B46D-DCDB-402C-A596-1C54EB16AF26}" type="pres">
      <dgm:prSet presAssocID="{5EAF6A89-A965-43B9-9A20-43BAD427FAF8}" presName="compNode" presStyleCnt="0"/>
      <dgm:spPr/>
    </dgm:pt>
    <dgm:pt modelId="{6C2E4CE8-5737-42AE-A3E8-02166AF17749}" type="pres">
      <dgm:prSet presAssocID="{5EAF6A89-A965-43B9-9A20-43BAD427FAF8}" presName="bgRect" presStyleLbl="bgShp" presStyleIdx="1" presStyleCnt="2"/>
      <dgm:spPr/>
    </dgm:pt>
    <dgm:pt modelId="{9D8A52FC-33BF-4A00-B040-4A6539876B24}" type="pres">
      <dgm:prSet presAssocID="{5EAF6A89-A965-43B9-9A20-43BAD427FAF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E0063C2-134C-4EBE-A34A-8ABA203798C1}" type="pres">
      <dgm:prSet presAssocID="{5EAF6A89-A965-43B9-9A20-43BAD427FAF8}" presName="spaceRect" presStyleCnt="0"/>
      <dgm:spPr/>
    </dgm:pt>
    <dgm:pt modelId="{AD436B53-FBD7-4FEB-8B15-0CC41C871694}" type="pres">
      <dgm:prSet presAssocID="{5EAF6A89-A965-43B9-9A20-43BAD427FAF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93E019-D54B-4166-BFFA-9BF214809D67}" type="presOf" srcId="{5F180791-7C22-4BA3-8107-94FC68D22770}" destId="{A623E1B7-472B-4E6E-9141-A5A862533037}" srcOrd="0" destOrd="0" presId="urn:microsoft.com/office/officeart/2018/2/layout/IconVerticalSolidList"/>
    <dgm:cxn modelId="{916C8273-E091-467E-94D7-B8B7E6310572}" type="presOf" srcId="{469190AD-A27E-41B6-AF89-38D5C11536B1}" destId="{6F64E989-7576-4FEB-B51C-EFB62841EB93}" srcOrd="0" destOrd="0" presId="urn:microsoft.com/office/officeart/2018/2/layout/IconVerticalSolidList"/>
    <dgm:cxn modelId="{305E227A-038A-4D73-8B85-308F0DA680E0}" type="presOf" srcId="{5EAF6A89-A965-43B9-9A20-43BAD427FAF8}" destId="{AD436B53-FBD7-4FEB-8B15-0CC41C871694}" srcOrd="0" destOrd="0" presId="urn:microsoft.com/office/officeart/2018/2/layout/IconVerticalSolidList"/>
    <dgm:cxn modelId="{27141189-0F95-4ADA-9237-83F022C78E3B}" srcId="{5F180791-7C22-4BA3-8107-94FC68D22770}" destId="{5EAF6A89-A965-43B9-9A20-43BAD427FAF8}" srcOrd="1" destOrd="0" parTransId="{8E16B7EC-90E5-4DDE-B1DB-48F7C33142E3}" sibTransId="{8F58D130-2F96-4B1F-8948-870F578DC538}"/>
    <dgm:cxn modelId="{72C11FF7-EF73-424F-BB0C-5F5137F326F9}" srcId="{5F180791-7C22-4BA3-8107-94FC68D22770}" destId="{469190AD-A27E-41B6-AF89-38D5C11536B1}" srcOrd="0" destOrd="0" parTransId="{56A53836-4B15-444E-8595-C210AE33B034}" sibTransId="{3A37379C-360C-480C-BAB7-988CBA549A22}"/>
    <dgm:cxn modelId="{2E273524-77F1-4EE8-A238-05E9D1805B7B}" type="presParOf" srcId="{A623E1B7-472B-4E6E-9141-A5A862533037}" destId="{22DA1484-7095-4FB8-B8BD-73E5CA3F72A2}" srcOrd="0" destOrd="0" presId="urn:microsoft.com/office/officeart/2018/2/layout/IconVerticalSolidList"/>
    <dgm:cxn modelId="{1E4C7BD9-2A99-4ED7-B87F-E8B16978FA50}" type="presParOf" srcId="{22DA1484-7095-4FB8-B8BD-73E5CA3F72A2}" destId="{5F12CCCC-06B0-420C-892D-4A0EC9FB9843}" srcOrd="0" destOrd="0" presId="urn:microsoft.com/office/officeart/2018/2/layout/IconVerticalSolidList"/>
    <dgm:cxn modelId="{0CF4A23A-6A50-4C47-A695-BCFD7F82F654}" type="presParOf" srcId="{22DA1484-7095-4FB8-B8BD-73E5CA3F72A2}" destId="{99846841-DA1C-4DDF-902F-FF117F9EF964}" srcOrd="1" destOrd="0" presId="urn:microsoft.com/office/officeart/2018/2/layout/IconVerticalSolidList"/>
    <dgm:cxn modelId="{ECBC2F3F-E745-413D-BEC0-2A57509B3149}" type="presParOf" srcId="{22DA1484-7095-4FB8-B8BD-73E5CA3F72A2}" destId="{6449E729-F114-4BEF-A86A-E5D520C9E43E}" srcOrd="2" destOrd="0" presId="urn:microsoft.com/office/officeart/2018/2/layout/IconVerticalSolidList"/>
    <dgm:cxn modelId="{D8199100-8BBD-49D5-B8EA-C7A2048DC601}" type="presParOf" srcId="{22DA1484-7095-4FB8-B8BD-73E5CA3F72A2}" destId="{6F64E989-7576-4FEB-B51C-EFB62841EB93}" srcOrd="3" destOrd="0" presId="urn:microsoft.com/office/officeart/2018/2/layout/IconVerticalSolidList"/>
    <dgm:cxn modelId="{4D7FA227-33C0-4437-A8ED-BB124B2D40E9}" type="presParOf" srcId="{A623E1B7-472B-4E6E-9141-A5A862533037}" destId="{353F6525-7041-4C2E-9F61-2822F32A697C}" srcOrd="1" destOrd="0" presId="urn:microsoft.com/office/officeart/2018/2/layout/IconVerticalSolidList"/>
    <dgm:cxn modelId="{2403DDC4-50D4-46D4-AB7A-02C97F77B5FF}" type="presParOf" srcId="{A623E1B7-472B-4E6E-9141-A5A862533037}" destId="{5B43B46D-DCDB-402C-A596-1C54EB16AF26}" srcOrd="2" destOrd="0" presId="urn:microsoft.com/office/officeart/2018/2/layout/IconVerticalSolidList"/>
    <dgm:cxn modelId="{140B121B-B296-42EA-87EB-1FEA010B7EA1}" type="presParOf" srcId="{5B43B46D-DCDB-402C-A596-1C54EB16AF26}" destId="{6C2E4CE8-5737-42AE-A3E8-02166AF17749}" srcOrd="0" destOrd="0" presId="urn:microsoft.com/office/officeart/2018/2/layout/IconVerticalSolidList"/>
    <dgm:cxn modelId="{735EF2F4-4701-41C5-AF79-50E66591FFD9}" type="presParOf" srcId="{5B43B46D-DCDB-402C-A596-1C54EB16AF26}" destId="{9D8A52FC-33BF-4A00-B040-4A6539876B24}" srcOrd="1" destOrd="0" presId="urn:microsoft.com/office/officeart/2018/2/layout/IconVerticalSolidList"/>
    <dgm:cxn modelId="{0AF16366-A586-4B05-8383-F397A10DFED1}" type="presParOf" srcId="{5B43B46D-DCDB-402C-A596-1C54EB16AF26}" destId="{0E0063C2-134C-4EBE-A34A-8ABA203798C1}" srcOrd="2" destOrd="0" presId="urn:microsoft.com/office/officeart/2018/2/layout/IconVerticalSolidList"/>
    <dgm:cxn modelId="{E5ADD187-AFE7-434D-A6CC-D3C0C2DB3C77}" type="presParOf" srcId="{5B43B46D-DCDB-402C-A596-1C54EB16AF26}" destId="{AD436B53-FBD7-4FEB-8B15-0CC41C871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2CCCC-06B0-420C-892D-4A0EC9FB9843}">
      <dsp:nvSpPr>
        <dsp:cNvPr id="0" name=""/>
        <dsp:cNvSpPr/>
      </dsp:nvSpPr>
      <dsp:spPr>
        <a:xfrm>
          <a:off x="0" y="714022"/>
          <a:ext cx="10905066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6841-DA1C-4DDF-902F-FF117F9EF964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4E989-7576-4FEB-B51C-EFB62841EB93}">
      <dsp:nvSpPr>
        <dsp:cNvPr id="0" name=""/>
        <dsp:cNvSpPr/>
      </dsp:nvSpPr>
      <dsp:spPr>
        <a:xfrm>
          <a:off x="1522514" y="714022"/>
          <a:ext cx="9382551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Superstore Data (as usual)</a:t>
          </a:r>
        </a:p>
      </dsp:txBody>
      <dsp:txXfrm>
        <a:off x="1522514" y="714022"/>
        <a:ext cx="9382551" cy="1318194"/>
      </dsp:txXfrm>
    </dsp:sp>
    <dsp:sp modelId="{6C2E4CE8-5737-42AE-A3E8-02166AF17749}">
      <dsp:nvSpPr>
        <dsp:cNvPr id="0" name=""/>
        <dsp:cNvSpPr/>
      </dsp:nvSpPr>
      <dsp:spPr>
        <a:xfrm>
          <a:off x="0" y="2361765"/>
          <a:ext cx="10905066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A52FC-33BF-4A00-B040-4A6539876B24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6B53-FBD7-4FEB-8B15-0CC41C871694}">
      <dsp:nvSpPr>
        <dsp:cNvPr id="0" name=""/>
        <dsp:cNvSpPr/>
      </dsp:nvSpPr>
      <dsp:spPr>
        <a:xfrm>
          <a:off x="1522514" y="2361765"/>
          <a:ext cx="9382551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5"/>
            </a:rPr>
            <a:t>Link</a:t>
          </a:r>
          <a:endParaRPr lang="en-US" sz="2500" kern="1200"/>
        </a:p>
      </dsp:txBody>
      <dsp:txXfrm>
        <a:off x="1522514" y="2361765"/>
        <a:ext cx="9382551" cy="131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3970E-A620-4278-9991-EB807FD18779}">
      <dsp:nvSpPr>
        <dsp:cNvPr id="0" name=""/>
        <dsp:cNvSpPr/>
      </dsp:nvSpPr>
      <dsp:spPr>
        <a:xfrm>
          <a:off x="0" y="660743"/>
          <a:ext cx="626364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What we saw</a:t>
          </a:r>
        </a:p>
      </dsp:txBody>
      <dsp:txXfrm>
        <a:off x="46834" y="707577"/>
        <a:ext cx="6169972" cy="865732"/>
      </dsp:txXfrm>
    </dsp:sp>
    <dsp:sp modelId="{F03A4D2E-1A57-463C-B048-136AB641DF76}">
      <dsp:nvSpPr>
        <dsp:cNvPr id="0" name=""/>
        <dsp:cNvSpPr/>
      </dsp:nvSpPr>
      <dsp:spPr>
        <a:xfrm>
          <a:off x="0" y="1735343"/>
          <a:ext cx="6263640" cy="959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visualization in general</a:t>
          </a:r>
        </a:p>
      </dsp:txBody>
      <dsp:txXfrm>
        <a:off x="46834" y="1782177"/>
        <a:ext cx="6169972" cy="865732"/>
      </dsp:txXfrm>
    </dsp:sp>
    <dsp:sp modelId="{4CF53500-5DE9-4308-9929-B04D3A6B97D2}">
      <dsp:nvSpPr>
        <dsp:cNvPr id="0" name=""/>
        <dsp:cNvSpPr/>
      </dsp:nvSpPr>
      <dsp:spPr>
        <a:xfrm>
          <a:off x="0" y="2809944"/>
          <a:ext cx="6263640" cy="959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Type of data viz</a:t>
          </a:r>
        </a:p>
      </dsp:txBody>
      <dsp:txXfrm>
        <a:off x="46834" y="2856778"/>
        <a:ext cx="6169972" cy="865732"/>
      </dsp:txXfrm>
    </dsp:sp>
    <dsp:sp modelId="{A3BB8994-C979-4509-800A-12194D4E3456}">
      <dsp:nvSpPr>
        <dsp:cNvPr id="0" name=""/>
        <dsp:cNvSpPr/>
      </dsp:nvSpPr>
      <dsp:spPr>
        <a:xfrm>
          <a:off x="0" y="3884544"/>
          <a:ext cx="6263640" cy="959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Practice on Looker Studio</a:t>
          </a:r>
        </a:p>
      </dsp:txBody>
      <dsp:txXfrm>
        <a:off x="46834" y="3931378"/>
        <a:ext cx="616997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F1EB2-6042-4CF6-8605-FFBBFAE3E36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B6182-91F3-4531-884B-8F4C7EE62E8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Dimension</a:t>
          </a:r>
        </a:p>
      </dsp:txBody>
      <dsp:txXfrm>
        <a:off x="559800" y="3022743"/>
        <a:ext cx="4320000" cy="720000"/>
      </dsp:txXfrm>
    </dsp:sp>
    <dsp:sp modelId="{10302A66-8995-4479-97AC-40CE7D68645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082C4-5C0D-4116-94A1-0D28B7AB551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Metrics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2CCCC-06B0-420C-892D-4A0EC9FB9843}">
      <dsp:nvSpPr>
        <dsp:cNvPr id="0" name=""/>
        <dsp:cNvSpPr/>
      </dsp:nvSpPr>
      <dsp:spPr>
        <a:xfrm>
          <a:off x="0" y="714022"/>
          <a:ext cx="10905066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6841-DA1C-4DDF-902F-FF117F9EF964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4E989-7576-4FEB-B51C-EFB62841EB93}">
      <dsp:nvSpPr>
        <dsp:cNvPr id="0" name=""/>
        <dsp:cNvSpPr/>
      </dsp:nvSpPr>
      <dsp:spPr>
        <a:xfrm>
          <a:off x="1522514" y="714022"/>
          <a:ext cx="9382551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Superstore Data (as usual)</a:t>
          </a:r>
        </a:p>
      </dsp:txBody>
      <dsp:txXfrm>
        <a:off x="1522514" y="714022"/>
        <a:ext cx="9382551" cy="1318194"/>
      </dsp:txXfrm>
    </dsp:sp>
    <dsp:sp modelId="{6C2E4CE8-5737-42AE-A3E8-02166AF17749}">
      <dsp:nvSpPr>
        <dsp:cNvPr id="0" name=""/>
        <dsp:cNvSpPr/>
      </dsp:nvSpPr>
      <dsp:spPr>
        <a:xfrm>
          <a:off x="0" y="2361765"/>
          <a:ext cx="10905066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A52FC-33BF-4A00-B040-4A6539876B24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6B53-FBD7-4FEB-8B15-0CC41C871694}">
      <dsp:nvSpPr>
        <dsp:cNvPr id="0" name=""/>
        <dsp:cNvSpPr/>
      </dsp:nvSpPr>
      <dsp:spPr>
        <a:xfrm>
          <a:off x="1522514" y="2361765"/>
          <a:ext cx="9382551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5"/>
            </a:rPr>
            <a:t>Link</a:t>
          </a:r>
          <a:endParaRPr lang="en-US" sz="2500" kern="1200"/>
        </a:p>
      </dsp:txBody>
      <dsp:txXfrm>
        <a:off x="1522514" y="2361765"/>
        <a:ext cx="9382551" cy="131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FBC9-4F65-66AB-0D0F-121BBDDF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92079-C556-2B33-292F-8738D617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B73C-62C6-713C-3F45-29465BB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AA10-F3D8-9F3F-24E6-3613312F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1E79-7AF1-BAEE-5991-6F195C0B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5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DD9-624A-347E-F549-9F2D008B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2FC86-4FD4-E886-94BA-72F1F085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06B5-3D1F-FCCB-E7D5-0E4E30E1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B8CE-571A-BB16-0E11-3712863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177C-A639-5057-9BE9-0E462AC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78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367B3-2D33-5456-25B2-6659561D6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A0C5-AFFA-71CB-3443-7EB1354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975E-27D1-5603-7383-58E4854C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963A-ECFF-7A00-4BCC-E4602AD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DD76-BB53-2420-F90A-CC0E5476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45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C792-81FF-B83A-1BE3-DD9C147C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21FC-0669-4D19-271F-2DC731E0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63F0-261A-F65E-2C16-C0BEDEBB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8C917-43A1-3D75-12EE-7DAC9883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32B7-D4C1-08E8-EA4C-2625181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13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7318-EFFB-5604-C8CE-77952839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2070-CE3B-3F37-A1DD-16E19765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AEAB-0022-8699-C09A-81ED23A7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E047-2B88-8C8C-3D52-4AB28547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2517-1F8B-25C3-2BB8-8098AA7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2AD4-57AE-6274-851E-48D89C4A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379D-FB9A-46CF-EECB-20B0B47D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17C1A-4E75-62AE-CB4C-B35D6C84D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794B-344C-62A0-1E46-6E7D8583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7FFE-B887-2FE1-4A4E-74250BF4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57CB4-D947-6D63-347B-FECB47A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0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9613-194B-4DD8-CC5E-8724768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762D4-6EC2-7889-B7F6-5697ED9E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B646-1A3D-422F-A49D-6384E802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34B69-B9E9-5FE9-C6B6-1E9C5923B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CE025-95F9-51E5-0DD1-D87154B5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9BD13-A6B8-4C0E-958B-D259B15D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5C0E5-CDAD-F9BA-EC1E-399932D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FC2C-A0AD-1614-32AC-3194E6F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92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5C46-DF9F-9E4D-F503-AF8738B0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96725-6767-E3CC-32F4-579EB124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CE33-9D16-F56E-C8F2-F476BE0A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3BF0C-3BAC-5AB6-3F06-49E9CF16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49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9EC26-260C-6044-288E-FFBA8C7F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779DA-4C75-D10B-312F-3E54E89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DD1C-DB55-A6D2-209A-6CE31BC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1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E3DD-8003-0531-E35F-A8728674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96AB-4B7F-6428-7410-09160D2F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72A80-A9A0-0454-018C-7A827BFCB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D0FCD-A510-0E99-46DA-01FAF390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B82C-1DA1-9C5B-C204-209C87D5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9896-E9C2-FFAB-7C2A-F82AC30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8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B955-89BA-3754-45E0-16D376FD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A7F8-A1E5-2B35-EDA5-C1C72C794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FE533-D947-E53B-82FF-5B9DA539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FDEEB-AF1D-FD4E-2459-783592CA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4D494-5124-E5C2-BB02-61A0562A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3731-B196-F68C-2A2A-3FE37E04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7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9FD18-A013-BA54-27CA-FFA31380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F96F5-3B63-4DD2-3987-CC9338C2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A366-E020-0BDB-5D82-8EAA6496F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9BEA-9F39-49C1-8D76-0203866A3E58}" type="datetimeFigureOut">
              <a:rPr lang="en-ID" smtClean="0"/>
              <a:t>26/12/2022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42DC-15D2-C18A-8C5A-45C21A423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862F-84FB-B8E1-C47C-96BEA69D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1545-8F5F-4D6A-868E-733EE3D3B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34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hammad-sifa-ul-rizky-63525795/" TargetMode="External"/><Relationship Id="rId2" Type="http://schemas.openxmlformats.org/officeDocument/2006/relationships/hyperlink" Target="https://twitter.com/hrdbacot/status/1470710159559180290?lang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articles/data-visualization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www.tableau.com/data-insights/reference-library/visual-analy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1DEA-2809-7458-70CD-C0E483068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6872-340E-F266-67CC-1C7E14C8C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419974-CA6C-B433-9734-B7783D3B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2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E04B6-D61C-76E7-F8F0-5D39FE20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Main Thing to Know</a:t>
            </a:r>
            <a:endParaRPr lang="en-ID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499028-2064-5F6D-1D60-3119D67EE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06122"/>
              </p:ext>
            </p:extLst>
          </p:nvPr>
        </p:nvGraphicFramePr>
        <p:xfrm>
          <a:off x="838200" y="13191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E2DB45-831C-47AE-1B17-B841C4899F9E}"/>
              </a:ext>
            </a:extLst>
          </p:cNvPr>
          <p:cNvSpPr txBox="1">
            <a:spLocks/>
          </p:cNvSpPr>
          <p:nvPr/>
        </p:nvSpPr>
        <p:spPr>
          <a:xfrm>
            <a:off x="1546121" y="5255036"/>
            <a:ext cx="4425188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Attributes of our data (Text/Number) as long as it is grouped</a:t>
            </a:r>
            <a:endParaRPr lang="en-ID" sz="36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03A238-0E65-6504-2EA4-3066814279B1}"/>
              </a:ext>
            </a:extLst>
          </p:cNvPr>
          <p:cNvSpPr txBox="1">
            <a:spLocks/>
          </p:cNvSpPr>
          <p:nvPr/>
        </p:nvSpPr>
        <p:spPr>
          <a:xfrm>
            <a:off x="6449960" y="5253290"/>
            <a:ext cx="4425188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Quantitative measurements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(Number)</a:t>
            </a:r>
            <a:endParaRPr lang="en-ID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475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EB49D9-E31F-6F7B-28F7-5EE7B0F9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Simple Example</a:t>
            </a:r>
            <a:endParaRPr lang="en-ID" sz="3600" dirty="0"/>
          </a:p>
        </p:txBody>
      </p:sp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BDE1110D-900B-E891-BACB-E133F303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782981"/>
            <a:ext cx="6746197" cy="34924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A5F0-E695-E53D-D86D-94BA8C83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sz="3200" dirty="0"/>
              <a:t>Find total Profit based on Segment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Total Profit (Metrics)</a:t>
            </a:r>
          </a:p>
          <a:p>
            <a:pPr marL="0" indent="0">
              <a:buNone/>
            </a:pPr>
            <a:r>
              <a:rPr lang="en-US" sz="3200" dirty="0"/>
              <a:t>Segment (Dimension)</a:t>
            </a:r>
          </a:p>
          <a:p>
            <a:pPr marL="0" indent="0">
              <a:buNone/>
            </a:pPr>
            <a:endParaRPr lang="en-ID" sz="3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40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3B51-F0F0-06C5-F386-8E700AAA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Practical</a:t>
            </a:r>
            <a:endParaRPr lang="en-ID" sz="36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5EC4B9C-32F8-C910-E64C-9CA0038490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0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03B51-F0F0-06C5-F386-8E700AAA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Practical</a:t>
            </a:r>
            <a:endParaRPr lang="en-ID" sz="36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5EC4B9C-32F8-C910-E64C-9CA003849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86880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FB5456-D51B-5D7A-796D-9C6345E9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Who am I?</a:t>
            </a:r>
            <a:endParaRPr lang="en-ID" sz="3600" dirty="0">
              <a:solidFill>
                <a:schemeClr val="tx2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7043-A42F-C835-88C4-8EF3042F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Analytics Lead at </a:t>
            </a:r>
            <a:r>
              <a:rPr lang="en-US" sz="2400" b="1" dirty="0" err="1">
                <a:solidFill>
                  <a:schemeClr val="tx2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Niagahoster</a:t>
            </a:r>
            <a:endParaRPr lang="en-US" sz="2400" b="1" dirty="0">
              <a:solidFill>
                <a:schemeClr val="tx2"/>
              </a:solidFill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sz="2400" dirty="0">
              <a:solidFill>
                <a:schemeClr val="tx2"/>
              </a:solidFill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3+ years on Data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tx2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Speaker at many campus for giving enough information about how and what to do when it comes to career.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tx2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Salary Survey with @hrdbacot: </a:t>
            </a:r>
            <a:r>
              <a:rPr lang="en-ID" sz="2400" dirty="0">
                <a:solidFill>
                  <a:schemeClr val="tx2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  <a:hlinkClick r:id="rId2"/>
              </a:rPr>
              <a:t>link</a:t>
            </a:r>
            <a:endParaRPr lang="en-ID" sz="2400" dirty="0">
              <a:solidFill>
                <a:schemeClr val="tx2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tx2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  <a:hlinkClick r:id="rId3"/>
              </a:rPr>
              <a:t>Linkedin</a:t>
            </a:r>
            <a:endParaRPr lang="en-ID" sz="2400" dirty="0">
              <a:solidFill>
                <a:schemeClr val="tx2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endParaRPr lang="en-ID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733FE-4087-9A94-6180-43B7E816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Today’s Menu</a:t>
            </a:r>
            <a:endParaRPr lang="en-ID" sz="60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545E4B2-8289-56C1-3B84-08A4C1F98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102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9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5722E32-7378-6D9D-460C-0729EE664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9" y="215203"/>
            <a:ext cx="3508840" cy="623794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6" descr="Grafik Kasus Aktif, Kasus Sembuh dan Kasus Meninggal per Provinsi (Update per 24 Desember 2022)">
            <a:extLst>
              <a:ext uri="{FF2B5EF4-FFF2-40B4-BE49-F238E27FC236}">
                <a16:creationId xmlns:a16="http://schemas.microsoft.com/office/drawing/2014/main" id="{5E4A0FCC-D6BF-2B15-1D75-6618300DA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AutoShape 8" descr="Grafik Kasus Aktif, Kasus Sembuh dan Kasus Meninggal per Provinsi (Update per 24 Desember 2022)">
            <a:extLst>
              <a:ext uri="{FF2B5EF4-FFF2-40B4-BE49-F238E27FC236}">
                <a16:creationId xmlns:a16="http://schemas.microsoft.com/office/drawing/2014/main" id="{AF31098C-FD07-5860-EE09-26AB87D5A9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9A5B9FBF-121D-6CC3-2ADA-CA83D2AD8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21" y="1326342"/>
            <a:ext cx="7906579" cy="4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E070-CA29-E20C-FE67-41F75C0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3872-7394-ABBD-CCDA-200311CA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6145"/>
            <a:ext cx="10515600" cy="238081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Data visualization is the graphical representation of information and data. By using v</a:t>
            </a:r>
            <a:r>
              <a:rPr lang="en-US" b="0" i="0" dirty="0">
                <a:solidFill>
                  <a:srgbClr val="0B5CAB"/>
                </a:solidFill>
                <a:effectLst/>
                <a:hlinkClick r:id="rId2"/>
              </a:rPr>
              <a:t>isual elements like charts, graphs, and maps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data visualization tools provide an accessible way to see and understand trends, outliers, and patterns in data. (</a:t>
            </a:r>
            <a:r>
              <a:rPr lang="en-US" b="0" i="0" dirty="0">
                <a:solidFill>
                  <a:srgbClr val="333333"/>
                </a:solidFill>
                <a:effectLst/>
                <a:hlinkClick r:id="rId3"/>
              </a:rPr>
              <a:t>Tableau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ID" dirty="0"/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44A03A65-510C-1E3E-D3E9-6AD3BCAEA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4584" y="1917378"/>
            <a:ext cx="1233054" cy="1233054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31C69688-1490-3589-046F-65CD431FC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871" y="1777632"/>
            <a:ext cx="1512546" cy="15125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E573290-C8BB-FFE2-3D86-833E81B21079}"/>
              </a:ext>
            </a:extLst>
          </p:cNvPr>
          <p:cNvSpPr/>
          <p:nvPr/>
        </p:nvSpPr>
        <p:spPr>
          <a:xfrm>
            <a:off x="5375564" y="2313709"/>
            <a:ext cx="1233054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45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0B6C-649F-B89A-04CF-CF06BF54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Data Storytelling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Data Storytelling: The Essential Data Science Skill Everyone Needs">
            <a:extLst>
              <a:ext uri="{FF2B5EF4-FFF2-40B4-BE49-F238E27FC236}">
                <a16:creationId xmlns:a16="http://schemas.microsoft.com/office/drawing/2014/main" id="{2D277ADB-1E74-4FC5-8ED5-7D066C0EC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C5AAF-CA5A-319F-7662-F14B677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Impact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5BE873-E985-26F6-998D-6C2593E5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397191"/>
            <a:ext cx="5131088" cy="35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aths by covid-19 associated with other diseases in Brazil">
            <a:extLst>
              <a:ext uri="{FF2B5EF4-FFF2-40B4-BE49-F238E27FC236}">
                <a16:creationId xmlns:a16="http://schemas.microsoft.com/office/drawing/2014/main" id="{B73DE4C3-3CC1-1DD3-AB41-14A191A0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454407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4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B242-480F-4D51-22F8-29992F49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2678090"/>
            <a:ext cx="2391834" cy="11357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Type of Data Visualization</a:t>
            </a:r>
            <a:endParaRPr lang="en-ID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Simple Data Visualization Techniques to Make Your Charts 110% Better -  Infogram">
            <a:extLst>
              <a:ext uri="{FF2B5EF4-FFF2-40B4-BE49-F238E27FC236}">
                <a16:creationId xmlns:a16="http://schemas.microsoft.com/office/drawing/2014/main" id="{FF4609AB-B81A-0CE3-4956-7FDDC84C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1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3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Office Theme</vt:lpstr>
      <vt:lpstr>PowerPoint Presentation</vt:lpstr>
      <vt:lpstr>Practical</vt:lpstr>
      <vt:lpstr>Who am I?</vt:lpstr>
      <vt:lpstr>Today’s Menu</vt:lpstr>
      <vt:lpstr>PowerPoint Presentation</vt:lpstr>
      <vt:lpstr>Data Visualization</vt:lpstr>
      <vt:lpstr>Data Storytelling</vt:lpstr>
      <vt:lpstr>Impact</vt:lpstr>
      <vt:lpstr>Type of Data Visualization</vt:lpstr>
      <vt:lpstr>Main Thing to Know</vt:lpstr>
      <vt:lpstr>Simple Example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Sifa'ul Rizky</dc:creator>
  <cp:lastModifiedBy>Muhammad Sifa'ul Rizky</cp:lastModifiedBy>
  <cp:revision>4</cp:revision>
  <dcterms:created xsi:type="dcterms:W3CDTF">2022-12-24T03:16:48Z</dcterms:created>
  <dcterms:modified xsi:type="dcterms:W3CDTF">2022-12-26T12:09:07Z</dcterms:modified>
</cp:coreProperties>
</file>