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act.ctti-clinicaltrial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tti-clinicaltrials/aac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CERTIFICAT DATA SCIENTIST (BD11</a:t>
            </a:r>
            <a:r>
              <a:rPr lang="fr-FR" sz="3600" b="1" dirty="0" smtClean="0"/>
              <a:t>)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/>
              <a:t>Ensae-Ensai</a:t>
            </a:r>
            <a:r>
              <a:rPr lang="fr-FR" sz="2400" dirty="0"/>
              <a:t> Formation continue (</a:t>
            </a:r>
            <a:r>
              <a:rPr lang="fr-FR" sz="2400" dirty="0" err="1"/>
              <a:t>Cepe</a:t>
            </a:r>
            <a:r>
              <a:rPr lang="fr-FR" sz="2400" dirty="0"/>
              <a:t>)</a:t>
            </a:r>
          </a:p>
          <a:p>
            <a:r>
              <a:rPr lang="fr-FR" sz="2400" dirty="0" smtClean="0"/>
              <a:t>03 Juillet 2018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712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628800"/>
            <a:ext cx="40386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Les données:</a:t>
            </a:r>
          </a:p>
          <a:p>
            <a:r>
              <a:rPr lang="fr-FR" sz="1600" dirty="0">
                <a:hlinkClick r:id="rId3"/>
              </a:rPr>
              <a:t>https://aact.ctti-clinicaltrials.org</a:t>
            </a:r>
            <a:r>
              <a:rPr lang="fr-FR" sz="1600" dirty="0" smtClean="0">
                <a:hlinkClick r:id="rId3"/>
              </a:rPr>
              <a:t>/</a:t>
            </a:r>
            <a:endParaRPr lang="fr-FR" sz="1600" dirty="0" smtClean="0"/>
          </a:p>
          <a:p>
            <a:r>
              <a:rPr lang="fr-FR" sz="1600" dirty="0" smtClean="0"/>
              <a:t>Base de données relationnelle</a:t>
            </a:r>
          </a:p>
          <a:p>
            <a:r>
              <a:rPr lang="fr-FR" sz="1600" dirty="0" smtClean="0"/>
              <a:t>Information sur </a:t>
            </a:r>
            <a:r>
              <a:rPr lang="fr-FR" sz="1600" dirty="0"/>
              <a:t>les études </a:t>
            </a:r>
            <a:r>
              <a:rPr lang="fr-FR" sz="1600" dirty="0" smtClean="0"/>
              <a:t>cliniques enregistrées </a:t>
            </a:r>
            <a:r>
              <a:rPr lang="fr-FR" sz="1600" dirty="0"/>
              <a:t>sur le site c</a:t>
            </a:r>
            <a:r>
              <a:rPr lang="fr-FR" sz="1600" dirty="0" smtClean="0"/>
              <a:t>linicalTrials.gov</a:t>
            </a:r>
          </a:p>
          <a:p>
            <a:r>
              <a:rPr lang="fr-FR" sz="1600" dirty="0" smtClean="0"/>
              <a:t>Access direct à la base ou des copies statiques</a:t>
            </a:r>
          </a:p>
          <a:p>
            <a:r>
              <a:rPr lang="fr-FR" sz="1600" dirty="0" smtClean="0"/>
              <a:t>Code source disponible sur le </a:t>
            </a:r>
            <a:r>
              <a:rPr lang="fr-FR" sz="1600" dirty="0" err="1" smtClean="0"/>
              <a:t>github</a:t>
            </a:r>
            <a:r>
              <a:rPr lang="fr-FR" sz="1600" dirty="0"/>
              <a:t> </a:t>
            </a:r>
            <a:r>
              <a:rPr lang="fr-FR" sz="1600" dirty="0">
                <a:hlinkClick r:id="rId4"/>
              </a:rPr>
              <a:t>https://</a:t>
            </a:r>
            <a:r>
              <a:rPr lang="fr-FR" sz="1600" dirty="0" smtClean="0">
                <a:hlinkClick r:id="rId4"/>
              </a:rPr>
              <a:t>github.com/ctti-clinicaltrials/aact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La problématique:</a:t>
            </a:r>
          </a:p>
          <a:p>
            <a:r>
              <a:rPr lang="fr-FR" sz="1600" dirty="0" smtClean="0"/>
              <a:t>Prédire l’issue d’une étude clinique (finie -1- ou stoppée -0-) en fonction du design de l’étude (nombre de pays, la phase etc…)</a:t>
            </a:r>
          </a:p>
          <a:p>
            <a:pPr marL="0" indent="0">
              <a:buNone/>
            </a:pPr>
            <a:endParaRPr lang="fr-FR" sz="1600" dirty="0" smtClean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5682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Contruction</a:t>
            </a:r>
            <a:r>
              <a:rPr lang="fr-FR" dirty="0" smtClean="0"/>
              <a:t> du data frame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u="sng" dirty="0" smtClean="0"/>
              <a:t>Choix:</a:t>
            </a:r>
            <a:r>
              <a:rPr lang="fr-FR" sz="2400" dirty="0" smtClean="0"/>
              <a:t> utilisation d’une copie statique pour pouvoir valider l’approche et éviter les problèmes d’accès à la </a:t>
            </a:r>
            <a:r>
              <a:rPr lang="fr-FR" sz="2400" smtClean="0"/>
              <a:t>base.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48079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112</Words>
  <Application>Microsoft Office PowerPoint</Application>
  <PresentationFormat>Affichage à l'écran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CERTIFICAT DATA SCIENTIST (BD11)</vt:lpstr>
      <vt:lpstr>Introduction</vt:lpstr>
      <vt:lpstr>Contruction du data frame de travail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 DATA SCIENTIST (BD11)</dc:title>
  <dc:creator>Ali MONTACIR</dc:creator>
  <cp:lastModifiedBy>Ali MONTACIR</cp:lastModifiedBy>
  <cp:revision>13</cp:revision>
  <dcterms:created xsi:type="dcterms:W3CDTF">2018-06-17T18:58:28Z</dcterms:created>
  <dcterms:modified xsi:type="dcterms:W3CDTF">2018-06-17T19:12:31Z</dcterms:modified>
</cp:coreProperties>
</file>