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BD0F-56A9-4E46-AEE5-03D224B6CC6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088D-98BF-474E-BAA6-9F723BE6B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2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BD0F-56A9-4E46-AEE5-03D224B6CC6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088D-98BF-474E-BAA6-9F723BE6B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4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BD0F-56A9-4E46-AEE5-03D224B6CC6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088D-98BF-474E-BAA6-9F723BE6B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BD0F-56A9-4E46-AEE5-03D224B6CC6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088D-98BF-474E-BAA6-9F723BE6B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7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BD0F-56A9-4E46-AEE5-03D224B6CC6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088D-98BF-474E-BAA6-9F723BE6B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4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BD0F-56A9-4E46-AEE5-03D224B6CC6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088D-98BF-474E-BAA6-9F723BE6B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5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BD0F-56A9-4E46-AEE5-03D224B6CC6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088D-98BF-474E-BAA6-9F723BE6B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3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BD0F-56A9-4E46-AEE5-03D224B6CC6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088D-98BF-474E-BAA6-9F723BE6B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1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BD0F-56A9-4E46-AEE5-03D224B6CC6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088D-98BF-474E-BAA6-9F723BE6B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1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BD0F-56A9-4E46-AEE5-03D224B6CC6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088D-98BF-474E-BAA6-9F723BE6B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0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BD0F-56A9-4E46-AEE5-03D224B6CC6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088D-98BF-474E-BAA6-9F723BE6B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9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EBD0F-56A9-4E46-AEE5-03D224B6CC6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9088D-98BF-474E-BAA6-9F723BE6B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1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PRESENTATION OF SCRAPY PROJECT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project based on collecting IT advertised job in East </a:t>
            </a:r>
            <a:r>
              <a:rPr lang="en-US" dirty="0" smtClean="0"/>
              <a:t>Africa</a:t>
            </a:r>
            <a:endParaRPr lang="en-US" dirty="0"/>
          </a:p>
          <a:p>
            <a:r>
              <a:rPr lang="en-US"/>
              <a:t>https://www.brightermonday.com/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1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job advertisement in East Africa country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468" y="1825625"/>
            <a:ext cx="8905063" cy="4351338"/>
          </a:xfrm>
        </p:spPr>
      </p:pic>
    </p:spTree>
    <p:extLst>
      <p:ext uri="{BB962C8B-B14F-4D97-AF65-F5344CB8AC3E}">
        <p14:creationId xmlns:p14="http://schemas.microsoft.com/office/powerpoint/2010/main" val="96215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job advertisement in </a:t>
            </a:r>
            <a:r>
              <a:rPr lang="en-US" dirty="0" err="1" smtClean="0"/>
              <a:t>kenya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139" y="2115180"/>
            <a:ext cx="9487722" cy="3772227"/>
          </a:xfrm>
        </p:spPr>
      </p:pic>
    </p:spTree>
    <p:extLst>
      <p:ext uri="{BB962C8B-B14F-4D97-AF65-F5344CB8AC3E}">
        <p14:creationId xmlns:p14="http://schemas.microsoft.com/office/powerpoint/2010/main" val="12755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job advertisement in Tanzania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08" y="2202818"/>
            <a:ext cx="9510584" cy="3596952"/>
          </a:xfrm>
        </p:spPr>
      </p:pic>
    </p:spTree>
    <p:extLst>
      <p:ext uri="{BB962C8B-B14F-4D97-AF65-F5344CB8AC3E}">
        <p14:creationId xmlns:p14="http://schemas.microsoft.com/office/powerpoint/2010/main" val="167938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job advertisement in Uganda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139" y="2320938"/>
            <a:ext cx="9487722" cy="3360711"/>
          </a:xfrm>
        </p:spPr>
      </p:pic>
    </p:spTree>
    <p:extLst>
      <p:ext uri="{BB962C8B-B14F-4D97-AF65-F5344CB8AC3E}">
        <p14:creationId xmlns:p14="http://schemas.microsoft.com/office/powerpoint/2010/main" val="420573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IT  job advertised in each country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437" y="2350396"/>
            <a:ext cx="5136325" cy="2042337"/>
          </a:xfrm>
        </p:spPr>
      </p:pic>
    </p:spTree>
    <p:extLst>
      <p:ext uri="{BB962C8B-B14F-4D97-AF65-F5344CB8AC3E}">
        <p14:creationId xmlns:p14="http://schemas.microsoft.com/office/powerpoint/2010/main" val="226125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job advertised in one month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72" y="1825625"/>
            <a:ext cx="8121655" cy="4351338"/>
          </a:xfrm>
        </p:spPr>
      </p:pic>
    </p:spTree>
    <p:extLst>
      <p:ext uri="{BB962C8B-B14F-4D97-AF65-F5344CB8AC3E}">
        <p14:creationId xmlns:p14="http://schemas.microsoft.com/office/powerpoint/2010/main" val="254213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presentation of number of job present for now  in each country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561" y="2118991"/>
            <a:ext cx="5044877" cy="3764606"/>
          </a:xfrm>
        </p:spPr>
      </p:pic>
    </p:spTree>
    <p:extLst>
      <p:ext uri="{BB962C8B-B14F-4D97-AF65-F5344CB8AC3E}">
        <p14:creationId xmlns:p14="http://schemas.microsoft.com/office/powerpoint/2010/main" val="1025072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YOU FOR LISTEN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54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71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PRESENTATION OF SCRAPY PROJECT</vt:lpstr>
      <vt:lpstr>IT job advertisement in East Africa country</vt:lpstr>
      <vt:lpstr>IT job advertisement in kenya</vt:lpstr>
      <vt:lpstr>IT job advertisement in Tanzania</vt:lpstr>
      <vt:lpstr>IT job advertisement in Uganda</vt:lpstr>
      <vt:lpstr>Number of IT  job advertised in each country</vt:lpstr>
      <vt:lpstr>IT job advertised in one month</vt:lpstr>
      <vt:lpstr>Diagram presentation of number of job present for now  in each country</vt:lpstr>
      <vt:lpstr>THANKS YOU FOR LISTEN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SCRAPY PROJECT</dc:title>
  <dc:creator>katisho</dc:creator>
  <cp:lastModifiedBy>katisho</cp:lastModifiedBy>
  <cp:revision>9</cp:revision>
  <dcterms:created xsi:type="dcterms:W3CDTF">2019-10-15T00:34:52Z</dcterms:created>
  <dcterms:modified xsi:type="dcterms:W3CDTF">2019-10-15T03:26:13Z</dcterms:modified>
</cp:coreProperties>
</file>