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PRESENTATION OF SCRAPY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project based on collecting IT advertised job in East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East Africa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68" y="1825625"/>
            <a:ext cx="8905063" cy="4351338"/>
          </a:xfrm>
        </p:spPr>
      </p:pic>
    </p:spTree>
    <p:extLst>
      <p:ext uri="{BB962C8B-B14F-4D97-AF65-F5344CB8AC3E}">
        <p14:creationId xmlns:p14="http://schemas.microsoft.com/office/powerpoint/2010/main" val="9621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</a:t>
            </a:r>
            <a:r>
              <a:rPr lang="en-US" dirty="0" err="1" smtClean="0"/>
              <a:t>kenya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2115180"/>
            <a:ext cx="9487722" cy="3772227"/>
          </a:xfrm>
        </p:spPr>
      </p:pic>
    </p:spTree>
    <p:extLst>
      <p:ext uri="{BB962C8B-B14F-4D97-AF65-F5344CB8AC3E}">
        <p14:creationId xmlns:p14="http://schemas.microsoft.com/office/powerpoint/2010/main" val="1275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Tanzania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8" y="2202818"/>
            <a:ext cx="9510584" cy="3596952"/>
          </a:xfrm>
        </p:spPr>
      </p:pic>
    </p:spTree>
    <p:extLst>
      <p:ext uri="{BB962C8B-B14F-4D97-AF65-F5344CB8AC3E}">
        <p14:creationId xmlns:p14="http://schemas.microsoft.com/office/powerpoint/2010/main" val="16793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Uganda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2320938"/>
            <a:ext cx="9487722" cy="3360711"/>
          </a:xfrm>
        </p:spPr>
      </p:pic>
    </p:spTree>
    <p:extLst>
      <p:ext uri="{BB962C8B-B14F-4D97-AF65-F5344CB8AC3E}">
        <p14:creationId xmlns:p14="http://schemas.microsoft.com/office/powerpoint/2010/main" val="42057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IT  job </a:t>
            </a:r>
            <a:r>
              <a:rPr lang="en-US" dirty="0" smtClean="0"/>
              <a:t>advertised in</a:t>
            </a:r>
            <a:r>
              <a:rPr lang="en-US" dirty="0" smtClean="0"/>
              <a:t> each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37" y="2350396"/>
            <a:ext cx="5136325" cy="2042337"/>
          </a:xfrm>
        </p:spPr>
      </p:pic>
    </p:spTree>
    <p:extLst>
      <p:ext uri="{BB962C8B-B14F-4D97-AF65-F5344CB8AC3E}">
        <p14:creationId xmlns:p14="http://schemas.microsoft.com/office/powerpoint/2010/main" val="22612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advertised in one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72" y="1825625"/>
            <a:ext cx="8121655" cy="4351338"/>
          </a:xfrm>
        </p:spPr>
      </p:pic>
    </p:spTree>
    <p:extLst>
      <p:ext uri="{BB962C8B-B14F-4D97-AF65-F5344CB8AC3E}">
        <p14:creationId xmlns:p14="http://schemas.microsoft.com/office/powerpoint/2010/main" val="25421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presentation of number of job present for now  in each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61" y="2118991"/>
            <a:ext cx="5044877" cy="3764606"/>
          </a:xfrm>
        </p:spPr>
      </p:pic>
    </p:spTree>
    <p:extLst>
      <p:ext uri="{BB962C8B-B14F-4D97-AF65-F5344CB8AC3E}">
        <p14:creationId xmlns:p14="http://schemas.microsoft.com/office/powerpoint/2010/main" val="10250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 FOR LISTEN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OF SCRAPY PROJECT</vt:lpstr>
      <vt:lpstr>IT job advertisement in East Africa country</vt:lpstr>
      <vt:lpstr>IT job advertisement in kenya</vt:lpstr>
      <vt:lpstr>IT job advertisement in Tanzania</vt:lpstr>
      <vt:lpstr>IT job advertisement in Uganda</vt:lpstr>
      <vt:lpstr>Number of IT  job advertised in each country</vt:lpstr>
      <vt:lpstr>IT job advertised in one month</vt:lpstr>
      <vt:lpstr>Diagram presentation of number of job present for now  in each country</vt:lpstr>
      <vt:lpstr>THANKS YOU FOR LISTEN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SCRAPY PROJECT</dc:title>
  <dc:creator>katisho</dc:creator>
  <cp:lastModifiedBy>katisho</cp:lastModifiedBy>
  <cp:revision>8</cp:revision>
  <dcterms:created xsi:type="dcterms:W3CDTF">2019-10-15T00:34:52Z</dcterms:created>
  <dcterms:modified xsi:type="dcterms:W3CDTF">2019-10-15T02:29:09Z</dcterms:modified>
</cp:coreProperties>
</file>