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F51E-B9AD-C749-A260-E9BF14B4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dirty="0" err="1"/>
              <a:t>Wellcome</a:t>
            </a:r>
            <a:r>
              <a:rPr lang="en-US" sz="3200" dirty="0"/>
              <a:t>  to the presentation of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4140-A0E9-0746-871B-5728892A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3531204"/>
            <a:ext cx="11797991" cy="1709869"/>
          </a:xfrm>
        </p:spPr>
        <p:txBody>
          <a:bodyPr>
            <a:noAutofit/>
          </a:bodyPr>
          <a:lstStyle/>
          <a:p>
            <a:r>
              <a:rPr lang="en-US" sz="2000" dirty="0"/>
              <a:t>The project base on summarizing  and </a:t>
            </a:r>
            <a:r>
              <a:rPr lang="en-US" sz="2000" dirty="0" err="1"/>
              <a:t>visurize</a:t>
            </a:r>
            <a:r>
              <a:rPr lang="en-US" sz="2000" dirty="0"/>
              <a:t> total and average  football  action (</a:t>
            </a:r>
            <a:r>
              <a:rPr lang="en-US" sz="2000" dirty="0" err="1"/>
              <a:t>goal,possession,ontarget,offtarget,red</a:t>
            </a:r>
            <a:r>
              <a:rPr lang="en-US" sz="2000" dirty="0"/>
              <a:t> </a:t>
            </a:r>
            <a:r>
              <a:rPr lang="en-US" sz="2000" dirty="0" err="1"/>
              <a:t>card,yellow</a:t>
            </a:r>
            <a:r>
              <a:rPr lang="en-US" sz="2000" dirty="0"/>
              <a:t> card)take place on Football ground for each team  when is home and away</a:t>
            </a:r>
          </a:p>
        </p:txBody>
      </p:sp>
    </p:spTree>
    <p:extLst>
      <p:ext uri="{BB962C8B-B14F-4D97-AF65-F5344CB8AC3E}">
        <p14:creationId xmlns:p14="http://schemas.microsoft.com/office/powerpoint/2010/main" val="33197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A09-B4A1-8C43-BFEA-BF480A2A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C24BD-8D94-8248-BC93-6D850074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036" y="2016125"/>
            <a:ext cx="8594253" cy="3449638"/>
          </a:xfrm>
        </p:spPr>
      </p:pic>
    </p:spTree>
    <p:extLst>
      <p:ext uri="{BB962C8B-B14F-4D97-AF65-F5344CB8AC3E}">
        <p14:creationId xmlns:p14="http://schemas.microsoft.com/office/powerpoint/2010/main" val="226498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62A4-AC14-974C-B86F-EBB1586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05102-E8CD-3D48-9B2D-E576BD9C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35" y="2195494"/>
            <a:ext cx="9604375" cy="312747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C98CCC-8EA2-F049-BF59-BD3EB8EC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3" y="2204638"/>
            <a:ext cx="9604375" cy="312747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75DD26D-E32D-614B-98AC-7C06DD1C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213782"/>
            <a:ext cx="9604375" cy="31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6CEE-0A1C-D945-996A-C683981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AWAY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6138A-DF65-804C-BA29-F52BFED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56" y="2016125"/>
            <a:ext cx="8950412" cy="3449638"/>
          </a:xfrm>
        </p:spPr>
      </p:pic>
    </p:spTree>
    <p:extLst>
      <p:ext uri="{BB962C8B-B14F-4D97-AF65-F5344CB8AC3E}">
        <p14:creationId xmlns:p14="http://schemas.microsoft.com/office/powerpoint/2010/main" val="386177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6DF-7B33-8248-9099-78777D3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F3899-833B-9C4F-B273-5962903E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68004"/>
            <a:ext cx="9604375" cy="2945879"/>
          </a:xfrm>
        </p:spPr>
      </p:pic>
    </p:spTree>
    <p:extLst>
      <p:ext uri="{BB962C8B-B14F-4D97-AF65-F5344CB8AC3E}">
        <p14:creationId xmlns:p14="http://schemas.microsoft.com/office/powerpoint/2010/main" val="332593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C32-7D22-C841-AB7C-6D9238B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6DC5-5595-4549-A74B-795C154E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project: Is to automate the different season </a:t>
            </a:r>
            <a:r>
              <a:rPr lang="en-US"/>
              <a:t>for different year</a:t>
            </a:r>
            <a:endParaRPr lang="en-US" dirty="0"/>
          </a:p>
          <a:p>
            <a:r>
              <a:rPr lang="en-US" dirty="0"/>
              <a:t>Thanks for listen </a:t>
            </a:r>
          </a:p>
        </p:txBody>
      </p:sp>
    </p:spTree>
    <p:extLst>
      <p:ext uri="{BB962C8B-B14F-4D97-AF65-F5344CB8AC3E}">
        <p14:creationId xmlns:p14="http://schemas.microsoft.com/office/powerpoint/2010/main" val="21072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0BE-DEDF-9548-9894-62A81F3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HOME TEAM GOAL FOR DIFFERENT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DFC173E-4213-2945-800D-9637697A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35" y="1260087"/>
            <a:ext cx="10302925" cy="5452947"/>
          </a:xfrm>
        </p:spPr>
      </p:pic>
    </p:spTree>
    <p:extLst>
      <p:ext uri="{BB962C8B-B14F-4D97-AF65-F5344CB8AC3E}">
        <p14:creationId xmlns:p14="http://schemas.microsoft.com/office/powerpoint/2010/main" val="1256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B27-90D6-A64F-80AE-165B397E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dirty="0"/>
            </a:br>
            <a:r>
              <a:rPr lang="en-US" dirty="0" err="1"/>
              <a:t>AvarAge</a:t>
            </a:r>
            <a:r>
              <a:rPr lang="en-US" dirty="0"/>
              <a:t> home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C8139-58C9-0E4E-9C7A-B7DCD5C8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98" y="1853754"/>
            <a:ext cx="11162369" cy="5249573"/>
          </a:xfrm>
        </p:spPr>
      </p:pic>
    </p:spTree>
    <p:extLst>
      <p:ext uri="{BB962C8B-B14F-4D97-AF65-F5344CB8AC3E}">
        <p14:creationId xmlns:p14="http://schemas.microsoft.com/office/powerpoint/2010/main" val="152235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23D-EA5D-F845-9721-1631C2F9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TEAM POSSESSION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B1F99-F52B-EB44-A280-2E2006E2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90" y="1594624"/>
            <a:ext cx="9358944" cy="4572000"/>
          </a:xfrm>
        </p:spPr>
      </p:pic>
    </p:spTree>
    <p:extLst>
      <p:ext uri="{BB962C8B-B14F-4D97-AF65-F5344CB8AC3E}">
        <p14:creationId xmlns:p14="http://schemas.microsoft.com/office/powerpoint/2010/main" val="16056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8E2C-4A49-0848-AEC7-F2056C2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</a:t>
            </a:r>
            <a:br>
              <a:rPr lang="en-US" cap="none" dirty="0"/>
            </a:br>
            <a:r>
              <a:rPr lang="en-US" dirty="0" err="1"/>
              <a:t>AvarAge</a:t>
            </a:r>
            <a:r>
              <a:rPr lang="en-US" dirty="0"/>
              <a:t> Possession goal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91316-4758-0F4D-AA3F-26329CB7B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47" y="1853755"/>
            <a:ext cx="10627112" cy="4290568"/>
          </a:xfrm>
        </p:spPr>
      </p:pic>
    </p:spTree>
    <p:extLst>
      <p:ext uri="{BB962C8B-B14F-4D97-AF65-F5344CB8AC3E}">
        <p14:creationId xmlns:p14="http://schemas.microsoft.com/office/powerpoint/2010/main" val="29206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A815-3DC6-004B-96AB-36A994DF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HOME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936C7-507F-6048-99B3-A72CAC2E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554480"/>
            <a:ext cx="9917707" cy="4318000"/>
          </a:xfrm>
        </p:spPr>
      </p:pic>
    </p:spTree>
    <p:extLst>
      <p:ext uri="{BB962C8B-B14F-4D97-AF65-F5344CB8AC3E}">
        <p14:creationId xmlns:p14="http://schemas.microsoft.com/office/powerpoint/2010/main" val="88672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0033-403C-B747-83DE-1E73F5A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continues</a:t>
            </a:r>
            <a:br>
              <a:rPr lang="en-US" cap="none" dirty="0"/>
            </a:br>
            <a:r>
              <a:rPr lang="en-US" cap="none" dirty="0"/>
              <a:t>AVARAGE RED CARD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54DA9-4AF9-8B4C-988E-7A0FFAA8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81402"/>
            <a:ext cx="9604375" cy="3119084"/>
          </a:xfrm>
        </p:spPr>
      </p:pic>
    </p:spTree>
    <p:extLst>
      <p:ext uri="{BB962C8B-B14F-4D97-AF65-F5344CB8AC3E}">
        <p14:creationId xmlns:p14="http://schemas.microsoft.com/office/powerpoint/2010/main" val="4334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6CC-EB74-E946-A5F1-0857F22B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TOTAL AWAY GOAL FOR DIFFERENT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0CF7-3AA0-CA47-841C-4519C03D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39" y="2016125"/>
            <a:ext cx="8669247" cy="3449638"/>
          </a:xfrm>
        </p:spPr>
      </p:pic>
    </p:spTree>
    <p:extLst>
      <p:ext uri="{BB962C8B-B14F-4D97-AF65-F5344CB8AC3E}">
        <p14:creationId xmlns:p14="http://schemas.microsoft.com/office/powerpoint/2010/main" val="31696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97B7-6305-3945-8DEF-E4F2B73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AVARAGE GOAL FOR AWAY TEAM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F6C04-FF44-FE4D-AA15-8C296A9F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30633"/>
            <a:ext cx="9604375" cy="3020622"/>
          </a:xfrm>
        </p:spPr>
      </p:pic>
    </p:spTree>
    <p:extLst>
      <p:ext uri="{BB962C8B-B14F-4D97-AF65-F5344CB8AC3E}">
        <p14:creationId xmlns:p14="http://schemas.microsoft.com/office/powerpoint/2010/main" val="30372110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1240</TotalTime>
  <Words>125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Wellcome  to the presentation of shiny app</vt:lpstr>
      <vt:lpstr>HOME TEAM GOAL FOR DIFFERENT</vt:lpstr>
      <vt:lpstr>continues AvarAge home goal</vt:lpstr>
      <vt:lpstr>HOME TEAM POSSESSION FOR DIFFERENT</vt:lpstr>
      <vt:lpstr>Continue AvarAge Possession goal</vt:lpstr>
      <vt:lpstr>HOME RED CARD FOR DIFFERENT</vt:lpstr>
      <vt:lpstr>continues AVARAGE RED CARD FOR DIFFERENT</vt:lpstr>
      <vt:lpstr>TOTAL AWAY GOAL FOR DIFFERENT</vt:lpstr>
      <vt:lpstr>AVARAGE GOAL FOR AWAY TEAM</vt:lpstr>
      <vt:lpstr>AWAY RED CARD FOR DIFFERENT</vt:lpstr>
      <vt:lpstr>AWAY AVARAGE RED CARD FOR DIFFERENT</vt:lpstr>
      <vt:lpstr>AWAY TEAM POSSESSION FOR DIFFERENT</vt:lpstr>
      <vt:lpstr>AVARAGE POSSESSION FOR DIFFERENT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to the presentation of shiny app</dc:title>
  <dc:creator>Microsoft Office User</dc:creator>
  <cp:lastModifiedBy>Microsoft Office User</cp:lastModifiedBy>
  <cp:revision>11</cp:revision>
  <dcterms:created xsi:type="dcterms:W3CDTF">2019-10-27T20:53:19Z</dcterms:created>
  <dcterms:modified xsi:type="dcterms:W3CDTF">2019-10-28T17:33:27Z</dcterms:modified>
</cp:coreProperties>
</file>