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0" r:id="rId9"/>
    <p:sldId id="271" r:id="rId10"/>
    <p:sldId id="263" r:id="rId11"/>
    <p:sldId id="264" r:id="rId12"/>
    <p:sldId id="265" r:id="rId13"/>
    <p:sldId id="266" r:id="rId14"/>
    <p:sldId id="267" r:id="rId15"/>
    <p:sldId id="268" r:id="rId16"/>
    <p:sldId id="272"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6"/>
    <p:restoredTop sz="95903"/>
  </p:normalViewPr>
  <p:slideViewPr>
    <p:cSldViewPr snapToGrid="0" snapToObjects="1">
      <p:cViewPr>
        <p:scale>
          <a:sx n="106" d="100"/>
          <a:sy n="106" d="100"/>
        </p:scale>
        <p:origin x="752" y="3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10/27/19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10/27/19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F51E-B9AD-C749-A260-E9BF14B4B174}"/>
              </a:ext>
            </a:extLst>
          </p:cNvPr>
          <p:cNvSpPr>
            <a:spLocks noGrp="1"/>
          </p:cNvSpPr>
          <p:nvPr>
            <p:ph type="ctrTitle"/>
          </p:nvPr>
        </p:nvSpPr>
        <p:spPr>
          <a:xfrm>
            <a:off x="1046747" y="802298"/>
            <a:ext cx="10008106" cy="2541431"/>
          </a:xfrm>
        </p:spPr>
        <p:txBody>
          <a:bodyPr>
            <a:normAutofit/>
          </a:bodyPr>
          <a:lstStyle/>
          <a:p>
            <a:r>
              <a:rPr lang="en-US" sz="3200" dirty="0"/>
              <a:t>Welcome  to the presentation of shiny app</a:t>
            </a:r>
          </a:p>
        </p:txBody>
      </p:sp>
      <p:sp>
        <p:nvSpPr>
          <p:cNvPr id="3" name="Subtitle 2">
            <a:extLst>
              <a:ext uri="{FF2B5EF4-FFF2-40B4-BE49-F238E27FC236}">
                <a16:creationId xmlns:a16="http://schemas.microsoft.com/office/drawing/2014/main" id="{B12C4140-A0E9-0746-871B-5728892A1F19}"/>
              </a:ext>
            </a:extLst>
          </p:cNvPr>
          <p:cNvSpPr>
            <a:spLocks noGrp="1"/>
          </p:cNvSpPr>
          <p:nvPr>
            <p:ph type="subTitle" idx="1"/>
          </p:nvPr>
        </p:nvSpPr>
        <p:spPr>
          <a:xfrm>
            <a:off x="320040" y="3531204"/>
            <a:ext cx="10643616" cy="1709869"/>
          </a:xfrm>
        </p:spPr>
        <p:txBody>
          <a:bodyPr>
            <a:noAutofit/>
          </a:bodyPr>
          <a:lstStyle/>
          <a:p>
            <a:pPr algn="just"/>
            <a:r>
              <a:rPr lang="en-US" sz="2000" dirty="0"/>
              <a:t>The project base on summarizing  and visuriSe total and average  football  action (goal, possession, ontarget, offtarget, red card, yellow card)take place on Football ground for each team  when is home and away</a:t>
            </a:r>
          </a:p>
        </p:txBody>
      </p:sp>
    </p:spTree>
    <p:extLst>
      <p:ext uri="{BB962C8B-B14F-4D97-AF65-F5344CB8AC3E}">
        <p14:creationId xmlns:p14="http://schemas.microsoft.com/office/powerpoint/2010/main" val="3319716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16CC-EB74-E946-A5F1-0857F22B42E0}"/>
              </a:ext>
            </a:extLst>
          </p:cNvPr>
          <p:cNvSpPr>
            <a:spLocks noGrp="1"/>
          </p:cNvSpPr>
          <p:nvPr>
            <p:ph type="title"/>
          </p:nvPr>
        </p:nvSpPr>
        <p:spPr/>
        <p:txBody>
          <a:bodyPr/>
          <a:lstStyle/>
          <a:p>
            <a:r>
              <a:rPr lang="en-US" cap="none" dirty="0"/>
              <a:t>TOTAL AWAY GOAL FOR DIFFERENT</a:t>
            </a:r>
            <a:endParaRPr lang="en-US" dirty="0"/>
          </a:p>
        </p:txBody>
      </p:sp>
      <p:pic>
        <p:nvPicPr>
          <p:cNvPr id="5" name="Content Placeholder 4">
            <a:extLst>
              <a:ext uri="{FF2B5EF4-FFF2-40B4-BE49-F238E27FC236}">
                <a16:creationId xmlns:a16="http://schemas.microsoft.com/office/drawing/2014/main" id="{A25C0CF7-3AA0-CA47-841C-4519C03DE070}"/>
              </a:ext>
            </a:extLst>
          </p:cNvPr>
          <p:cNvPicPr>
            <a:picLocks noGrp="1" noChangeAspect="1"/>
          </p:cNvPicPr>
          <p:nvPr>
            <p:ph idx="1"/>
          </p:nvPr>
        </p:nvPicPr>
        <p:blipFill>
          <a:blip r:embed="rId2"/>
          <a:stretch>
            <a:fillRect/>
          </a:stretch>
        </p:blipFill>
        <p:spPr>
          <a:xfrm>
            <a:off x="1918539" y="2016125"/>
            <a:ext cx="8669247" cy="3449638"/>
          </a:xfrm>
        </p:spPr>
      </p:pic>
    </p:spTree>
    <p:extLst>
      <p:ext uri="{BB962C8B-B14F-4D97-AF65-F5344CB8AC3E}">
        <p14:creationId xmlns:p14="http://schemas.microsoft.com/office/powerpoint/2010/main" val="316969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97B7-6305-3945-8DEF-E4F2B7374ADC}"/>
              </a:ext>
            </a:extLst>
          </p:cNvPr>
          <p:cNvSpPr>
            <a:spLocks noGrp="1"/>
          </p:cNvSpPr>
          <p:nvPr>
            <p:ph type="title"/>
          </p:nvPr>
        </p:nvSpPr>
        <p:spPr/>
        <p:txBody>
          <a:bodyPr/>
          <a:lstStyle/>
          <a:p>
            <a:r>
              <a:rPr lang="en-US" cap="none" dirty="0"/>
              <a:t>AVARAGE GOAL FOR AWAY TEAM</a:t>
            </a:r>
            <a:endParaRPr lang="en-US" dirty="0"/>
          </a:p>
        </p:txBody>
      </p:sp>
      <p:pic>
        <p:nvPicPr>
          <p:cNvPr id="5" name="Content Placeholder 4">
            <a:extLst>
              <a:ext uri="{FF2B5EF4-FFF2-40B4-BE49-F238E27FC236}">
                <a16:creationId xmlns:a16="http://schemas.microsoft.com/office/drawing/2014/main" id="{C51F6C04-FF44-FE4D-AA15-8C296A9F8258}"/>
              </a:ext>
            </a:extLst>
          </p:cNvPr>
          <p:cNvPicPr>
            <a:picLocks noGrp="1" noChangeAspect="1"/>
          </p:cNvPicPr>
          <p:nvPr>
            <p:ph idx="1"/>
          </p:nvPr>
        </p:nvPicPr>
        <p:blipFill>
          <a:blip r:embed="rId2"/>
          <a:stretch>
            <a:fillRect/>
          </a:stretch>
        </p:blipFill>
        <p:spPr>
          <a:xfrm>
            <a:off x="1450975" y="2230633"/>
            <a:ext cx="9604375" cy="3020622"/>
          </a:xfrm>
        </p:spPr>
      </p:pic>
    </p:spTree>
    <p:extLst>
      <p:ext uri="{BB962C8B-B14F-4D97-AF65-F5344CB8AC3E}">
        <p14:creationId xmlns:p14="http://schemas.microsoft.com/office/powerpoint/2010/main" val="303721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5A09-B4A1-8C43-BFEA-BF480A2AE394}"/>
              </a:ext>
            </a:extLst>
          </p:cNvPr>
          <p:cNvSpPr>
            <a:spLocks noGrp="1"/>
          </p:cNvSpPr>
          <p:nvPr>
            <p:ph type="title"/>
          </p:nvPr>
        </p:nvSpPr>
        <p:spPr/>
        <p:txBody>
          <a:bodyPr/>
          <a:lstStyle/>
          <a:p>
            <a:r>
              <a:rPr lang="en-US" cap="none" dirty="0"/>
              <a:t>AWAY RED CARD FOR DIFFERENT</a:t>
            </a:r>
            <a:endParaRPr lang="en-US" dirty="0"/>
          </a:p>
        </p:txBody>
      </p:sp>
      <p:pic>
        <p:nvPicPr>
          <p:cNvPr id="5" name="Content Placeholder 4">
            <a:extLst>
              <a:ext uri="{FF2B5EF4-FFF2-40B4-BE49-F238E27FC236}">
                <a16:creationId xmlns:a16="http://schemas.microsoft.com/office/drawing/2014/main" id="{BB2C24BD-8D94-8248-BC93-6D8500744E6F}"/>
              </a:ext>
            </a:extLst>
          </p:cNvPr>
          <p:cNvPicPr>
            <a:picLocks noGrp="1" noChangeAspect="1"/>
          </p:cNvPicPr>
          <p:nvPr>
            <p:ph idx="1"/>
          </p:nvPr>
        </p:nvPicPr>
        <p:blipFill>
          <a:blip r:embed="rId2"/>
          <a:stretch>
            <a:fillRect/>
          </a:stretch>
        </p:blipFill>
        <p:spPr>
          <a:xfrm>
            <a:off x="1956036" y="2016125"/>
            <a:ext cx="8594253" cy="3449638"/>
          </a:xfrm>
        </p:spPr>
      </p:pic>
    </p:spTree>
    <p:extLst>
      <p:ext uri="{BB962C8B-B14F-4D97-AF65-F5344CB8AC3E}">
        <p14:creationId xmlns:p14="http://schemas.microsoft.com/office/powerpoint/2010/main" val="226498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62A4-AC14-974C-B86F-EBB1586FE251}"/>
              </a:ext>
            </a:extLst>
          </p:cNvPr>
          <p:cNvSpPr>
            <a:spLocks noGrp="1"/>
          </p:cNvSpPr>
          <p:nvPr>
            <p:ph type="title"/>
          </p:nvPr>
        </p:nvSpPr>
        <p:spPr/>
        <p:txBody>
          <a:bodyPr/>
          <a:lstStyle/>
          <a:p>
            <a:r>
              <a:rPr lang="en-US" cap="none" dirty="0"/>
              <a:t>AWAY AVARAGE RED CARD FOR DIFFERENT</a:t>
            </a:r>
            <a:endParaRPr lang="en-US" dirty="0"/>
          </a:p>
        </p:txBody>
      </p:sp>
      <p:pic>
        <p:nvPicPr>
          <p:cNvPr id="5" name="Content Placeholder 4">
            <a:extLst>
              <a:ext uri="{FF2B5EF4-FFF2-40B4-BE49-F238E27FC236}">
                <a16:creationId xmlns:a16="http://schemas.microsoft.com/office/drawing/2014/main" id="{50F05102-E8CD-3D48-9B2D-E576BD9C22CC}"/>
              </a:ext>
            </a:extLst>
          </p:cNvPr>
          <p:cNvPicPr>
            <a:picLocks noGrp="1" noChangeAspect="1"/>
          </p:cNvPicPr>
          <p:nvPr>
            <p:ph idx="1"/>
          </p:nvPr>
        </p:nvPicPr>
        <p:blipFill>
          <a:blip r:embed="rId2"/>
          <a:stretch>
            <a:fillRect/>
          </a:stretch>
        </p:blipFill>
        <p:spPr>
          <a:xfrm>
            <a:off x="1359535" y="2195494"/>
            <a:ext cx="9604375" cy="3127475"/>
          </a:xfrm>
        </p:spPr>
      </p:pic>
      <p:pic>
        <p:nvPicPr>
          <p:cNvPr id="6" name="Content Placeholder 4">
            <a:extLst>
              <a:ext uri="{FF2B5EF4-FFF2-40B4-BE49-F238E27FC236}">
                <a16:creationId xmlns:a16="http://schemas.microsoft.com/office/drawing/2014/main" id="{A7C98CCC-8EA2-F049-BF59-BD3EB8ECEDE3}"/>
              </a:ext>
            </a:extLst>
          </p:cNvPr>
          <p:cNvPicPr>
            <a:picLocks noChangeAspect="1"/>
          </p:cNvPicPr>
          <p:nvPr/>
        </p:nvPicPr>
        <p:blipFill>
          <a:blip r:embed="rId2"/>
          <a:stretch>
            <a:fillRect/>
          </a:stretch>
        </p:blipFill>
        <p:spPr>
          <a:xfrm>
            <a:off x="1149223" y="2204638"/>
            <a:ext cx="9604375" cy="3127475"/>
          </a:xfrm>
          <a:prstGeom prst="rect">
            <a:avLst/>
          </a:prstGeom>
        </p:spPr>
      </p:pic>
      <p:pic>
        <p:nvPicPr>
          <p:cNvPr id="7" name="Content Placeholder 4">
            <a:extLst>
              <a:ext uri="{FF2B5EF4-FFF2-40B4-BE49-F238E27FC236}">
                <a16:creationId xmlns:a16="http://schemas.microsoft.com/office/drawing/2014/main" id="{375DD26D-E32D-614B-98AC-7C06DD1C7275}"/>
              </a:ext>
            </a:extLst>
          </p:cNvPr>
          <p:cNvPicPr>
            <a:picLocks noChangeAspect="1"/>
          </p:cNvPicPr>
          <p:nvPr/>
        </p:nvPicPr>
        <p:blipFill>
          <a:blip r:embed="rId2"/>
          <a:stretch>
            <a:fillRect/>
          </a:stretch>
        </p:blipFill>
        <p:spPr>
          <a:xfrm>
            <a:off x="1228090" y="2213782"/>
            <a:ext cx="9735820" cy="3127475"/>
          </a:xfrm>
          <a:prstGeom prst="rect">
            <a:avLst/>
          </a:prstGeom>
        </p:spPr>
      </p:pic>
    </p:spTree>
    <p:extLst>
      <p:ext uri="{BB962C8B-B14F-4D97-AF65-F5344CB8AC3E}">
        <p14:creationId xmlns:p14="http://schemas.microsoft.com/office/powerpoint/2010/main" val="22798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6CEE-0A1C-D945-996A-C6839817B618}"/>
              </a:ext>
            </a:extLst>
          </p:cNvPr>
          <p:cNvSpPr>
            <a:spLocks noGrp="1"/>
          </p:cNvSpPr>
          <p:nvPr>
            <p:ph type="title"/>
          </p:nvPr>
        </p:nvSpPr>
        <p:spPr/>
        <p:txBody>
          <a:bodyPr/>
          <a:lstStyle/>
          <a:p>
            <a:r>
              <a:rPr lang="en-US" cap="none" dirty="0"/>
              <a:t>AWAY TEAM POSSESSION FOR DIFFERENT</a:t>
            </a:r>
            <a:endParaRPr lang="en-US" dirty="0"/>
          </a:p>
        </p:txBody>
      </p:sp>
      <p:pic>
        <p:nvPicPr>
          <p:cNvPr id="5" name="Content Placeholder 4">
            <a:extLst>
              <a:ext uri="{FF2B5EF4-FFF2-40B4-BE49-F238E27FC236}">
                <a16:creationId xmlns:a16="http://schemas.microsoft.com/office/drawing/2014/main" id="{6366138A-DF65-804C-BA29-F52BFEDBA6C2}"/>
              </a:ext>
            </a:extLst>
          </p:cNvPr>
          <p:cNvPicPr>
            <a:picLocks noGrp="1" noChangeAspect="1"/>
          </p:cNvPicPr>
          <p:nvPr>
            <p:ph idx="1"/>
          </p:nvPr>
        </p:nvPicPr>
        <p:blipFill>
          <a:blip r:embed="rId2"/>
          <a:stretch>
            <a:fillRect/>
          </a:stretch>
        </p:blipFill>
        <p:spPr>
          <a:xfrm>
            <a:off x="1777956" y="2016125"/>
            <a:ext cx="8950412" cy="3449638"/>
          </a:xfrm>
        </p:spPr>
      </p:pic>
    </p:spTree>
    <p:extLst>
      <p:ext uri="{BB962C8B-B14F-4D97-AF65-F5344CB8AC3E}">
        <p14:creationId xmlns:p14="http://schemas.microsoft.com/office/powerpoint/2010/main" val="386177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16DF-7B33-8248-9099-78777D34215E}"/>
              </a:ext>
            </a:extLst>
          </p:cNvPr>
          <p:cNvSpPr>
            <a:spLocks noGrp="1"/>
          </p:cNvSpPr>
          <p:nvPr>
            <p:ph type="title"/>
          </p:nvPr>
        </p:nvSpPr>
        <p:spPr/>
        <p:txBody>
          <a:bodyPr/>
          <a:lstStyle/>
          <a:p>
            <a:r>
              <a:rPr lang="en-US" cap="none" dirty="0"/>
              <a:t>AVARAGE POSSESSION FOR DIFFERENT</a:t>
            </a:r>
            <a:endParaRPr lang="en-US" dirty="0"/>
          </a:p>
        </p:txBody>
      </p:sp>
      <p:pic>
        <p:nvPicPr>
          <p:cNvPr id="5" name="Content Placeholder 4">
            <a:extLst>
              <a:ext uri="{FF2B5EF4-FFF2-40B4-BE49-F238E27FC236}">
                <a16:creationId xmlns:a16="http://schemas.microsoft.com/office/drawing/2014/main" id="{C29F3899-833B-9C4F-B273-5962903E0DDA}"/>
              </a:ext>
            </a:extLst>
          </p:cNvPr>
          <p:cNvPicPr>
            <a:picLocks noGrp="1" noChangeAspect="1"/>
          </p:cNvPicPr>
          <p:nvPr>
            <p:ph idx="1"/>
          </p:nvPr>
        </p:nvPicPr>
        <p:blipFill>
          <a:blip r:embed="rId2"/>
          <a:stretch>
            <a:fillRect/>
          </a:stretch>
        </p:blipFill>
        <p:spPr>
          <a:xfrm>
            <a:off x="1450975" y="2268004"/>
            <a:ext cx="9604375" cy="2945879"/>
          </a:xfrm>
        </p:spPr>
      </p:pic>
    </p:spTree>
    <p:extLst>
      <p:ext uri="{BB962C8B-B14F-4D97-AF65-F5344CB8AC3E}">
        <p14:creationId xmlns:p14="http://schemas.microsoft.com/office/powerpoint/2010/main" val="332593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2B4C-04D6-EE4F-B72E-2218C6D51726}"/>
              </a:ext>
            </a:extLst>
          </p:cNvPr>
          <p:cNvSpPr>
            <a:spLocks noGrp="1"/>
          </p:cNvSpPr>
          <p:nvPr>
            <p:ph type="title"/>
          </p:nvPr>
        </p:nvSpPr>
        <p:spPr>
          <a:xfrm>
            <a:off x="1451579" y="804519"/>
            <a:ext cx="9603275" cy="521361"/>
          </a:xfrm>
        </p:spPr>
        <p:txBody>
          <a:bodyPr/>
          <a:lstStyle/>
          <a:p>
            <a:r>
              <a:rPr lang="en-US" dirty="0"/>
              <a:t>Total corner away</a:t>
            </a:r>
          </a:p>
        </p:txBody>
      </p:sp>
      <p:sp>
        <p:nvSpPr>
          <p:cNvPr id="3" name="Content Placeholder 2">
            <a:extLst>
              <a:ext uri="{FF2B5EF4-FFF2-40B4-BE49-F238E27FC236}">
                <a16:creationId xmlns:a16="http://schemas.microsoft.com/office/drawing/2014/main" id="{EBC91ABD-850B-8447-BB2D-0FA2A36559D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AD86C49-5983-514A-9729-533A37E6F820}"/>
              </a:ext>
            </a:extLst>
          </p:cNvPr>
          <p:cNvPicPr>
            <a:picLocks noChangeAspect="1"/>
          </p:cNvPicPr>
          <p:nvPr/>
        </p:nvPicPr>
        <p:blipFill>
          <a:blip r:embed="rId2"/>
          <a:stretch>
            <a:fillRect/>
          </a:stretch>
        </p:blipFill>
        <p:spPr>
          <a:xfrm>
            <a:off x="1371600" y="1436212"/>
            <a:ext cx="10287000" cy="4030133"/>
          </a:xfrm>
          <a:prstGeom prst="rect">
            <a:avLst/>
          </a:prstGeom>
        </p:spPr>
      </p:pic>
    </p:spTree>
    <p:extLst>
      <p:ext uri="{BB962C8B-B14F-4D97-AF65-F5344CB8AC3E}">
        <p14:creationId xmlns:p14="http://schemas.microsoft.com/office/powerpoint/2010/main" val="2687781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D940-912C-FD45-9503-CE65C89ACE97}"/>
              </a:ext>
            </a:extLst>
          </p:cNvPr>
          <p:cNvSpPr>
            <a:spLocks noGrp="1"/>
          </p:cNvSpPr>
          <p:nvPr>
            <p:ph type="title"/>
          </p:nvPr>
        </p:nvSpPr>
        <p:spPr/>
        <p:txBody>
          <a:bodyPr>
            <a:normAutofit/>
          </a:bodyPr>
          <a:lstStyle/>
          <a:p>
            <a:r>
              <a:rPr lang="en-US" sz="2800" cap="none" dirty="0"/>
              <a:t>Continues</a:t>
            </a:r>
            <a:br>
              <a:rPr lang="en-US" sz="2800" cap="none" dirty="0"/>
            </a:br>
            <a:r>
              <a:rPr lang="en-US" sz="2800" cap="none" dirty="0"/>
              <a:t>AVARAGE OF CORNER AT AWAY</a:t>
            </a:r>
          </a:p>
        </p:txBody>
      </p:sp>
      <p:sp>
        <p:nvSpPr>
          <p:cNvPr id="3" name="Content Placeholder 2">
            <a:extLst>
              <a:ext uri="{FF2B5EF4-FFF2-40B4-BE49-F238E27FC236}">
                <a16:creationId xmlns:a16="http://schemas.microsoft.com/office/drawing/2014/main" id="{166B8108-6CCF-6749-98C4-476E71284CB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AE79099-BF0B-B543-9B81-BD78F1FCEACE}"/>
              </a:ext>
            </a:extLst>
          </p:cNvPr>
          <p:cNvPicPr>
            <a:picLocks noChangeAspect="1"/>
          </p:cNvPicPr>
          <p:nvPr/>
        </p:nvPicPr>
        <p:blipFill>
          <a:blip r:embed="rId2"/>
          <a:stretch>
            <a:fillRect/>
          </a:stretch>
        </p:blipFill>
        <p:spPr>
          <a:xfrm>
            <a:off x="0" y="2039472"/>
            <a:ext cx="12070080" cy="4014009"/>
          </a:xfrm>
          <a:prstGeom prst="rect">
            <a:avLst/>
          </a:prstGeom>
        </p:spPr>
      </p:pic>
    </p:spTree>
    <p:extLst>
      <p:ext uri="{BB962C8B-B14F-4D97-AF65-F5344CB8AC3E}">
        <p14:creationId xmlns:p14="http://schemas.microsoft.com/office/powerpoint/2010/main" val="302495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FC32-7D22-C841-AB7C-6D9238B22E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4E86DC5-5595-4549-A74B-795C154E480C}"/>
              </a:ext>
            </a:extLst>
          </p:cNvPr>
          <p:cNvSpPr>
            <a:spLocks noGrp="1"/>
          </p:cNvSpPr>
          <p:nvPr>
            <p:ph idx="1"/>
          </p:nvPr>
        </p:nvSpPr>
        <p:spPr/>
        <p:txBody>
          <a:bodyPr/>
          <a:lstStyle/>
          <a:p>
            <a:r>
              <a:rPr lang="en-US" dirty="0"/>
              <a:t>Future project: Is to automate the different season for different year</a:t>
            </a:r>
          </a:p>
          <a:p>
            <a:r>
              <a:rPr lang="en-US" dirty="0"/>
              <a:t>Thanks for listen </a:t>
            </a:r>
          </a:p>
        </p:txBody>
      </p:sp>
    </p:spTree>
    <p:extLst>
      <p:ext uri="{BB962C8B-B14F-4D97-AF65-F5344CB8AC3E}">
        <p14:creationId xmlns:p14="http://schemas.microsoft.com/office/powerpoint/2010/main" val="210724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30BE-DEDF-9548-9894-62A81F370DD7}"/>
              </a:ext>
            </a:extLst>
          </p:cNvPr>
          <p:cNvSpPr>
            <a:spLocks noGrp="1"/>
          </p:cNvSpPr>
          <p:nvPr>
            <p:ph type="title"/>
          </p:nvPr>
        </p:nvSpPr>
        <p:spPr/>
        <p:txBody>
          <a:bodyPr>
            <a:normAutofit/>
          </a:bodyPr>
          <a:lstStyle/>
          <a:p>
            <a:r>
              <a:rPr lang="en-US" sz="2400" cap="none" dirty="0"/>
              <a:t>HOME TEAM GOAL FOR DIFFERENT</a:t>
            </a:r>
          </a:p>
        </p:txBody>
      </p:sp>
      <p:pic>
        <p:nvPicPr>
          <p:cNvPr id="13" name="Content Placeholder 12">
            <a:extLst>
              <a:ext uri="{FF2B5EF4-FFF2-40B4-BE49-F238E27FC236}">
                <a16:creationId xmlns:a16="http://schemas.microsoft.com/office/drawing/2014/main" id="{1DFC173E-4213-2945-800D-9637697A890C}"/>
              </a:ext>
            </a:extLst>
          </p:cNvPr>
          <p:cNvPicPr>
            <a:picLocks noGrp="1" noChangeAspect="1"/>
          </p:cNvPicPr>
          <p:nvPr>
            <p:ph idx="1"/>
          </p:nvPr>
        </p:nvPicPr>
        <p:blipFill>
          <a:blip r:embed="rId2"/>
          <a:stretch>
            <a:fillRect/>
          </a:stretch>
        </p:blipFill>
        <p:spPr>
          <a:xfrm>
            <a:off x="1227435" y="1260087"/>
            <a:ext cx="10302925" cy="5452947"/>
          </a:xfrm>
        </p:spPr>
      </p:pic>
    </p:spTree>
    <p:extLst>
      <p:ext uri="{BB962C8B-B14F-4D97-AF65-F5344CB8AC3E}">
        <p14:creationId xmlns:p14="http://schemas.microsoft.com/office/powerpoint/2010/main" val="12565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CB27-90D6-A64F-80AE-165B397E0EFB}"/>
              </a:ext>
            </a:extLst>
          </p:cNvPr>
          <p:cNvSpPr>
            <a:spLocks noGrp="1"/>
          </p:cNvSpPr>
          <p:nvPr>
            <p:ph type="title"/>
          </p:nvPr>
        </p:nvSpPr>
        <p:spPr/>
        <p:txBody>
          <a:bodyPr/>
          <a:lstStyle/>
          <a:p>
            <a:r>
              <a:rPr lang="en-US" cap="none" dirty="0"/>
              <a:t>continues</a:t>
            </a:r>
            <a:br>
              <a:rPr lang="en-US" dirty="0"/>
            </a:br>
            <a:r>
              <a:rPr lang="en-US" dirty="0"/>
              <a:t>Average home goal</a:t>
            </a:r>
          </a:p>
        </p:txBody>
      </p:sp>
      <p:pic>
        <p:nvPicPr>
          <p:cNvPr id="5" name="Content Placeholder 4">
            <a:extLst>
              <a:ext uri="{FF2B5EF4-FFF2-40B4-BE49-F238E27FC236}">
                <a16:creationId xmlns:a16="http://schemas.microsoft.com/office/drawing/2014/main" id="{081C8139-58C9-0E4E-9C7A-B7DCD5C8E274}"/>
              </a:ext>
            </a:extLst>
          </p:cNvPr>
          <p:cNvPicPr>
            <a:picLocks noGrp="1" noChangeAspect="1"/>
          </p:cNvPicPr>
          <p:nvPr>
            <p:ph idx="1"/>
          </p:nvPr>
        </p:nvPicPr>
        <p:blipFill>
          <a:blip r:embed="rId2"/>
          <a:stretch>
            <a:fillRect/>
          </a:stretch>
        </p:blipFill>
        <p:spPr>
          <a:xfrm>
            <a:off x="434898" y="1853754"/>
            <a:ext cx="11162369" cy="5249573"/>
          </a:xfrm>
        </p:spPr>
      </p:pic>
    </p:spTree>
    <p:extLst>
      <p:ext uri="{BB962C8B-B14F-4D97-AF65-F5344CB8AC3E}">
        <p14:creationId xmlns:p14="http://schemas.microsoft.com/office/powerpoint/2010/main" val="152235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B23D-EA5D-F845-9721-1631C2F9AC88}"/>
              </a:ext>
            </a:extLst>
          </p:cNvPr>
          <p:cNvSpPr>
            <a:spLocks noGrp="1"/>
          </p:cNvSpPr>
          <p:nvPr>
            <p:ph type="title"/>
          </p:nvPr>
        </p:nvSpPr>
        <p:spPr/>
        <p:txBody>
          <a:bodyPr/>
          <a:lstStyle/>
          <a:p>
            <a:r>
              <a:rPr lang="en-US" cap="none" dirty="0"/>
              <a:t>HOME TEAM POSSESSION FOR DIFFERENT</a:t>
            </a:r>
            <a:endParaRPr lang="en-US" dirty="0"/>
          </a:p>
        </p:txBody>
      </p:sp>
      <p:pic>
        <p:nvPicPr>
          <p:cNvPr id="5" name="Content Placeholder 4">
            <a:extLst>
              <a:ext uri="{FF2B5EF4-FFF2-40B4-BE49-F238E27FC236}">
                <a16:creationId xmlns:a16="http://schemas.microsoft.com/office/drawing/2014/main" id="{F66B1F99-F52B-EB44-A280-2E2006E26A13}"/>
              </a:ext>
            </a:extLst>
          </p:cNvPr>
          <p:cNvPicPr>
            <a:picLocks noGrp="1" noChangeAspect="1"/>
          </p:cNvPicPr>
          <p:nvPr>
            <p:ph idx="1"/>
          </p:nvPr>
        </p:nvPicPr>
        <p:blipFill>
          <a:blip r:embed="rId2"/>
          <a:stretch>
            <a:fillRect/>
          </a:stretch>
        </p:blipFill>
        <p:spPr>
          <a:xfrm>
            <a:off x="541421" y="1961146"/>
            <a:ext cx="11186163" cy="4464607"/>
          </a:xfrm>
        </p:spPr>
      </p:pic>
    </p:spTree>
    <p:extLst>
      <p:ext uri="{BB962C8B-B14F-4D97-AF65-F5344CB8AC3E}">
        <p14:creationId xmlns:p14="http://schemas.microsoft.com/office/powerpoint/2010/main" val="160563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8E2C-4A49-0848-AEC7-F2056C215BBB}"/>
              </a:ext>
            </a:extLst>
          </p:cNvPr>
          <p:cNvSpPr>
            <a:spLocks noGrp="1"/>
          </p:cNvSpPr>
          <p:nvPr>
            <p:ph type="title"/>
          </p:nvPr>
        </p:nvSpPr>
        <p:spPr/>
        <p:txBody>
          <a:bodyPr/>
          <a:lstStyle/>
          <a:p>
            <a:r>
              <a:rPr lang="en-US" cap="none" dirty="0"/>
              <a:t>Continue</a:t>
            </a:r>
            <a:br>
              <a:rPr lang="en-US" cap="none" dirty="0"/>
            </a:br>
            <a:r>
              <a:rPr lang="en-US" dirty="0"/>
              <a:t>Average Possession goal</a:t>
            </a:r>
            <a:endParaRPr lang="en-US" cap="none" dirty="0"/>
          </a:p>
        </p:txBody>
      </p:sp>
      <p:pic>
        <p:nvPicPr>
          <p:cNvPr id="5" name="Content Placeholder 4">
            <a:extLst>
              <a:ext uri="{FF2B5EF4-FFF2-40B4-BE49-F238E27FC236}">
                <a16:creationId xmlns:a16="http://schemas.microsoft.com/office/drawing/2014/main" id="{24391316-4758-0F4D-AA3F-26329CB7BF43}"/>
              </a:ext>
            </a:extLst>
          </p:cNvPr>
          <p:cNvPicPr>
            <a:picLocks noGrp="1" noChangeAspect="1"/>
          </p:cNvPicPr>
          <p:nvPr>
            <p:ph idx="1"/>
          </p:nvPr>
        </p:nvPicPr>
        <p:blipFill>
          <a:blip r:embed="rId2"/>
          <a:stretch>
            <a:fillRect/>
          </a:stretch>
        </p:blipFill>
        <p:spPr>
          <a:xfrm>
            <a:off x="880947" y="1853755"/>
            <a:ext cx="10627112" cy="4290568"/>
          </a:xfrm>
        </p:spPr>
      </p:pic>
    </p:spTree>
    <p:extLst>
      <p:ext uri="{BB962C8B-B14F-4D97-AF65-F5344CB8AC3E}">
        <p14:creationId xmlns:p14="http://schemas.microsoft.com/office/powerpoint/2010/main" val="292069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A815-3DC6-004B-96AB-36A994DF6C71}"/>
              </a:ext>
            </a:extLst>
          </p:cNvPr>
          <p:cNvSpPr>
            <a:spLocks noGrp="1"/>
          </p:cNvSpPr>
          <p:nvPr>
            <p:ph type="title"/>
          </p:nvPr>
        </p:nvSpPr>
        <p:spPr/>
        <p:txBody>
          <a:bodyPr/>
          <a:lstStyle/>
          <a:p>
            <a:r>
              <a:rPr lang="en-US" cap="none" dirty="0"/>
              <a:t>HOME RED CARD FOR DIFFERENT</a:t>
            </a:r>
            <a:endParaRPr lang="en-US" dirty="0"/>
          </a:p>
        </p:txBody>
      </p:sp>
      <p:pic>
        <p:nvPicPr>
          <p:cNvPr id="5" name="Content Placeholder 4">
            <a:extLst>
              <a:ext uri="{FF2B5EF4-FFF2-40B4-BE49-F238E27FC236}">
                <a16:creationId xmlns:a16="http://schemas.microsoft.com/office/drawing/2014/main" id="{D60936C7-507F-6048-99B3-A72CAC2EDE53}"/>
              </a:ext>
            </a:extLst>
          </p:cNvPr>
          <p:cNvPicPr>
            <a:picLocks noGrp="1" noChangeAspect="1"/>
          </p:cNvPicPr>
          <p:nvPr>
            <p:ph idx="1"/>
          </p:nvPr>
        </p:nvPicPr>
        <p:blipFill>
          <a:blip r:embed="rId2"/>
          <a:stretch>
            <a:fillRect/>
          </a:stretch>
        </p:blipFill>
        <p:spPr>
          <a:xfrm>
            <a:off x="1137146" y="1554480"/>
            <a:ext cx="9917707" cy="4318000"/>
          </a:xfrm>
        </p:spPr>
      </p:pic>
    </p:spTree>
    <p:extLst>
      <p:ext uri="{BB962C8B-B14F-4D97-AF65-F5344CB8AC3E}">
        <p14:creationId xmlns:p14="http://schemas.microsoft.com/office/powerpoint/2010/main" val="88672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0033-403C-B747-83DE-1E73F5AC8CE4}"/>
              </a:ext>
            </a:extLst>
          </p:cNvPr>
          <p:cNvSpPr>
            <a:spLocks noGrp="1"/>
          </p:cNvSpPr>
          <p:nvPr>
            <p:ph type="title"/>
          </p:nvPr>
        </p:nvSpPr>
        <p:spPr/>
        <p:txBody>
          <a:bodyPr/>
          <a:lstStyle/>
          <a:p>
            <a:r>
              <a:rPr lang="en-US" cap="none" dirty="0"/>
              <a:t>continues</a:t>
            </a:r>
            <a:br>
              <a:rPr lang="en-US" cap="none" dirty="0"/>
            </a:br>
            <a:r>
              <a:rPr lang="en-US" cap="none" dirty="0"/>
              <a:t>AVARAGE RED CARD FOR DIFFERENT</a:t>
            </a:r>
            <a:endParaRPr lang="en-US" dirty="0"/>
          </a:p>
        </p:txBody>
      </p:sp>
      <p:pic>
        <p:nvPicPr>
          <p:cNvPr id="5" name="Content Placeholder 4">
            <a:extLst>
              <a:ext uri="{FF2B5EF4-FFF2-40B4-BE49-F238E27FC236}">
                <a16:creationId xmlns:a16="http://schemas.microsoft.com/office/drawing/2014/main" id="{35854DA9-4AF9-8B4C-988E-7A0FFAA8D655}"/>
              </a:ext>
            </a:extLst>
          </p:cNvPr>
          <p:cNvPicPr>
            <a:picLocks noGrp="1" noChangeAspect="1"/>
          </p:cNvPicPr>
          <p:nvPr>
            <p:ph idx="1"/>
          </p:nvPr>
        </p:nvPicPr>
        <p:blipFill>
          <a:blip r:embed="rId2"/>
          <a:stretch>
            <a:fillRect/>
          </a:stretch>
        </p:blipFill>
        <p:spPr>
          <a:xfrm>
            <a:off x="1450975" y="2181402"/>
            <a:ext cx="9604375" cy="3119084"/>
          </a:xfrm>
        </p:spPr>
      </p:pic>
    </p:spTree>
    <p:extLst>
      <p:ext uri="{BB962C8B-B14F-4D97-AF65-F5344CB8AC3E}">
        <p14:creationId xmlns:p14="http://schemas.microsoft.com/office/powerpoint/2010/main" val="43344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A95D-30C2-B945-91FE-6A4DA593F7E9}"/>
              </a:ext>
            </a:extLst>
          </p:cNvPr>
          <p:cNvSpPr>
            <a:spLocks noGrp="1"/>
          </p:cNvSpPr>
          <p:nvPr>
            <p:ph type="title"/>
          </p:nvPr>
        </p:nvSpPr>
        <p:spPr>
          <a:xfrm>
            <a:off x="1451579" y="804519"/>
            <a:ext cx="9603275" cy="630581"/>
          </a:xfrm>
        </p:spPr>
        <p:txBody>
          <a:bodyPr/>
          <a:lstStyle/>
          <a:p>
            <a:r>
              <a:rPr lang="en-US" dirty="0"/>
              <a:t>Total corner at home</a:t>
            </a:r>
          </a:p>
        </p:txBody>
      </p:sp>
      <p:sp>
        <p:nvSpPr>
          <p:cNvPr id="3" name="Content Placeholder 2">
            <a:extLst>
              <a:ext uri="{FF2B5EF4-FFF2-40B4-BE49-F238E27FC236}">
                <a16:creationId xmlns:a16="http://schemas.microsoft.com/office/drawing/2014/main" id="{3D471285-6DAB-5E46-A3C8-4D8AD431033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3257CDC-BB07-B743-8F6B-88EA63A8D8F9}"/>
              </a:ext>
            </a:extLst>
          </p:cNvPr>
          <p:cNvPicPr>
            <a:picLocks noChangeAspect="1"/>
          </p:cNvPicPr>
          <p:nvPr/>
        </p:nvPicPr>
        <p:blipFill>
          <a:blip r:embed="rId2"/>
          <a:stretch>
            <a:fillRect/>
          </a:stretch>
        </p:blipFill>
        <p:spPr>
          <a:xfrm>
            <a:off x="118872" y="1435100"/>
            <a:ext cx="11192256" cy="3987800"/>
          </a:xfrm>
          <a:prstGeom prst="rect">
            <a:avLst/>
          </a:prstGeom>
        </p:spPr>
      </p:pic>
    </p:spTree>
    <p:extLst>
      <p:ext uri="{BB962C8B-B14F-4D97-AF65-F5344CB8AC3E}">
        <p14:creationId xmlns:p14="http://schemas.microsoft.com/office/powerpoint/2010/main" val="49212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3505-BE13-AB49-A1F4-0975C60E6EA3}"/>
              </a:ext>
            </a:extLst>
          </p:cNvPr>
          <p:cNvSpPr>
            <a:spLocks noGrp="1"/>
          </p:cNvSpPr>
          <p:nvPr>
            <p:ph type="title"/>
          </p:nvPr>
        </p:nvSpPr>
        <p:spPr/>
        <p:txBody>
          <a:bodyPr/>
          <a:lstStyle/>
          <a:p>
            <a:r>
              <a:rPr lang="en-US" cap="none" dirty="0"/>
              <a:t>continues</a:t>
            </a:r>
            <a:br>
              <a:rPr lang="en-US" dirty="0"/>
            </a:br>
            <a:r>
              <a:rPr lang="en-US" sz="2800" dirty="0"/>
              <a:t>Average total corner at home</a:t>
            </a:r>
          </a:p>
        </p:txBody>
      </p:sp>
      <p:sp>
        <p:nvSpPr>
          <p:cNvPr id="3" name="Content Placeholder 2">
            <a:extLst>
              <a:ext uri="{FF2B5EF4-FFF2-40B4-BE49-F238E27FC236}">
                <a16:creationId xmlns:a16="http://schemas.microsoft.com/office/drawing/2014/main" id="{F6A32CB8-E895-9049-8699-D71367F2A57C}"/>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3BD996C4-01CB-F448-A5D3-2106A8F4B24C}"/>
              </a:ext>
            </a:extLst>
          </p:cNvPr>
          <p:cNvPicPr>
            <a:picLocks noChangeAspect="1"/>
          </p:cNvPicPr>
          <p:nvPr/>
        </p:nvPicPr>
        <p:blipFill>
          <a:blip r:embed="rId2"/>
          <a:stretch>
            <a:fillRect/>
          </a:stretch>
        </p:blipFill>
        <p:spPr>
          <a:xfrm>
            <a:off x="0" y="1853753"/>
            <a:ext cx="12192000" cy="3612591"/>
          </a:xfrm>
          <a:prstGeom prst="rect">
            <a:avLst/>
          </a:prstGeom>
        </p:spPr>
      </p:pic>
    </p:spTree>
    <p:extLst>
      <p:ext uri="{BB962C8B-B14F-4D97-AF65-F5344CB8AC3E}">
        <p14:creationId xmlns:p14="http://schemas.microsoft.com/office/powerpoint/2010/main" val="37376319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1274</TotalTime>
  <Words>146</Words>
  <Application>Microsoft Macintosh PowerPoint</Application>
  <PresentationFormat>Widescreen</PresentationFormat>
  <Paragraphs>21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Welcome  to the presentation of shiny app</vt:lpstr>
      <vt:lpstr>HOME TEAM GOAL FOR DIFFERENT</vt:lpstr>
      <vt:lpstr>continues Average home goal</vt:lpstr>
      <vt:lpstr>HOME TEAM POSSESSION FOR DIFFERENT</vt:lpstr>
      <vt:lpstr>Continue Average Possession goal</vt:lpstr>
      <vt:lpstr>HOME RED CARD FOR DIFFERENT</vt:lpstr>
      <vt:lpstr>continues AVARAGE RED CARD FOR DIFFERENT</vt:lpstr>
      <vt:lpstr>Total corner at home</vt:lpstr>
      <vt:lpstr>continues Average total corner at home</vt:lpstr>
      <vt:lpstr>TOTAL AWAY GOAL FOR DIFFERENT</vt:lpstr>
      <vt:lpstr>AVARAGE GOAL FOR AWAY TEAM</vt:lpstr>
      <vt:lpstr>AWAY RED CARD FOR DIFFERENT</vt:lpstr>
      <vt:lpstr>AWAY AVARAGE RED CARD FOR DIFFERENT</vt:lpstr>
      <vt:lpstr>AWAY TEAM POSSESSION FOR DIFFERENT</vt:lpstr>
      <vt:lpstr>AVARAGE POSSESSION FOR DIFFERENT</vt:lpstr>
      <vt:lpstr>Total corner away</vt:lpstr>
      <vt:lpstr>Continues AVARAGE OF CORNER AT AWAY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 to the presentation of shiny app</dc:title>
  <dc:creator>Microsoft Office User</dc:creator>
  <cp:lastModifiedBy>Microsoft Office User</cp:lastModifiedBy>
  <cp:revision>15</cp:revision>
  <dcterms:created xsi:type="dcterms:W3CDTF">2019-10-27T20:53:19Z</dcterms:created>
  <dcterms:modified xsi:type="dcterms:W3CDTF">2019-10-28T18:07:57Z</dcterms:modified>
</cp:coreProperties>
</file>