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9" r:id="rId8"/>
    <p:sldId id="270" r:id="rId9"/>
    <p:sldId id="271" r:id="rId10"/>
    <p:sldId id="274" r:id="rId11"/>
    <p:sldId id="263" r:id="rId12"/>
    <p:sldId id="264" r:id="rId13"/>
    <p:sldId id="265" r:id="rId14"/>
    <p:sldId id="267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64A"/>
    <a:srgbClr val="FDDFF9"/>
    <a:srgbClr val="89B3AF"/>
    <a:srgbClr val="2E6CA4"/>
    <a:srgbClr val="9489B3"/>
    <a:srgbClr val="E6DDFF"/>
    <a:srgbClr val="C5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96E37-AE5F-4BD1-8C88-73423EC0622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2F373-E4CC-4431-9454-FE549356ED32}">
      <dgm:prSet phldrT="[Text]" custT="1"/>
      <dgm:spPr/>
      <dgm:t>
        <a:bodyPr/>
        <a:lstStyle/>
        <a:p>
          <a:r>
            <a:rPr lang="en-GB" sz="1800" b="1" dirty="0" smtClean="0">
              <a:solidFill>
                <a:srgbClr val="80464A"/>
              </a:solidFill>
              <a:latin typeface="Century Gothic" panose="020B0502020202020204" pitchFamily="34" charset="0"/>
            </a:rPr>
            <a:t>Business Understanding</a:t>
          </a:r>
          <a:endParaRPr lang="en-US" sz="1800" b="1" dirty="0"/>
        </a:p>
      </dgm:t>
    </dgm:pt>
    <dgm:pt modelId="{878A3B2C-B05C-48B8-B8C5-2F15FC518A4F}" type="parTrans" cxnId="{6C156D02-FE93-4FF7-9FAC-85D4CC245A90}">
      <dgm:prSet/>
      <dgm:spPr/>
      <dgm:t>
        <a:bodyPr/>
        <a:lstStyle/>
        <a:p>
          <a:endParaRPr lang="en-US" sz="2400" b="1"/>
        </a:p>
      </dgm:t>
    </dgm:pt>
    <dgm:pt modelId="{A5098585-6849-4BDE-B5BC-7273DE6246F4}" type="sibTrans" cxnId="{6C156D02-FE93-4FF7-9FAC-85D4CC245A90}">
      <dgm:prSet/>
      <dgm:spPr>
        <a:solidFill>
          <a:srgbClr val="80464A"/>
        </a:solidFill>
        <a:ln>
          <a:noFill/>
        </a:ln>
      </dgm:spPr>
      <dgm:t>
        <a:bodyPr/>
        <a:lstStyle/>
        <a:p>
          <a:endParaRPr lang="en-US" sz="2400" b="1"/>
        </a:p>
      </dgm:t>
    </dgm:pt>
    <dgm:pt modelId="{DCA62FF5-AEEA-4D92-99DD-EEB78CE34FB3}">
      <dgm:prSet phldrT="[Text]" custT="1"/>
      <dgm:spPr/>
      <dgm:t>
        <a:bodyPr/>
        <a:lstStyle/>
        <a:p>
          <a:r>
            <a:rPr lang="en-GB" sz="1800" b="1" dirty="0" smtClean="0">
              <a:solidFill>
                <a:srgbClr val="80464A"/>
              </a:solidFill>
              <a:latin typeface="Century Gothic" panose="020B0502020202020204" pitchFamily="34" charset="0"/>
            </a:rPr>
            <a:t>Data Understanding</a:t>
          </a:r>
          <a:endParaRPr lang="en-US" sz="1800" b="1" dirty="0"/>
        </a:p>
      </dgm:t>
    </dgm:pt>
    <dgm:pt modelId="{CA01A2A1-D094-469E-871A-4ABD4196D229}" type="parTrans" cxnId="{C2F309D5-99AB-44A6-9BEC-384105A8F490}">
      <dgm:prSet/>
      <dgm:spPr/>
      <dgm:t>
        <a:bodyPr/>
        <a:lstStyle/>
        <a:p>
          <a:endParaRPr lang="en-US" sz="2400" b="1"/>
        </a:p>
      </dgm:t>
    </dgm:pt>
    <dgm:pt modelId="{0CB42DF2-F11A-4D3F-86E8-086DFC01C3AC}" type="sibTrans" cxnId="{C2F309D5-99AB-44A6-9BEC-384105A8F490}">
      <dgm:prSet/>
      <dgm:spPr>
        <a:solidFill>
          <a:srgbClr val="80464A"/>
        </a:solidFill>
        <a:ln>
          <a:noFill/>
        </a:ln>
      </dgm:spPr>
      <dgm:t>
        <a:bodyPr/>
        <a:lstStyle/>
        <a:p>
          <a:endParaRPr lang="en-US" sz="2400" b="1"/>
        </a:p>
      </dgm:t>
    </dgm:pt>
    <dgm:pt modelId="{E7730D69-4703-4D22-B0AC-36365AC7A1AD}">
      <dgm:prSet phldrT="[Text]" custT="1"/>
      <dgm:spPr/>
      <dgm:t>
        <a:bodyPr/>
        <a:lstStyle/>
        <a:p>
          <a:r>
            <a:rPr lang="en-GB" sz="1800" b="1" dirty="0" smtClean="0">
              <a:solidFill>
                <a:srgbClr val="80464A"/>
              </a:solidFill>
              <a:latin typeface="Century Gothic" panose="020B0502020202020204" pitchFamily="34" charset="0"/>
            </a:rPr>
            <a:t>Data Preparation</a:t>
          </a:r>
          <a:endParaRPr lang="en-US" sz="1800" b="1" dirty="0"/>
        </a:p>
      </dgm:t>
    </dgm:pt>
    <dgm:pt modelId="{4BE33F72-8148-4BBF-9176-918964CB3CC1}" type="parTrans" cxnId="{8BD1211C-6D8B-4E3C-8A0B-DD188EB6A014}">
      <dgm:prSet/>
      <dgm:spPr/>
      <dgm:t>
        <a:bodyPr/>
        <a:lstStyle/>
        <a:p>
          <a:endParaRPr lang="en-US" sz="2400" b="1"/>
        </a:p>
      </dgm:t>
    </dgm:pt>
    <dgm:pt modelId="{F29FFAF9-174A-4FAE-8214-960C17E7449B}" type="sibTrans" cxnId="{8BD1211C-6D8B-4E3C-8A0B-DD188EB6A014}">
      <dgm:prSet/>
      <dgm:spPr>
        <a:solidFill>
          <a:srgbClr val="80464A"/>
        </a:solidFill>
        <a:ln>
          <a:noFill/>
        </a:ln>
      </dgm:spPr>
      <dgm:t>
        <a:bodyPr/>
        <a:lstStyle/>
        <a:p>
          <a:endParaRPr lang="en-US" sz="2400" b="1"/>
        </a:p>
      </dgm:t>
    </dgm:pt>
    <dgm:pt modelId="{B3B38469-F0B5-4E26-B45D-3C888262CFF9}">
      <dgm:prSet phldrT="[Text]" custT="1"/>
      <dgm:spPr/>
      <dgm:t>
        <a:bodyPr/>
        <a:lstStyle/>
        <a:p>
          <a:r>
            <a:rPr lang="en-GB" sz="1800" b="1" dirty="0" smtClean="0">
              <a:solidFill>
                <a:srgbClr val="80464A"/>
              </a:solidFill>
              <a:latin typeface="Century Gothic" panose="020B0502020202020204" pitchFamily="34" charset="0"/>
            </a:rPr>
            <a:t>Modelling</a:t>
          </a:r>
          <a:endParaRPr lang="en-US" sz="1800" b="1" dirty="0"/>
        </a:p>
      </dgm:t>
    </dgm:pt>
    <dgm:pt modelId="{E2C3F21F-43D9-4293-9551-16C34CE84084}" type="parTrans" cxnId="{2AC23E28-0F65-4E37-8813-CC12D655D97A}">
      <dgm:prSet/>
      <dgm:spPr/>
      <dgm:t>
        <a:bodyPr/>
        <a:lstStyle/>
        <a:p>
          <a:endParaRPr lang="en-US" sz="2400" b="1"/>
        </a:p>
      </dgm:t>
    </dgm:pt>
    <dgm:pt modelId="{33577DB0-6F87-4925-BAE7-207804453BE7}" type="sibTrans" cxnId="{2AC23E28-0F65-4E37-8813-CC12D655D97A}">
      <dgm:prSet/>
      <dgm:spPr>
        <a:solidFill>
          <a:srgbClr val="80464A"/>
        </a:solidFill>
        <a:ln>
          <a:noFill/>
        </a:ln>
      </dgm:spPr>
      <dgm:t>
        <a:bodyPr/>
        <a:lstStyle/>
        <a:p>
          <a:endParaRPr lang="en-US" sz="2400" b="1"/>
        </a:p>
      </dgm:t>
    </dgm:pt>
    <dgm:pt modelId="{443EE405-B98D-493A-A422-D833703F9EE8}">
      <dgm:prSet phldrT="[Text]" custT="1"/>
      <dgm:spPr/>
      <dgm:t>
        <a:bodyPr/>
        <a:lstStyle/>
        <a:p>
          <a:r>
            <a:rPr lang="en-GB" sz="1800" b="1" dirty="0" smtClean="0">
              <a:solidFill>
                <a:srgbClr val="80464A"/>
              </a:solidFill>
              <a:latin typeface="Century Gothic" panose="020B0502020202020204" pitchFamily="34" charset="0"/>
            </a:rPr>
            <a:t>Evaluation</a:t>
          </a:r>
          <a:endParaRPr lang="en-US" sz="1800" b="1" dirty="0"/>
        </a:p>
      </dgm:t>
    </dgm:pt>
    <dgm:pt modelId="{8C707E74-E463-4FDE-B6E2-BB1CDD6D1562}" type="parTrans" cxnId="{7F26E9F3-FB43-4692-8780-62B21A875D4E}">
      <dgm:prSet/>
      <dgm:spPr/>
      <dgm:t>
        <a:bodyPr/>
        <a:lstStyle/>
        <a:p>
          <a:endParaRPr lang="en-US" sz="2400" b="1"/>
        </a:p>
      </dgm:t>
    </dgm:pt>
    <dgm:pt modelId="{61324D78-A350-4599-B57A-9DEE3D011B7B}" type="sibTrans" cxnId="{7F26E9F3-FB43-4692-8780-62B21A875D4E}">
      <dgm:prSet/>
      <dgm:spPr>
        <a:solidFill>
          <a:srgbClr val="80464A"/>
        </a:solidFill>
        <a:ln>
          <a:noFill/>
        </a:ln>
      </dgm:spPr>
      <dgm:t>
        <a:bodyPr/>
        <a:lstStyle/>
        <a:p>
          <a:endParaRPr lang="en-US" sz="2400" b="1"/>
        </a:p>
      </dgm:t>
    </dgm:pt>
    <dgm:pt modelId="{AC1B0748-1430-4BB5-9B3B-01F03B38B5D7}" type="pres">
      <dgm:prSet presAssocID="{8E896E37-AE5F-4BD1-8C88-73423EC0622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8B1D62-1EB9-4B1D-9F1E-454A365A899B}" type="pres">
      <dgm:prSet presAssocID="{DC12F373-E4CC-4431-9454-FE549356ED32}" presName="dummy" presStyleCnt="0"/>
      <dgm:spPr/>
    </dgm:pt>
    <dgm:pt modelId="{D87DEDB9-1691-4BE0-97D0-E8A2A2C54E31}" type="pres">
      <dgm:prSet presAssocID="{DC12F373-E4CC-4431-9454-FE549356ED32}" presName="node" presStyleLbl="revTx" presStyleIdx="0" presStyleCnt="5" custScaleX="13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E9888-4463-4323-8A5D-968632F0C2FE}" type="pres">
      <dgm:prSet presAssocID="{A5098585-6849-4BDE-B5BC-7273DE6246F4}" presName="sibTrans" presStyleLbl="node1" presStyleIdx="0" presStyleCnt="5"/>
      <dgm:spPr/>
      <dgm:t>
        <a:bodyPr/>
        <a:lstStyle/>
        <a:p>
          <a:endParaRPr lang="en-US"/>
        </a:p>
      </dgm:t>
    </dgm:pt>
    <dgm:pt modelId="{60CD1703-05B9-418A-8AAE-7333E9C280A7}" type="pres">
      <dgm:prSet presAssocID="{DCA62FF5-AEEA-4D92-99DD-EEB78CE34FB3}" presName="dummy" presStyleCnt="0"/>
      <dgm:spPr/>
    </dgm:pt>
    <dgm:pt modelId="{72951A2B-20D2-4701-B63B-4CB230628293}" type="pres">
      <dgm:prSet presAssocID="{DCA62FF5-AEEA-4D92-99DD-EEB78CE34FB3}" presName="node" presStyleLbl="revTx" presStyleIdx="1" presStyleCnt="5" custScaleX="139321" custRadScaleRad="98702" custRadScaleInc="1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505FA-DF95-44FC-AA47-92B307BDD6C6}" type="pres">
      <dgm:prSet presAssocID="{0CB42DF2-F11A-4D3F-86E8-086DFC01C3AC}" presName="sibTrans" presStyleLbl="node1" presStyleIdx="1" presStyleCnt="5"/>
      <dgm:spPr/>
      <dgm:t>
        <a:bodyPr/>
        <a:lstStyle/>
        <a:p>
          <a:endParaRPr lang="en-US"/>
        </a:p>
      </dgm:t>
    </dgm:pt>
    <dgm:pt modelId="{060D8432-26DC-444C-85DF-D7899572AE18}" type="pres">
      <dgm:prSet presAssocID="{E7730D69-4703-4D22-B0AC-36365AC7A1AD}" presName="dummy" presStyleCnt="0"/>
      <dgm:spPr/>
    </dgm:pt>
    <dgm:pt modelId="{C4911D92-2B60-4C58-BFD9-0D6BC57AAB1E}" type="pres">
      <dgm:prSet presAssocID="{E7730D69-4703-4D22-B0AC-36365AC7A1AD}" presName="node" presStyleLbl="revTx" presStyleIdx="2" presStyleCnt="5" custScaleX="13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457BD-F8DF-4165-AE76-21F244195298}" type="pres">
      <dgm:prSet presAssocID="{F29FFAF9-174A-4FAE-8214-960C17E7449B}" presName="sibTrans" presStyleLbl="node1" presStyleIdx="2" presStyleCnt="5"/>
      <dgm:spPr/>
      <dgm:t>
        <a:bodyPr/>
        <a:lstStyle/>
        <a:p>
          <a:endParaRPr lang="en-US"/>
        </a:p>
      </dgm:t>
    </dgm:pt>
    <dgm:pt modelId="{9289B704-1749-4851-8618-14EBADFC6DC0}" type="pres">
      <dgm:prSet presAssocID="{B3B38469-F0B5-4E26-B45D-3C888262CFF9}" presName="dummy" presStyleCnt="0"/>
      <dgm:spPr/>
    </dgm:pt>
    <dgm:pt modelId="{4A692225-39DC-4B7B-94C9-E68225FBCE48}" type="pres">
      <dgm:prSet presAssocID="{B3B38469-F0B5-4E26-B45D-3C888262CFF9}" presName="node" presStyleLbl="revTx" presStyleIdx="3" presStyleCnt="5" custScaleX="13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0A44A-2E2E-4561-8555-F1BBEDBA8221}" type="pres">
      <dgm:prSet presAssocID="{33577DB0-6F87-4925-BAE7-207804453BE7}" presName="sibTrans" presStyleLbl="node1" presStyleIdx="3" presStyleCnt="5"/>
      <dgm:spPr/>
      <dgm:t>
        <a:bodyPr/>
        <a:lstStyle/>
        <a:p>
          <a:endParaRPr lang="en-US"/>
        </a:p>
      </dgm:t>
    </dgm:pt>
    <dgm:pt modelId="{1729701E-D0D8-4FAD-881D-AE081BBD2CD4}" type="pres">
      <dgm:prSet presAssocID="{443EE405-B98D-493A-A422-D833703F9EE8}" presName="dummy" presStyleCnt="0"/>
      <dgm:spPr/>
    </dgm:pt>
    <dgm:pt modelId="{CA4F93AC-B0C3-4F92-8EBB-43A0F6F8F9F7}" type="pres">
      <dgm:prSet presAssocID="{443EE405-B98D-493A-A422-D833703F9EE8}" presName="node" presStyleLbl="revTx" presStyleIdx="4" presStyleCnt="5" custScaleX="13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531A2-4494-4498-BD0E-0ED408381A82}" type="pres">
      <dgm:prSet presAssocID="{61324D78-A350-4599-B57A-9DEE3D011B7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4C816D2-3E03-449D-9C1D-1E2EEFFCEA34}" type="presOf" srcId="{DCA62FF5-AEEA-4D92-99DD-EEB78CE34FB3}" destId="{72951A2B-20D2-4701-B63B-4CB230628293}" srcOrd="0" destOrd="0" presId="urn:microsoft.com/office/officeart/2005/8/layout/cycle1"/>
    <dgm:cxn modelId="{C2F309D5-99AB-44A6-9BEC-384105A8F490}" srcId="{8E896E37-AE5F-4BD1-8C88-73423EC06229}" destId="{DCA62FF5-AEEA-4D92-99DD-EEB78CE34FB3}" srcOrd="1" destOrd="0" parTransId="{CA01A2A1-D094-469E-871A-4ABD4196D229}" sibTransId="{0CB42DF2-F11A-4D3F-86E8-086DFC01C3AC}"/>
    <dgm:cxn modelId="{CC90C06D-A04D-4EEC-841E-F5D8FEFA5F0B}" type="presOf" srcId="{61324D78-A350-4599-B57A-9DEE3D011B7B}" destId="{BE2531A2-4494-4498-BD0E-0ED408381A82}" srcOrd="0" destOrd="0" presId="urn:microsoft.com/office/officeart/2005/8/layout/cycle1"/>
    <dgm:cxn modelId="{8305E5A5-4905-4C49-B9C2-49746374160C}" type="presOf" srcId="{E7730D69-4703-4D22-B0AC-36365AC7A1AD}" destId="{C4911D92-2B60-4C58-BFD9-0D6BC57AAB1E}" srcOrd="0" destOrd="0" presId="urn:microsoft.com/office/officeart/2005/8/layout/cycle1"/>
    <dgm:cxn modelId="{2AC23E28-0F65-4E37-8813-CC12D655D97A}" srcId="{8E896E37-AE5F-4BD1-8C88-73423EC06229}" destId="{B3B38469-F0B5-4E26-B45D-3C888262CFF9}" srcOrd="3" destOrd="0" parTransId="{E2C3F21F-43D9-4293-9551-16C34CE84084}" sibTransId="{33577DB0-6F87-4925-BAE7-207804453BE7}"/>
    <dgm:cxn modelId="{890E5CD9-9F6D-48D3-B34B-8A0B85B8E57E}" type="presOf" srcId="{A5098585-6849-4BDE-B5BC-7273DE6246F4}" destId="{3DAE9888-4463-4323-8A5D-968632F0C2FE}" srcOrd="0" destOrd="0" presId="urn:microsoft.com/office/officeart/2005/8/layout/cycle1"/>
    <dgm:cxn modelId="{A3D805B2-9A00-4C97-B1BC-FDA92299C552}" type="presOf" srcId="{F29FFAF9-174A-4FAE-8214-960C17E7449B}" destId="{63F457BD-F8DF-4165-AE76-21F244195298}" srcOrd="0" destOrd="0" presId="urn:microsoft.com/office/officeart/2005/8/layout/cycle1"/>
    <dgm:cxn modelId="{8BD1211C-6D8B-4E3C-8A0B-DD188EB6A014}" srcId="{8E896E37-AE5F-4BD1-8C88-73423EC06229}" destId="{E7730D69-4703-4D22-B0AC-36365AC7A1AD}" srcOrd="2" destOrd="0" parTransId="{4BE33F72-8148-4BBF-9176-918964CB3CC1}" sibTransId="{F29FFAF9-174A-4FAE-8214-960C17E7449B}"/>
    <dgm:cxn modelId="{7F26E9F3-FB43-4692-8780-62B21A875D4E}" srcId="{8E896E37-AE5F-4BD1-8C88-73423EC06229}" destId="{443EE405-B98D-493A-A422-D833703F9EE8}" srcOrd="4" destOrd="0" parTransId="{8C707E74-E463-4FDE-B6E2-BB1CDD6D1562}" sibTransId="{61324D78-A350-4599-B57A-9DEE3D011B7B}"/>
    <dgm:cxn modelId="{1C372FD9-3117-4EE6-B7C8-2E14016FC12B}" type="presOf" srcId="{DC12F373-E4CC-4431-9454-FE549356ED32}" destId="{D87DEDB9-1691-4BE0-97D0-E8A2A2C54E31}" srcOrd="0" destOrd="0" presId="urn:microsoft.com/office/officeart/2005/8/layout/cycle1"/>
    <dgm:cxn modelId="{25366FFB-2617-4E6B-ABF7-4CDB0682668C}" type="presOf" srcId="{443EE405-B98D-493A-A422-D833703F9EE8}" destId="{CA4F93AC-B0C3-4F92-8EBB-43A0F6F8F9F7}" srcOrd="0" destOrd="0" presId="urn:microsoft.com/office/officeart/2005/8/layout/cycle1"/>
    <dgm:cxn modelId="{E3CA1A14-CBD4-437F-832A-E62ADDD4076B}" type="presOf" srcId="{8E896E37-AE5F-4BD1-8C88-73423EC06229}" destId="{AC1B0748-1430-4BB5-9B3B-01F03B38B5D7}" srcOrd="0" destOrd="0" presId="urn:microsoft.com/office/officeart/2005/8/layout/cycle1"/>
    <dgm:cxn modelId="{6832375A-99DF-48D6-9FBB-2C96E38A713F}" type="presOf" srcId="{33577DB0-6F87-4925-BAE7-207804453BE7}" destId="{A540A44A-2E2E-4561-8555-F1BBEDBA8221}" srcOrd="0" destOrd="0" presId="urn:microsoft.com/office/officeart/2005/8/layout/cycle1"/>
    <dgm:cxn modelId="{6EC35688-E1D3-4DFF-A894-96783ED25D52}" type="presOf" srcId="{0CB42DF2-F11A-4D3F-86E8-086DFC01C3AC}" destId="{DF8505FA-DF95-44FC-AA47-92B307BDD6C6}" srcOrd="0" destOrd="0" presId="urn:microsoft.com/office/officeart/2005/8/layout/cycle1"/>
    <dgm:cxn modelId="{6C156D02-FE93-4FF7-9FAC-85D4CC245A90}" srcId="{8E896E37-AE5F-4BD1-8C88-73423EC06229}" destId="{DC12F373-E4CC-4431-9454-FE549356ED32}" srcOrd="0" destOrd="0" parTransId="{878A3B2C-B05C-48B8-B8C5-2F15FC518A4F}" sibTransId="{A5098585-6849-4BDE-B5BC-7273DE6246F4}"/>
    <dgm:cxn modelId="{523DAAE9-5927-45C0-B76E-0CDAB746542B}" type="presOf" srcId="{B3B38469-F0B5-4E26-B45D-3C888262CFF9}" destId="{4A692225-39DC-4B7B-94C9-E68225FBCE48}" srcOrd="0" destOrd="0" presId="urn:microsoft.com/office/officeart/2005/8/layout/cycle1"/>
    <dgm:cxn modelId="{26A08850-F69E-4869-B4A4-C98A445AC26A}" type="presParOf" srcId="{AC1B0748-1430-4BB5-9B3B-01F03B38B5D7}" destId="{1E8B1D62-1EB9-4B1D-9F1E-454A365A899B}" srcOrd="0" destOrd="0" presId="urn:microsoft.com/office/officeart/2005/8/layout/cycle1"/>
    <dgm:cxn modelId="{15431723-52E4-45F6-949C-0408F9141BA5}" type="presParOf" srcId="{AC1B0748-1430-4BB5-9B3B-01F03B38B5D7}" destId="{D87DEDB9-1691-4BE0-97D0-E8A2A2C54E31}" srcOrd="1" destOrd="0" presId="urn:microsoft.com/office/officeart/2005/8/layout/cycle1"/>
    <dgm:cxn modelId="{33B100B9-874D-416A-AD30-72365C07613C}" type="presParOf" srcId="{AC1B0748-1430-4BB5-9B3B-01F03B38B5D7}" destId="{3DAE9888-4463-4323-8A5D-968632F0C2FE}" srcOrd="2" destOrd="0" presId="urn:microsoft.com/office/officeart/2005/8/layout/cycle1"/>
    <dgm:cxn modelId="{7A96EBD0-A0DC-415E-9A8D-1101165B256F}" type="presParOf" srcId="{AC1B0748-1430-4BB5-9B3B-01F03B38B5D7}" destId="{60CD1703-05B9-418A-8AAE-7333E9C280A7}" srcOrd="3" destOrd="0" presId="urn:microsoft.com/office/officeart/2005/8/layout/cycle1"/>
    <dgm:cxn modelId="{FC21BAA5-22AC-4564-A6CE-3EF70BABDD82}" type="presParOf" srcId="{AC1B0748-1430-4BB5-9B3B-01F03B38B5D7}" destId="{72951A2B-20D2-4701-B63B-4CB230628293}" srcOrd="4" destOrd="0" presId="urn:microsoft.com/office/officeart/2005/8/layout/cycle1"/>
    <dgm:cxn modelId="{62F60CED-AE11-4E44-AD5D-C3680623B5EF}" type="presParOf" srcId="{AC1B0748-1430-4BB5-9B3B-01F03B38B5D7}" destId="{DF8505FA-DF95-44FC-AA47-92B307BDD6C6}" srcOrd="5" destOrd="0" presId="urn:microsoft.com/office/officeart/2005/8/layout/cycle1"/>
    <dgm:cxn modelId="{D72841CF-F297-45E6-91C0-BD4AD4EADB33}" type="presParOf" srcId="{AC1B0748-1430-4BB5-9B3B-01F03B38B5D7}" destId="{060D8432-26DC-444C-85DF-D7899572AE18}" srcOrd="6" destOrd="0" presId="urn:microsoft.com/office/officeart/2005/8/layout/cycle1"/>
    <dgm:cxn modelId="{1680D067-DB9D-4BB0-87B4-CA0856DCAA63}" type="presParOf" srcId="{AC1B0748-1430-4BB5-9B3B-01F03B38B5D7}" destId="{C4911D92-2B60-4C58-BFD9-0D6BC57AAB1E}" srcOrd="7" destOrd="0" presId="urn:microsoft.com/office/officeart/2005/8/layout/cycle1"/>
    <dgm:cxn modelId="{8C4624A8-B984-46CF-A804-DE387EDFA08B}" type="presParOf" srcId="{AC1B0748-1430-4BB5-9B3B-01F03B38B5D7}" destId="{63F457BD-F8DF-4165-AE76-21F244195298}" srcOrd="8" destOrd="0" presId="urn:microsoft.com/office/officeart/2005/8/layout/cycle1"/>
    <dgm:cxn modelId="{B954BA13-E980-452F-AF88-9BC6B1CC08C2}" type="presParOf" srcId="{AC1B0748-1430-4BB5-9B3B-01F03B38B5D7}" destId="{9289B704-1749-4851-8618-14EBADFC6DC0}" srcOrd="9" destOrd="0" presId="urn:microsoft.com/office/officeart/2005/8/layout/cycle1"/>
    <dgm:cxn modelId="{8AA49EC4-55FB-4248-B388-75FDD9C3F28B}" type="presParOf" srcId="{AC1B0748-1430-4BB5-9B3B-01F03B38B5D7}" destId="{4A692225-39DC-4B7B-94C9-E68225FBCE48}" srcOrd="10" destOrd="0" presId="urn:microsoft.com/office/officeart/2005/8/layout/cycle1"/>
    <dgm:cxn modelId="{D4DB7BF2-28E3-41E8-A2C0-5C054837F5B0}" type="presParOf" srcId="{AC1B0748-1430-4BB5-9B3B-01F03B38B5D7}" destId="{A540A44A-2E2E-4561-8555-F1BBEDBA8221}" srcOrd="11" destOrd="0" presId="urn:microsoft.com/office/officeart/2005/8/layout/cycle1"/>
    <dgm:cxn modelId="{0C3CC2AB-770C-434B-928C-7E82F2AC043B}" type="presParOf" srcId="{AC1B0748-1430-4BB5-9B3B-01F03B38B5D7}" destId="{1729701E-D0D8-4FAD-881D-AE081BBD2CD4}" srcOrd="12" destOrd="0" presId="urn:microsoft.com/office/officeart/2005/8/layout/cycle1"/>
    <dgm:cxn modelId="{37A5CE17-C42A-435C-AC48-24C7ADA028DB}" type="presParOf" srcId="{AC1B0748-1430-4BB5-9B3B-01F03B38B5D7}" destId="{CA4F93AC-B0C3-4F92-8EBB-43A0F6F8F9F7}" srcOrd="13" destOrd="0" presId="urn:microsoft.com/office/officeart/2005/8/layout/cycle1"/>
    <dgm:cxn modelId="{E368C68C-BF75-47F1-AFC7-EE3B27FAC830}" type="presParOf" srcId="{AC1B0748-1430-4BB5-9B3B-01F03B38B5D7}" destId="{BE2531A2-4494-4498-BD0E-0ED408381A82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DEDB9-1691-4BE0-97D0-E8A2A2C54E31}">
      <dsp:nvSpPr>
        <dsp:cNvPr id="0" name=""/>
        <dsp:cNvSpPr/>
      </dsp:nvSpPr>
      <dsp:spPr>
        <a:xfrm>
          <a:off x="4440932" y="39140"/>
          <a:ext cx="1868904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rgbClr val="80464A"/>
              </a:solidFill>
              <a:latin typeface="Century Gothic" panose="020B0502020202020204" pitchFamily="34" charset="0"/>
            </a:rPr>
            <a:t>Business Understanding</a:t>
          </a:r>
          <a:endParaRPr lang="en-US" sz="1800" b="1" kern="1200" dirty="0"/>
        </a:p>
      </dsp:txBody>
      <dsp:txXfrm>
        <a:off x="4440932" y="39140"/>
        <a:ext cx="1868904" cy="1341437"/>
      </dsp:txXfrm>
    </dsp:sp>
    <dsp:sp modelId="{3DAE9888-4463-4323-8A5D-968632F0C2FE}">
      <dsp:nvSpPr>
        <dsp:cNvPr id="0" name=""/>
        <dsp:cNvSpPr/>
      </dsp:nvSpPr>
      <dsp:spPr>
        <a:xfrm>
          <a:off x="1521545" y="-48465"/>
          <a:ext cx="5028878" cy="5028878"/>
        </a:xfrm>
        <a:prstGeom prst="circularArrow">
          <a:avLst>
            <a:gd name="adj1" fmla="val 5202"/>
            <a:gd name="adj2" fmla="val 336015"/>
            <a:gd name="adj3" fmla="val 21368116"/>
            <a:gd name="adj4" fmla="val 19853379"/>
            <a:gd name="adj5" fmla="val 6068"/>
          </a:avLst>
        </a:prstGeom>
        <a:solidFill>
          <a:srgbClr val="8046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51A2B-20D2-4701-B63B-4CB230628293}">
      <dsp:nvSpPr>
        <dsp:cNvPr id="0" name=""/>
        <dsp:cNvSpPr/>
      </dsp:nvSpPr>
      <dsp:spPr>
        <a:xfrm>
          <a:off x="5220941" y="2533543"/>
          <a:ext cx="1868904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rgbClr val="80464A"/>
              </a:solidFill>
              <a:latin typeface="Century Gothic" panose="020B0502020202020204" pitchFamily="34" charset="0"/>
            </a:rPr>
            <a:t>Data Understanding</a:t>
          </a:r>
          <a:endParaRPr lang="en-US" sz="1800" b="1" kern="1200" dirty="0"/>
        </a:p>
      </dsp:txBody>
      <dsp:txXfrm>
        <a:off x="5220941" y="2533543"/>
        <a:ext cx="1868904" cy="1341437"/>
      </dsp:txXfrm>
    </dsp:sp>
    <dsp:sp modelId="{DF8505FA-DF95-44FC-AA47-92B307BDD6C6}">
      <dsp:nvSpPr>
        <dsp:cNvPr id="0" name=""/>
        <dsp:cNvSpPr/>
      </dsp:nvSpPr>
      <dsp:spPr>
        <a:xfrm>
          <a:off x="1492046" y="27917"/>
          <a:ext cx="5028878" cy="5028878"/>
        </a:xfrm>
        <a:prstGeom prst="circularArrow">
          <a:avLst>
            <a:gd name="adj1" fmla="val 5202"/>
            <a:gd name="adj2" fmla="val 336015"/>
            <a:gd name="adj3" fmla="val 3480056"/>
            <a:gd name="adj4" fmla="val 2200630"/>
            <a:gd name="adj5" fmla="val 6068"/>
          </a:avLst>
        </a:prstGeom>
        <a:solidFill>
          <a:srgbClr val="8046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11D92-2B60-4C58-BFD9-0D6BC57AAB1E}">
      <dsp:nvSpPr>
        <dsp:cNvPr id="0" name=""/>
        <dsp:cNvSpPr/>
      </dsp:nvSpPr>
      <dsp:spPr>
        <a:xfrm>
          <a:off x="3129547" y="4075166"/>
          <a:ext cx="1868904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rgbClr val="80464A"/>
              </a:solidFill>
              <a:latin typeface="Century Gothic" panose="020B0502020202020204" pitchFamily="34" charset="0"/>
            </a:rPr>
            <a:t>Data Preparation</a:t>
          </a:r>
          <a:endParaRPr lang="en-US" sz="1800" b="1" kern="1200" dirty="0"/>
        </a:p>
      </dsp:txBody>
      <dsp:txXfrm>
        <a:off x="3129547" y="4075166"/>
        <a:ext cx="1868904" cy="1341437"/>
      </dsp:txXfrm>
    </dsp:sp>
    <dsp:sp modelId="{63F457BD-F8DF-4165-AE76-21F244195298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885673"/>
            <a:gd name="adj5" fmla="val 6068"/>
          </a:avLst>
        </a:prstGeom>
        <a:solidFill>
          <a:srgbClr val="8046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92225-39DC-4B7B-94C9-E68225FBCE48}">
      <dsp:nvSpPr>
        <dsp:cNvPr id="0" name=""/>
        <dsp:cNvSpPr/>
      </dsp:nvSpPr>
      <dsp:spPr>
        <a:xfrm>
          <a:off x="1007683" y="2533541"/>
          <a:ext cx="1868904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rgbClr val="80464A"/>
              </a:solidFill>
              <a:latin typeface="Century Gothic" panose="020B0502020202020204" pitchFamily="34" charset="0"/>
            </a:rPr>
            <a:t>Modelling</a:t>
          </a:r>
          <a:endParaRPr lang="en-US" sz="1800" b="1" kern="1200" dirty="0"/>
        </a:p>
      </dsp:txBody>
      <dsp:txXfrm>
        <a:off x="1007683" y="2533541"/>
        <a:ext cx="1868904" cy="1341437"/>
      </dsp:txXfrm>
    </dsp:sp>
    <dsp:sp modelId="{A540A44A-2E2E-4561-8555-F1BBEDBA8221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rgbClr val="8046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F93AC-B0C3-4F92-8EBB-43A0F6F8F9F7}">
      <dsp:nvSpPr>
        <dsp:cNvPr id="0" name=""/>
        <dsp:cNvSpPr/>
      </dsp:nvSpPr>
      <dsp:spPr>
        <a:xfrm>
          <a:off x="1818163" y="39140"/>
          <a:ext cx="1868904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rgbClr val="80464A"/>
              </a:solidFill>
              <a:latin typeface="Century Gothic" panose="020B0502020202020204" pitchFamily="34" charset="0"/>
            </a:rPr>
            <a:t>Evaluation</a:t>
          </a:r>
          <a:endParaRPr lang="en-US" sz="1800" b="1" kern="1200" dirty="0"/>
        </a:p>
      </dsp:txBody>
      <dsp:txXfrm>
        <a:off x="1818163" y="39140"/>
        <a:ext cx="1868904" cy="1341437"/>
      </dsp:txXfrm>
    </dsp:sp>
    <dsp:sp modelId="{BE2531A2-4494-4498-BD0E-0ED408381A8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447583"/>
            <a:gd name="adj4" fmla="val 15616402"/>
            <a:gd name="adj5" fmla="val 6068"/>
          </a:avLst>
        </a:prstGeom>
        <a:solidFill>
          <a:srgbClr val="8046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6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5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56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0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0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4087-1B22-47A2-B458-A72CD0A16AA6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7400-10B1-4DA7-97D4-931B93A56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1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525" y="1981518"/>
            <a:ext cx="9144000" cy="1742757"/>
          </a:xfrm>
        </p:spPr>
        <p:txBody>
          <a:bodyPr>
            <a:normAutofit/>
          </a:bodyPr>
          <a:lstStyle/>
          <a:p>
            <a:r>
              <a:rPr lang="en-GB" sz="115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HR Case</a:t>
            </a:r>
            <a:endParaRPr lang="en-GB" sz="11500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37" y="5512524"/>
            <a:ext cx="2690949" cy="903515"/>
          </a:xfrm>
        </p:spPr>
        <p:txBody>
          <a:bodyPr>
            <a:normAutofit lnSpcReduction="10000"/>
          </a:bodyPr>
          <a:lstStyle/>
          <a:p>
            <a:r>
              <a:rPr lang="en-GB" sz="1600" b="1" dirty="0" err="1" smtClean="0">
                <a:solidFill>
                  <a:srgbClr val="80464A"/>
                </a:solidFill>
                <a:latin typeface="Century Gothic" panose="020B0502020202020204" pitchFamily="34" charset="0"/>
              </a:rPr>
              <a:t>Boyan</a:t>
            </a:r>
            <a:r>
              <a:rPr lang="en-GB" sz="16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 Markov</a:t>
            </a:r>
          </a:p>
          <a:p>
            <a:pPr>
              <a:spcBef>
                <a:spcPts val="0"/>
              </a:spcBef>
            </a:pPr>
            <a:r>
              <a:rPr lang="en-GB" sz="1600" b="1" dirty="0" err="1" smtClean="0">
                <a:solidFill>
                  <a:srgbClr val="80464A"/>
                </a:solidFill>
                <a:latin typeface="Century Gothic" panose="020B0502020202020204" pitchFamily="34" charset="0"/>
              </a:rPr>
              <a:t>Dimiter</a:t>
            </a:r>
            <a:r>
              <a:rPr lang="en-GB" sz="16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 Popov</a:t>
            </a:r>
          </a:p>
          <a:p>
            <a:pPr>
              <a:spcBef>
                <a:spcPts val="0"/>
              </a:spcBef>
            </a:pPr>
            <a:r>
              <a:rPr lang="en-GB" sz="1600" b="1" dirty="0" err="1" smtClean="0">
                <a:solidFill>
                  <a:srgbClr val="80464A"/>
                </a:solidFill>
                <a:latin typeface="Century Gothic" panose="020B0502020202020204" pitchFamily="34" charset="0"/>
              </a:rPr>
              <a:t>Radosveta</a:t>
            </a:r>
            <a:r>
              <a:rPr lang="en-GB" sz="16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 Drakeva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 err="1" smtClean="0">
                <a:solidFill>
                  <a:srgbClr val="80464A"/>
                </a:solidFill>
                <a:latin typeface="Century Gothic" panose="020B0502020202020204" pitchFamily="34" charset="0"/>
              </a:rPr>
              <a:t>Teodora</a:t>
            </a:r>
            <a:r>
              <a:rPr lang="en-GB" sz="16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 Pavlova</a:t>
            </a:r>
            <a:endParaRPr lang="en-GB" sz="1600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23063" y="4060368"/>
            <a:ext cx="4275909" cy="1345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Summer School in Research Methods</a:t>
            </a:r>
          </a:p>
          <a:p>
            <a:r>
              <a:rPr lang="en-GB" sz="16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2019</a:t>
            </a:r>
            <a:endParaRPr lang="en-GB" sz="1600" b="1" dirty="0" smtClean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Data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39351" y="5595256"/>
            <a:ext cx="2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22 companies</a:t>
            </a:r>
            <a:endParaRPr lang="en-GB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00" y="1750421"/>
            <a:ext cx="1645920" cy="164592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00" y="3591827"/>
            <a:ext cx="1645920" cy="16459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486906" y="5595257"/>
            <a:ext cx="261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~ 1 000 candidates</a:t>
            </a:r>
            <a:b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</a:br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~ 200 hired</a:t>
            </a:r>
            <a:endParaRPr lang="en-GB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48931" y="1820089"/>
            <a:ext cx="4088368" cy="3585697"/>
            <a:chOff x="748931" y="1820089"/>
            <a:chExt cx="4088368" cy="3585697"/>
          </a:xfrm>
        </p:grpSpPr>
        <p:grpSp>
          <p:nvGrpSpPr>
            <p:cNvPr id="64" name="Group 63"/>
            <p:cNvGrpSpPr/>
            <p:nvPr/>
          </p:nvGrpSpPr>
          <p:grpSpPr>
            <a:xfrm>
              <a:off x="748931" y="1820089"/>
              <a:ext cx="3717340" cy="3577700"/>
              <a:chOff x="984064" y="1820089"/>
              <a:chExt cx="3717340" cy="35777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984064" y="1820089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984064" y="2573381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984064" y="3252345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984064" y="4005637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984064" y="4718825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136" y="1822115"/>
              <a:ext cx="678964" cy="678964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335" y="2567555"/>
              <a:ext cx="678964" cy="678964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427" y="3249402"/>
              <a:ext cx="678964" cy="678964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29" y="4010139"/>
              <a:ext cx="678964" cy="6789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207" y="4726822"/>
              <a:ext cx="678964" cy="678964"/>
            </a:xfrm>
            <a:prstGeom prst="rect">
              <a:avLst/>
            </a:prstGeom>
          </p:spPr>
        </p:pic>
      </p:grpSp>
      <p:grpSp>
        <p:nvGrpSpPr>
          <p:cNvPr id="153" name="Group 152"/>
          <p:cNvGrpSpPr/>
          <p:nvPr/>
        </p:nvGrpSpPr>
        <p:grpSpPr>
          <a:xfrm>
            <a:off x="8177511" y="1654070"/>
            <a:ext cx="3533051" cy="3743719"/>
            <a:chOff x="7963296" y="2071723"/>
            <a:chExt cx="2685305" cy="2845424"/>
          </a:xfrm>
        </p:grpSpPr>
        <p:grpSp>
          <p:nvGrpSpPr>
            <p:cNvPr id="128" name="Group 127"/>
            <p:cNvGrpSpPr/>
            <p:nvPr/>
          </p:nvGrpSpPr>
          <p:grpSpPr>
            <a:xfrm>
              <a:off x="7963296" y="2071723"/>
              <a:ext cx="2685305" cy="508610"/>
              <a:chOff x="7963296" y="1990443"/>
              <a:chExt cx="6872198" cy="1301628"/>
            </a:xfrm>
          </p:grpSpPr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29" name="Group 128"/>
            <p:cNvGrpSpPr/>
            <p:nvPr/>
          </p:nvGrpSpPr>
          <p:grpSpPr>
            <a:xfrm>
              <a:off x="7963296" y="2652732"/>
              <a:ext cx="2685305" cy="508610"/>
              <a:chOff x="7963296" y="1990443"/>
              <a:chExt cx="6872198" cy="1301628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35" name="Group 134"/>
            <p:cNvGrpSpPr/>
            <p:nvPr/>
          </p:nvGrpSpPr>
          <p:grpSpPr>
            <a:xfrm>
              <a:off x="7963296" y="3246519"/>
              <a:ext cx="2685305" cy="508610"/>
              <a:chOff x="7963296" y="1990443"/>
              <a:chExt cx="6872198" cy="1301628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41" name="Group 140"/>
            <p:cNvGrpSpPr/>
            <p:nvPr/>
          </p:nvGrpSpPr>
          <p:grpSpPr>
            <a:xfrm>
              <a:off x="7963296" y="3827528"/>
              <a:ext cx="2685305" cy="508610"/>
              <a:chOff x="7963296" y="1990443"/>
              <a:chExt cx="6872198" cy="1301628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47" name="Group 146"/>
            <p:cNvGrpSpPr/>
            <p:nvPr/>
          </p:nvGrpSpPr>
          <p:grpSpPr>
            <a:xfrm>
              <a:off x="7963296" y="4408537"/>
              <a:ext cx="2685305" cy="508610"/>
              <a:chOff x="7963296" y="1990443"/>
              <a:chExt cx="6872198" cy="1301628"/>
            </a:xfrm>
          </p:grpSpPr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</p:grpSp>
      <p:sp>
        <p:nvSpPr>
          <p:cNvPr id="154" name="TextBox 153"/>
          <p:cNvSpPr txBox="1"/>
          <p:nvPr/>
        </p:nvSpPr>
        <p:spPr>
          <a:xfrm>
            <a:off x="8681384" y="5595256"/>
            <a:ext cx="2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185 positions</a:t>
            </a:r>
            <a:endParaRPr lang="en-GB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Data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46" y="2433719"/>
            <a:ext cx="2902235" cy="29022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010400" y="2371010"/>
            <a:ext cx="1083350" cy="788750"/>
          </a:xfrm>
          <a:prstGeom prst="straightConnector1">
            <a:avLst/>
          </a:prstGeom>
          <a:ln w="57150">
            <a:solidFill>
              <a:srgbClr val="804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86320" y="4050596"/>
            <a:ext cx="1262380" cy="7613"/>
          </a:xfrm>
          <a:prstGeom prst="straightConnector1">
            <a:avLst/>
          </a:prstGeom>
          <a:ln w="57150">
            <a:solidFill>
              <a:srgbClr val="804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58634" y="4857639"/>
            <a:ext cx="1538421" cy="862441"/>
          </a:xfrm>
          <a:prstGeom prst="straightConnector1">
            <a:avLst/>
          </a:prstGeom>
          <a:ln w="57150">
            <a:solidFill>
              <a:srgbClr val="804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57880" y="4900625"/>
            <a:ext cx="1587909" cy="983537"/>
          </a:xfrm>
          <a:prstGeom prst="straightConnector1">
            <a:avLst/>
          </a:prstGeom>
          <a:ln w="57150">
            <a:solidFill>
              <a:srgbClr val="804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27788" y="2313940"/>
            <a:ext cx="1408372" cy="723900"/>
          </a:xfrm>
          <a:prstGeom prst="straightConnector1">
            <a:avLst/>
          </a:prstGeom>
          <a:ln w="57150">
            <a:solidFill>
              <a:srgbClr val="804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65006" y="1667609"/>
            <a:ext cx="319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Age</a:t>
            </a:r>
            <a:endParaRPr lang="en-GB" sz="3600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83040" y="3616424"/>
            <a:ext cx="319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Experience</a:t>
            </a:r>
            <a:endParaRPr lang="en-GB" sz="3600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64320" y="5335954"/>
            <a:ext cx="319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Language Skills</a:t>
            </a:r>
            <a:endParaRPr lang="en-GB" sz="3600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30" y="1713775"/>
            <a:ext cx="319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Salary Demanded</a:t>
            </a:r>
            <a:endParaRPr lang="en-GB" sz="3600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808368"/>
            <a:ext cx="319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Availability</a:t>
            </a:r>
            <a:endParaRPr lang="en-GB" sz="3600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427787" y="4045242"/>
            <a:ext cx="1115813" cy="1"/>
          </a:xfrm>
          <a:prstGeom prst="straightConnector1">
            <a:avLst/>
          </a:prstGeom>
          <a:ln w="57150">
            <a:solidFill>
              <a:srgbClr val="804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77696" y="3748238"/>
            <a:ext cx="319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Previous History</a:t>
            </a:r>
            <a:endParaRPr lang="en-GB" sz="3600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Opportunity: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2535906" y="1658302"/>
            <a:ext cx="1488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Find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59" y="3266439"/>
            <a:ext cx="2305333" cy="2305333"/>
          </a:xfrm>
          <a:prstGeom prst="rect">
            <a:avLst/>
          </a:prstGeom>
        </p:spPr>
      </p:pic>
      <p:sp>
        <p:nvSpPr>
          <p:cNvPr id="24" name="Title 6"/>
          <p:cNvSpPr txBox="1">
            <a:spLocks/>
          </p:cNvSpPr>
          <p:nvPr/>
        </p:nvSpPr>
        <p:spPr>
          <a:xfrm>
            <a:off x="7280626" y="1658302"/>
            <a:ext cx="3082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Increase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1" y="3266439"/>
            <a:ext cx="2128744" cy="2128744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5351375" y="3951721"/>
            <a:ext cx="1416226" cy="608158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801688" y="403158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Methodology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421380942"/>
              </p:ext>
            </p:extLst>
          </p:nvPr>
        </p:nvGraphicFramePr>
        <p:xfrm>
          <a:off x="16149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523875" y="2103437"/>
            <a:ext cx="11410950" cy="13255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Now watch the magic happen…</a:t>
            </a:r>
            <a:endParaRPr lang="en-GB" sz="5400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28" y="889077"/>
            <a:ext cx="5727547" cy="5727547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01688" y="403158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Result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26294" y="1980406"/>
            <a:ext cx="10466387" cy="2325688"/>
          </a:xfrm>
        </p:spPr>
        <p:txBody>
          <a:bodyPr>
            <a:normAutofit/>
          </a:bodyPr>
          <a:lstStyle/>
          <a:p>
            <a:pPr algn="ctr"/>
            <a:r>
              <a:rPr lang="en-GB" sz="67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Thank you! &lt;3</a:t>
            </a:r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/>
            </a:r>
            <a:b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</a:br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/>
            </a:r>
            <a:b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</a:br>
            <a:r>
              <a:rPr lang="en-GB" sz="2700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No Q&amp;A</a:t>
            </a:r>
            <a:endParaRPr lang="en-GB" sz="2700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Business Case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5" y="2876700"/>
            <a:ext cx="1409395" cy="14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2238375" y="3271835"/>
            <a:ext cx="981075" cy="314325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0464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5" y="2876700"/>
            <a:ext cx="1409395" cy="14093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15" y="2921715"/>
            <a:ext cx="1364380" cy="136438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Business Case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5" y="2876700"/>
            <a:ext cx="1409395" cy="1409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15" y="2967188"/>
            <a:ext cx="1228420" cy="122842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38375" y="3271835"/>
            <a:ext cx="981075" cy="314325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15" y="2921715"/>
            <a:ext cx="1364380" cy="136438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027020" y="3271837"/>
            <a:ext cx="981075" cy="314325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Business Case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Business Case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15" y="2967188"/>
            <a:ext cx="1228420" cy="122842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38375" y="3271835"/>
            <a:ext cx="981075" cy="314325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6027020" y="3271837"/>
            <a:ext cx="981075" cy="314325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/>
          <p:cNvSpPr/>
          <p:nvPr/>
        </p:nvSpPr>
        <p:spPr>
          <a:xfrm>
            <a:off x="9315450" y="2157409"/>
            <a:ext cx="614515" cy="2847975"/>
          </a:xfrm>
          <a:prstGeom prst="leftBrace">
            <a:avLst>
              <a:gd name="adj1" fmla="val 110245"/>
              <a:gd name="adj2" fmla="val 46655"/>
            </a:avLst>
          </a:prstGeom>
          <a:noFill/>
          <a:ln w="76200">
            <a:solidFill>
              <a:srgbClr val="804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96" y="2308997"/>
            <a:ext cx="1023789" cy="1023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722" y="3951095"/>
            <a:ext cx="883266" cy="883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15" y="2921715"/>
            <a:ext cx="1364380" cy="1364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5" y="2876700"/>
            <a:ext cx="1409395" cy="14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Business Case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15" y="2967188"/>
            <a:ext cx="1228420" cy="122842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38375" y="3271835"/>
            <a:ext cx="981075" cy="314325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6027020" y="3271837"/>
            <a:ext cx="981075" cy="314325"/>
          </a:xfrm>
          <a:prstGeom prst="rightArrow">
            <a:avLst/>
          </a:prstGeom>
          <a:solidFill>
            <a:srgbClr val="80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/>
          <p:cNvSpPr/>
          <p:nvPr/>
        </p:nvSpPr>
        <p:spPr>
          <a:xfrm>
            <a:off x="9315450" y="2157409"/>
            <a:ext cx="614515" cy="2847975"/>
          </a:xfrm>
          <a:prstGeom prst="leftBrace">
            <a:avLst>
              <a:gd name="adj1" fmla="val 110245"/>
              <a:gd name="adj2" fmla="val 46655"/>
            </a:avLst>
          </a:prstGeom>
          <a:noFill/>
          <a:ln w="76200">
            <a:solidFill>
              <a:srgbClr val="804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84" y="2137953"/>
            <a:ext cx="1426085" cy="14260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455" y="4233861"/>
            <a:ext cx="533095" cy="5330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15" y="2921715"/>
            <a:ext cx="1364380" cy="1364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5" y="2876700"/>
            <a:ext cx="1409395" cy="14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Data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86906" y="5595257"/>
            <a:ext cx="261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~ 1 000 candidates</a:t>
            </a:r>
            <a:b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</a:br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~ 200 hired</a:t>
            </a:r>
            <a:endParaRPr lang="en-GB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48931" y="1820089"/>
            <a:ext cx="4088368" cy="3585697"/>
            <a:chOff x="748931" y="1820089"/>
            <a:chExt cx="4088368" cy="3585697"/>
          </a:xfrm>
        </p:grpSpPr>
        <p:grpSp>
          <p:nvGrpSpPr>
            <p:cNvPr id="64" name="Group 63"/>
            <p:cNvGrpSpPr/>
            <p:nvPr/>
          </p:nvGrpSpPr>
          <p:grpSpPr>
            <a:xfrm>
              <a:off x="748931" y="1820089"/>
              <a:ext cx="3717340" cy="3577700"/>
              <a:chOff x="984064" y="1820089"/>
              <a:chExt cx="3717340" cy="35777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984064" y="1820089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984064" y="2573381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984064" y="3252345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984064" y="4005637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984064" y="4718825"/>
                <a:ext cx="3717340" cy="678964"/>
                <a:chOff x="505091" y="2560318"/>
                <a:chExt cx="3717340" cy="678964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9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1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31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155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7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99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02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0747" y="2560318"/>
                  <a:ext cx="678964" cy="678964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3467" y="2560318"/>
                  <a:ext cx="678964" cy="67896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136" y="1822115"/>
              <a:ext cx="678964" cy="678964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335" y="2567555"/>
              <a:ext cx="678964" cy="678964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427" y="3249402"/>
              <a:ext cx="678964" cy="678964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29" y="4010139"/>
              <a:ext cx="678964" cy="6789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207" y="4726822"/>
              <a:ext cx="678964" cy="678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Data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39351" y="5595256"/>
            <a:ext cx="2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22 companies</a:t>
            </a:r>
            <a:endParaRPr lang="en-GB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00" y="1750421"/>
            <a:ext cx="1645920" cy="164592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00" y="3591827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The Data</a:t>
            </a:r>
            <a:endParaRPr lang="en-GB" b="1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8177511" y="1654070"/>
            <a:ext cx="3533051" cy="3743719"/>
            <a:chOff x="7963296" y="2071723"/>
            <a:chExt cx="2685305" cy="2845424"/>
          </a:xfrm>
        </p:grpSpPr>
        <p:grpSp>
          <p:nvGrpSpPr>
            <p:cNvPr id="128" name="Group 127"/>
            <p:cNvGrpSpPr/>
            <p:nvPr/>
          </p:nvGrpSpPr>
          <p:grpSpPr>
            <a:xfrm>
              <a:off x="7963296" y="2071723"/>
              <a:ext cx="2685305" cy="508610"/>
              <a:chOff x="7963296" y="1990443"/>
              <a:chExt cx="6872198" cy="1301628"/>
            </a:xfrm>
          </p:grpSpPr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29" name="Group 128"/>
            <p:cNvGrpSpPr/>
            <p:nvPr/>
          </p:nvGrpSpPr>
          <p:grpSpPr>
            <a:xfrm>
              <a:off x="7963296" y="2652732"/>
              <a:ext cx="2685305" cy="508610"/>
              <a:chOff x="7963296" y="1990443"/>
              <a:chExt cx="6872198" cy="1301628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35" name="Group 134"/>
            <p:cNvGrpSpPr/>
            <p:nvPr/>
          </p:nvGrpSpPr>
          <p:grpSpPr>
            <a:xfrm>
              <a:off x="7963296" y="3246519"/>
              <a:ext cx="2685305" cy="508610"/>
              <a:chOff x="7963296" y="1990443"/>
              <a:chExt cx="6872198" cy="1301628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41" name="Group 140"/>
            <p:cNvGrpSpPr/>
            <p:nvPr/>
          </p:nvGrpSpPr>
          <p:grpSpPr>
            <a:xfrm>
              <a:off x="7963296" y="3827528"/>
              <a:ext cx="2685305" cy="508610"/>
              <a:chOff x="7963296" y="1990443"/>
              <a:chExt cx="6872198" cy="1301628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  <p:grpSp>
          <p:nvGrpSpPr>
            <p:cNvPr id="147" name="Group 146"/>
            <p:cNvGrpSpPr/>
            <p:nvPr/>
          </p:nvGrpSpPr>
          <p:grpSpPr>
            <a:xfrm>
              <a:off x="7963296" y="4408537"/>
              <a:ext cx="2685305" cy="508610"/>
              <a:chOff x="7963296" y="1990443"/>
              <a:chExt cx="6872198" cy="1301628"/>
            </a:xfrm>
          </p:grpSpPr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296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051" y="1990444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305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3586" y="1990443"/>
                <a:ext cx="1301627" cy="1301627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3867" y="1990443"/>
                <a:ext cx="1301627" cy="1301627"/>
              </a:xfrm>
              <a:prstGeom prst="rect">
                <a:avLst/>
              </a:prstGeom>
            </p:spPr>
          </p:pic>
        </p:grpSp>
      </p:grpSp>
      <p:sp>
        <p:nvSpPr>
          <p:cNvPr id="154" name="TextBox 153"/>
          <p:cNvSpPr txBox="1"/>
          <p:nvPr/>
        </p:nvSpPr>
        <p:spPr>
          <a:xfrm>
            <a:off x="8681384" y="5595256"/>
            <a:ext cx="2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0464A"/>
                </a:solidFill>
                <a:latin typeface="Century Gothic" panose="020B0502020202020204" pitchFamily="34" charset="0"/>
              </a:rPr>
              <a:t>185 positions</a:t>
            </a:r>
            <a:endParaRPr lang="en-GB" dirty="0">
              <a:solidFill>
                <a:srgbClr val="80464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91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HR Case</vt:lpstr>
      <vt:lpstr>The Business Case</vt:lpstr>
      <vt:lpstr>The Business Case</vt:lpstr>
      <vt:lpstr>The Business Case</vt:lpstr>
      <vt:lpstr>The Business Case</vt:lpstr>
      <vt:lpstr>The Business Case</vt:lpstr>
      <vt:lpstr>The Data</vt:lpstr>
      <vt:lpstr>The Data</vt:lpstr>
      <vt:lpstr>The Data</vt:lpstr>
      <vt:lpstr>The Data</vt:lpstr>
      <vt:lpstr>The Data</vt:lpstr>
      <vt:lpstr>Opportunity:</vt:lpstr>
      <vt:lpstr>Methodology</vt:lpstr>
      <vt:lpstr>Now watch the magic happen…</vt:lpstr>
      <vt:lpstr>Result</vt:lpstr>
      <vt:lpstr>Thank you! &lt;3  No Q&amp;A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Case</dc:title>
  <dc:creator>Thea</dc:creator>
  <cp:lastModifiedBy>Thea</cp:lastModifiedBy>
  <cp:revision>25</cp:revision>
  <dcterms:created xsi:type="dcterms:W3CDTF">2019-06-22T22:04:42Z</dcterms:created>
  <dcterms:modified xsi:type="dcterms:W3CDTF">2019-06-23T09:58:41Z</dcterms:modified>
</cp:coreProperties>
</file>