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06" r:id="rId2"/>
    <p:sldId id="2554" r:id="rId3"/>
    <p:sldId id="2563" r:id="rId4"/>
    <p:sldId id="2564" r:id="rId5"/>
    <p:sldId id="2562" r:id="rId6"/>
    <p:sldId id="25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Weston" initials="TW" lastIdx="13" clrIdx="0">
    <p:extLst>
      <p:ext uri="{19B8F6BF-5375-455C-9EA6-DF929625EA0E}">
        <p15:presenceInfo xmlns:p15="http://schemas.microsoft.com/office/powerpoint/2012/main" userId="S::tony.weston@techwave.net::eb2b14c6-cc03-4bbe-8fea-88e084d757f3" providerId="AD"/>
      </p:ext>
    </p:extLst>
  </p:cmAuthor>
  <p:cmAuthor id="2" name="Steve Burrows" initials="SB" lastIdx="10" clrIdx="1">
    <p:extLst>
      <p:ext uri="{19B8F6BF-5375-455C-9EA6-DF929625EA0E}">
        <p15:presenceInfo xmlns:p15="http://schemas.microsoft.com/office/powerpoint/2012/main" userId="da3da328415788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078263-7748-4573-A3ED-AD67FC1FB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4BD9FD-91BB-4779-9CD0-747E277BC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87ED63-A6A0-4226-B92F-068EA365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56F6-4592-4F2A-B016-E1A46AFE4F5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86DE1A-1551-4693-A0E3-C5B9074D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E1F20A-2F79-49B4-9A69-8D10FE03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82B1-FC27-4163-BF5B-384659FC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03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34EE3-03C6-4582-AFFB-BDA06D25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E4AC908-030E-4C43-BDB0-8977D3197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1189BC-017A-4D76-9D31-B239FF7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56F6-4592-4F2A-B016-E1A46AFE4F5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B10B35-2B34-42D1-B367-CD9DB27D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A6A9DD-6566-495A-9A5F-061D0A2C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82B1-FC27-4163-BF5B-384659FC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42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59B66A2-1131-420E-8688-B5EA3B1E9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4A785D3-2CDD-4C99-9E97-80BEF8BDA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302735-3861-4DDE-BF66-34D6EC8D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56F6-4592-4F2A-B016-E1A46AFE4F5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38CC3A-7336-4CF8-A86A-2653A4CC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A554B5-F23C-4D5F-AF66-C40AC5D9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82B1-FC27-4163-BF5B-384659FC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14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-Picture-Eur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81078" y="2487697"/>
            <a:ext cx="3168479" cy="237423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53596" y="2487697"/>
            <a:ext cx="3173430" cy="237423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389065" y="2487697"/>
            <a:ext cx="3429974" cy="237423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92079" y="1984916"/>
            <a:ext cx="3020622" cy="31111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876981" y="1984916"/>
            <a:ext cx="3020622" cy="31111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73716" y="1984916"/>
            <a:ext cx="3020622" cy="31111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7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_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24289" y="2275824"/>
            <a:ext cx="4398498" cy="277817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754103" y="3151010"/>
            <a:ext cx="1129178" cy="20130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16895" y="1861840"/>
            <a:ext cx="5147345" cy="419327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3434576"/>
            <a:ext cx="6128049" cy="343457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128049" y="0"/>
            <a:ext cx="6063951" cy="343457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970868" y="0"/>
            <a:ext cx="3781248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-5575"/>
            <a:ext cx="3770094" cy="33009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3557239"/>
            <a:ext cx="3770094" cy="330076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6C96C-0EDB-4552-8174-B297F514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936ED3-4E09-44F8-B6B5-1E286DDA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9BE98F-72A2-4AB2-B59D-0BC5A5D9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56F6-4592-4F2A-B016-E1A46AFE4F5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7BDE4C-0A12-46BF-BA68-7A26F7C4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6E2D7-9AB7-4946-88E7-F4B1F199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82B1-FC27-4163-BF5B-384659FC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92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23614" y="1795346"/>
            <a:ext cx="4695886" cy="43615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74352" y="0"/>
            <a:ext cx="7317648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5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439884" y="0"/>
            <a:ext cx="3781248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421906" y="3557016"/>
            <a:ext cx="3770094" cy="33009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027201" y="1728541"/>
            <a:ext cx="8264923" cy="26354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335480" y="4523774"/>
            <a:ext cx="1956644" cy="15407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232704" y="4523774"/>
            <a:ext cx="1939033" cy="15407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119341" y="4523774"/>
            <a:ext cx="1939033" cy="15407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016565" y="4523774"/>
            <a:ext cx="1939033" cy="15407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24425" y="1728541"/>
            <a:ext cx="1939033" cy="15407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24425" y="3440382"/>
            <a:ext cx="1939033" cy="262415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7957642" y="1886881"/>
            <a:ext cx="3085093" cy="417395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5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Circ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701219" y="385311"/>
            <a:ext cx="4576281" cy="4753893"/>
          </a:xfrm>
          <a:custGeom>
            <a:avLst/>
            <a:gdLst>
              <a:gd name="connsiteX0" fmla="*/ 1544500 w 9150179"/>
              <a:gd name="connsiteY0" fmla="*/ 4231262 h 9507786"/>
              <a:gd name="connsiteX1" fmla="*/ 1544500 w 9150179"/>
              <a:gd name="connsiteY1" fmla="*/ 4373596 h 9507786"/>
              <a:gd name="connsiteX2" fmla="*/ 1544500 w 9150179"/>
              <a:gd name="connsiteY2" fmla="*/ 4231262 h 9507786"/>
              <a:gd name="connsiteX3" fmla="*/ 4201530 w 9150179"/>
              <a:gd name="connsiteY3" fmla="*/ 1631 h 9507786"/>
              <a:gd name="connsiteX4" fmla="*/ 5482696 w 9150179"/>
              <a:gd name="connsiteY4" fmla="*/ 133713 h 9507786"/>
              <a:gd name="connsiteX5" fmla="*/ 6774116 w 9150179"/>
              <a:gd name="connsiteY5" fmla="*/ 648771 h 9507786"/>
              <a:gd name="connsiteX6" fmla="*/ 7885786 w 9150179"/>
              <a:gd name="connsiteY6" fmla="*/ 1540172 h 9507786"/>
              <a:gd name="connsiteX7" fmla="*/ 8671738 w 9150179"/>
              <a:gd name="connsiteY7" fmla="*/ 2709005 h 9507786"/>
              <a:gd name="connsiteX8" fmla="*/ 8946790 w 9150179"/>
              <a:gd name="connsiteY8" fmla="*/ 3448421 h 9507786"/>
              <a:gd name="connsiteX9" fmla="*/ 9095776 w 9150179"/>
              <a:gd name="connsiteY9" fmla="*/ 4160094 h 9507786"/>
              <a:gd name="connsiteX10" fmla="*/ 9149460 w 9150179"/>
              <a:gd name="connsiteY10" fmla="*/ 4800600 h 9507786"/>
              <a:gd name="connsiteX11" fmla="*/ 9112062 w 9150179"/>
              <a:gd name="connsiteY11" fmla="*/ 5467643 h 9507786"/>
              <a:gd name="connsiteX12" fmla="*/ 8692246 w 9150179"/>
              <a:gd name="connsiteY12" fmla="*/ 6860834 h 9507786"/>
              <a:gd name="connsiteX13" fmla="*/ 7885786 w 9150179"/>
              <a:gd name="connsiteY13" fmla="*/ 8039920 h 9507786"/>
              <a:gd name="connsiteX14" fmla="*/ 6401348 w 9150179"/>
              <a:gd name="connsiteY14" fmla="*/ 9086923 h 9507786"/>
              <a:gd name="connsiteX15" fmla="*/ 4472362 w 9150179"/>
              <a:gd name="connsiteY15" fmla="*/ 9507293 h 9507786"/>
              <a:gd name="connsiteX16" fmla="*/ 2537343 w 9150179"/>
              <a:gd name="connsiteY16" fmla="*/ 9124316 h 9507786"/>
              <a:gd name="connsiteX17" fmla="*/ 1951047 w 9150179"/>
              <a:gd name="connsiteY17" fmla="*/ 8822760 h 9507786"/>
              <a:gd name="connsiteX18" fmla="*/ 1907014 w 9150179"/>
              <a:gd name="connsiteY18" fmla="*/ 8751593 h 9507786"/>
              <a:gd name="connsiteX19" fmla="*/ 2178448 w 9150179"/>
              <a:gd name="connsiteY19" fmla="*/ 8887293 h 9507786"/>
              <a:gd name="connsiteX20" fmla="*/ 2595249 w 9150179"/>
              <a:gd name="connsiteY20" fmla="*/ 9076670 h 9507786"/>
              <a:gd name="connsiteX21" fmla="*/ 2957763 w 9150179"/>
              <a:gd name="connsiteY21" fmla="*/ 9208752 h 9507786"/>
              <a:gd name="connsiteX22" fmla="*/ 2327434 w 9150179"/>
              <a:gd name="connsiteY22" fmla="*/ 8931320 h 9507786"/>
              <a:gd name="connsiteX23" fmla="*/ 1822568 w 9150179"/>
              <a:gd name="connsiteY23" fmla="*/ 8595990 h 9507786"/>
              <a:gd name="connsiteX24" fmla="*/ 1609041 w 9150179"/>
              <a:gd name="connsiteY24" fmla="*/ 8399375 h 9507786"/>
              <a:gd name="connsiteX25" fmla="*/ 1842474 w 9150179"/>
              <a:gd name="connsiteY25" fmla="*/ 8534472 h 9507786"/>
              <a:gd name="connsiteX26" fmla="*/ 2229116 w 9150179"/>
              <a:gd name="connsiteY26" fmla="*/ 8758227 h 9507786"/>
              <a:gd name="connsiteX27" fmla="*/ 2832300 w 9150179"/>
              <a:gd name="connsiteY27" fmla="*/ 9019375 h 9507786"/>
              <a:gd name="connsiteX28" fmla="*/ 3503646 w 9150179"/>
              <a:gd name="connsiteY28" fmla="*/ 9202721 h 9507786"/>
              <a:gd name="connsiteX29" fmla="*/ 4181626 w 9150179"/>
              <a:gd name="connsiteY29" fmla="*/ 9287157 h 9507786"/>
              <a:gd name="connsiteX30" fmla="*/ 4805320 w 9150179"/>
              <a:gd name="connsiteY30" fmla="*/ 9270270 h 9507786"/>
              <a:gd name="connsiteX31" fmla="*/ 6503286 w 9150179"/>
              <a:gd name="connsiteY31" fmla="*/ 8761242 h 9507786"/>
              <a:gd name="connsiteX32" fmla="*/ 7706038 w 9150179"/>
              <a:gd name="connsiteY32" fmla="*/ 7813149 h 9507786"/>
              <a:gd name="connsiteX33" fmla="*/ 7461748 w 9150179"/>
              <a:gd name="connsiteY33" fmla="*/ 7989258 h 9507786"/>
              <a:gd name="connsiteX34" fmla="*/ 7197552 w 9150179"/>
              <a:gd name="connsiteY34" fmla="*/ 8165367 h 9507786"/>
              <a:gd name="connsiteX35" fmla="*/ 6984024 w 9150179"/>
              <a:gd name="connsiteY35" fmla="*/ 8331223 h 9507786"/>
              <a:gd name="connsiteX36" fmla="*/ 6705956 w 9150179"/>
              <a:gd name="connsiteY36" fmla="*/ 8524822 h 9507786"/>
              <a:gd name="connsiteX37" fmla="*/ 5848830 w 9150179"/>
              <a:gd name="connsiteY37" fmla="*/ 8931320 h 9507786"/>
              <a:gd name="connsiteX38" fmla="*/ 4913290 w 9150179"/>
              <a:gd name="connsiteY38" fmla="*/ 9144219 h 9507786"/>
              <a:gd name="connsiteX39" fmla="*/ 4255818 w 9150179"/>
              <a:gd name="connsiteY39" fmla="*/ 9168344 h 9507786"/>
              <a:gd name="connsiteX40" fmla="*/ 3598346 w 9150179"/>
              <a:gd name="connsiteY40" fmla="*/ 9080289 h 9507786"/>
              <a:gd name="connsiteX41" fmla="*/ 3378183 w 9150179"/>
              <a:gd name="connsiteY41" fmla="*/ 9022390 h 9507786"/>
              <a:gd name="connsiteX42" fmla="*/ 3089860 w 9150179"/>
              <a:gd name="connsiteY42" fmla="*/ 8924686 h 9507786"/>
              <a:gd name="connsiteX43" fmla="*/ 2778014 w 9150179"/>
              <a:gd name="connsiteY43" fmla="*/ 8761242 h 9507786"/>
              <a:gd name="connsiteX44" fmla="*/ 2961382 w 9150179"/>
              <a:gd name="connsiteY44" fmla="*/ 8812507 h 9507786"/>
              <a:gd name="connsiteX45" fmla="*/ 3205069 w 9150179"/>
              <a:gd name="connsiteY45" fmla="*/ 8880056 h 9507786"/>
              <a:gd name="connsiteX46" fmla="*/ 2798522 w 9150179"/>
              <a:gd name="connsiteY46" fmla="*/ 8741340 h 9507786"/>
              <a:gd name="connsiteX47" fmla="*/ 2384737 w 9150179"/>
              <a:gd name="connsiteY47" fmla="*/ 8551962 h 9507786"/>
              <a:gd name="connsiteX48" fmla="*/ 2110288 w 9150179"/>
              <a:gd name="connsiteY48" fmla="*/ 8375250 h 9507786"/>
              <a:gd name="connsiteX49" fmla="*/ 2090382 w 9150179"/>
              <a:gd name="connsiteY49" fmla="*/ 8293830 h 9507786"/>
              <a:gd name="connsiteX50" fmla="*/ 2371467 w 9150179"/>
              <a:gd name="connsiteY50" fmla="*/ 8375250 h 9507786"/>
              <a:gd name="connsiteX51" fmla="*/ 2537343 w 9150179"/>
              <a:gd name="connsiteY51" fmla="*/ 8422896 h 9507786"/>
              <a:gd name="connsiteX52" fmla="*/ 1995080 w 9150179"/>
              <a:gd name="connsiteY52" fmla="*/ 8039920 h 9507786"/>
              <a:gd name="connsiteX53" fmla="*/ 1744154 w 9150179"/>
              <a:gd name="connsiteY53" fmla="*/ 7833655 h 9507786"/>
              <a:gd name="connsiteX54" fmla="*/ 1561389 w 9150179"/>
              <a:gd name="connsiteY54" fmla="*/ 7626787 h 9507786"/>
              <a:gd name="connsiteX55" fmla="*/ 1286940 w 9150179"/>
              <a:gd name="connsiteY55" fmla="*/ 7311359 h 9507786"/>
              <a:gd name="connsiteX56" fmla="*/ 1036015 w 9150179"/>
              <a:gd name="connsiteY56" fmla="*/ 6962157 h 9507786"/>
              <a:gd name="connsiteX57" fmla="*/ 835758 w 9150179"/>
              <a:gd name="connsiteY57" fmla="*/ 6599686 h 9507786"/>
              <a:gd name="connsiteX58" fmla="*/ 751311 w 9150179"/>
              <a:gd name="connsiteY58" fmla="*/ 6345172 h 9507786"/>
              <a:gd name="connsiteX59" fmla="*/ 890044 w 9150179"/>
              <a:gd name="connsiteY59" fmla="*/ 6568927 h 9507786"/>
              <a:gd name="connsiteX60" fmla="*/ 1093920 w 9150179"/>
              <a:gd name="connsiteY60" fmla="*/ 6924764 h 9507786"/>
              <a:gd name="connsiteX61" fmla="*/ 1812314 w 9150179"/>
              <a:gd name="connsiteY61" fmla="*/ 7778772 h 9507786"/>
              <a:gd name="connsiteX62" fmla="*/ 2784649 w 9150179"/>
              <a:gd name="connsiteY62" fmla="*/ 8409628 h 9507786"/>
              <a:gd name="connsiteX63" fmla="*/ 2479437 w 9150179"/>
              <a:gd name="connsiteY63" fmla="*/ 8223266 h 9507786"/>
              <a:gd name="connsiteX64" fmla="*/ 2103653 w 9150179"/>
              <a:gd name="connsiteY64" fmla="*/ 7955484 h 9507786"/>
              <a:gd name="connsiteX65" fmla="*/ 1812314 w 9150179"/>
              <a:gd name="connsiteY65" fmla="*/ 7724492 h 9507786"/>
              <a:gd name="connsiteX66" fmla="*/ 1584914 w 9150179"/>
              <a:gd name="connsiteY66" fmla="*/ 7477818 h 9507786"/>
              <a:gd name="connsiteX67" fmla="*/ 1344846 w 9150179"/>
              <a:gd name="connsiteY67" fmla="*/ 7192546 h 9507786"/>
              <a:gd name="connsiteX68" fmla="*/ 1154842 w 9150179"/>
              <a:gd name="connsiteY68" fmla="*/ 6904258 h 9507786"/>
              <a:gd name="connsiteX69" fmla="*/ 1293575 w 9150179"/>
              <a:gd name="connsiteY69" fmla="*/ 6976029 h 9507786"/>
              <a:gd name="connsiteX70" fmla="*/ 1876855 w 9150179"/>
              <a:gd name="connsiteY70" fmla="*/ 7616534 h 9507786"/>
              <a:gd name="connsiteX71" fmla="*/ 2449278 w 9150179"/>
              <a:gd name="connsiteY71" fmla="*/ 7992274 h 9507786"/>
              <a:gd name="connsiteX72" fmla="*/ 1547516 w 9150179"/>
              <a:gd name="connsiteY72" fmla="*/ 7141885 h 9507786"/>
              <a:gd name="connsiteX73" fmla="*/ 1422656 w 9150179"/>
              <a:gd name="connsiteY73" fmla="*/ 6972410 h 9507786"/>
              <a:gd name="connsiteX74" fmla="*/ 1358116 w 9150179"/>
              <a:gd name="connsiteY74" fmla="*/ 6846962 h 9507786"/>
              <a:gd name="connsiteX75" fmla="*/ 1490214 w 9150179"/>
              <a:gd name="connsiteY75" fmla="*/ 6989297 h 9507786"/>
              <a:gd name="connsiteX76" fmla="*/ 1707360 w 9150179"/>
              <a:gd name="connsiteY76" fmla="*/ 7243811 h 9507786"/>
              <a:gd name="connsiteX77" fmla="*/ 1899776 w 9150179"/>
              <a:gd name="connsiteY77" fmla="*/ 7443441 h 9507786"/>
              <a:gd name="connsiteX78" fmla="*/ 2086764 w 9150179"/>
              <a:gd name="connsiteY78" fmla="*/ 7606282 h 9507786"/>
              <a:gd name="connsiteX79" fmla="*/ 1737520 w 9150179"/>
              <a:gd name="connsiteY79" fmla="*/ 7260095 h 9507786"/>
              <a:gd name="connsiteX80" fmla="*/ 1388275 w 9150179"/>
              <a:gd name="connsiteY80" fmla="*/ 6809569 h 9507786"/>
              <a:gd name="connsiteX81" fmla="*/ 1100556 w 9150179"/>
              <a:gd name="connsiteY81" fmla="*/ 6291495 h 9507786"/>
              <a:gd name="connsiteX82" fmla="*/ 910552 w 9150179"/>
              <a:gd name="connsiteY82" fmla="*/ 5758947 h 9507786"/>
              <a:gd name="connsiteX83" fmla="*/ 835758 w 9150179"/>
              <a:gd name="connsiteY83" fmla="*/ 5393460 h 9507786"/>
              <a:gd name="connsiteX84" fmla="*/ 832742 w 9150179"/>
              <a:gd name="connsiteY84" fmla="*/ 5166087 h 9507786"/>
              <a:gd name="connsiteX85" fmla="*/ 890044 w 9150179"/>
              <a:gd name="connsiteY85" fmla="*/ 5386223 h 9507786"/>
              <a:gd name="connsiteX86" fmla="*/ 964839 w 9150179"/>
              <a:gd name="connsiteY86" fmla="*/ 5708285 h 9507786"/>
              <a:gd name="connsiteX87" fmla="*/ 1188620 w 9150179"/>
              <a:gd name="connsiteY87" fmla="*/ 6307779 h 9507786"/>
              <a:gd name="connsiteX88" fmla="*/ 1520976 w 9150179"/>
              <a:gd name="connsiteY88" fmla="*/ 6871087 h 9507786"/>
              <a:gd name="connsiteX89" fmla="*/ 1910030 w 9150179"/>
              <a:gd name="connsiteY89" fmla="*/ 7314375 h 9507786"/>
              <a:gd name="connsiteX90" fmla="*/ 1531230 w 9150179"/>
              <a:gd name="connsiteY90" fmla="*/ 6843947 h 9507786"/>
              <a:gd name="connsiteX91" fmla="*/ 1276686 w 9150179"/>
              <a:gd name="connsiteY91" fmla="*/ 6369297 h 9507786"/>
              <a:gd name="connsiteX92" fmla="*/ 1378021 w 9150179"/>
              <a:gd name="connsiteY92" fmla="*/ 6454336 h 9507786"/>
              <a:gd name="connsiteX93" fmla="*/ 1008872 w 9150179"/>
              <a:gd name="connsiteY93" fmla="*/ 5393460 h 9507786"/>
              <a:gd name="connsiteX94" fmla="*/ 1012490 w 9150179"/>
              <a:gd name="connsiteY94" fmla="*/ 5159453 h 9507786"/>
              <a:gd name="connsiteX95" fmla="*/ 1073412 w 9150179"/>
              <a:gd name="connsiteY95" fmla="*/ 5393460 h 9507786"/>
              <a:gd name="connsiteX96" fmla="*/ 1154842 w 9150179"/>
              <a:gd name="connsiteY96" fmla="*/ 5715523 h 9507786"/>
              <a:gd name="connsiteX97" fmla="*/ 1276686 w 9150179"/>
              <a:gd name="connsiteY97" fmla="*/ 6040600 h 9507786"/>
              <a:gd name="connsiteX98" fmla="*/ 1402148 w 9150179"/>
              <a:gd name="connsiteY98" fmla="*/ 6284861 h 9507786"/>
              <a:gd name="connsiteX99" fmla="*/ 1350878 w 9150179"/>
              <a:gd name="connsiteY99" fmla="*/ 6061106 h 9507786"/>
              <a:gd name="connsiteX100" fmla="*/ 1276686 w 9150179"/>
              <a:gd name="connsiteY100" fmla="*/ 5786087 h 9507786"/>
              <a:gd name="connsiteX101" fmla="*/ 1198875 w 9150179"/>
              <a:gd name="connsiteY101" fmla="*/ 5423616 h 9507786"/>
              <a:gd name="connsiteX102" fmla="*/ 1195256 w 9150179"/>
              <a:gd name="connsiteY102" fmla="*/ 5193227 h 9507786"/>
              <a:gd name="connsiteX103" fmla="*/ 1259796 w 9150179"/>
              <a:gd name="connsiteY103" fmla="*/ 5366320 h 9507786"/>
              <a:gd name="connsiteX104" fmla="*/ 1350878 w 9150179"/>
              <a:gd name="connsiteY104" fmla="*/ 5684764 h 9507786"/>
              <a:gd name="connsiteX105" fmla="*/ 1262812 w 9150179"/>
              <a:gd name="connsiteY105" fmla="*/ 5138947 h 9507786"/>
              <a:gd name="connsiteX106" fmla="*/ 1259796 w 9150179"/>
              <a:gd name="connsiteY106" fmla="*/ 4868149 h 9507786"/>
              <a:gd name="connsiteX107" fmla="*/ 1293575 w 9150179"/>
              <a:gd name="connsiteY107" fmla="*/ 4702293 h 9507786"/>
              <a:gd name="connsiteX108" fmla="*/ 1337608 w 9150179"/>
              <a:gd name="connsiteY108" fmla="*/ 4986962 h 9507786"/>
              <a:gd name="connsiteX109" fmla="*/ 1398529 w 9150179"/>
              <a:gd name="connsiteY109" fmla="*/ 5383207 h 9507786"/>
              <a:gd name="connsiteX110" fmla="*/ 1588532 w 9150179"/>
              <a:gd name="connsiteY110" fmla="*/ 5969433 h 9507786"/>
              <a:gd name="connsiteX111" fmla="*/ 1910030 w 9150179"/>
              <a:gd name="connsiteY111" fmla="*/ 6528519 h 9507786"/>
              <a:gd name="connsiteX112" fmla="*/ 2330450 w 9150179"/>
              <a:gd name="connsiteY112" fmla="*/ 7003169 h 9507786"/>
              <a:gd name="connsiteX113" fmla="*/ 2798522 w 9150179"/>
              <a:gd name="connsiteY113" fmla="*/ 7359005 h 9507786"/>
              <a:gd name="connsiteX114" fmla="*/ 2479437 w 9150179"/>
              <a:gd name="connsiteY114" fmla="*/ 7091223 h 9507786"/>
              <a:gd name="connsiteX115" fmla="*/ 2164574 w 9150179"/>
              <a:gd name="connsiteY115" fmla="*/ 6762527 h 9507786"/>
              <a:gd name="connsiteX116" fmla="*/ 2103653 w 9150179"/>
              <a:gd name="connsiteY116" fmla="*/ 6637079 h 9507786"/>
              <a:gd name="connsiteX117" fmla="*/ 1628946 w 9150179"/>
              <a:gd name="connsiteY117" fmla="*/ 5691398 h 9507786"/>
              <a:gd name="connsiteX118" fmla="*/ 1605422 w 9150179"/>
              <a:gd name="connsiteY118" fmla="*/ 5552079 h 9507786"/>
              <a:gd name="connsiteX119" fmla="*/ 1609041 w 9150179"/>
              <a:gd name="connsiteY119" fmla="*/ 5467643 h 9507786"/>
              <a:gd name="connsiteX120" fmla="*/ 1750790 w 9150179"/>
              <a:gd name="connsiteY120" fmla="*/ 5813227 h 9507786"/>
              <a:gd name="connsiteX121" fmla="*/ 1872633 w 9150179"/>
              <a:gd name="connsiteY121" fmla="*/ 6067741 h 9507786"/>
              <a:gd name="connsiteX122" fmla="*/ 1978190 w 9150179"/>
              <a:gd name="connsiteY122" fmla="*/ 6254102 h 9507786"/>
              <a:gd name="connsiteX123" fmla="*/ 2279783 w 9150179"/>
              <a:gd name="connsiteY123" fmla="*/ 6647332 h 9507786"/>
              <a:gd name="connsiteX124" fmla="*/ 2560867 w 9150179"/>
              <a:gd name="connsiteY124" fmla="*/ 6914511 h 9507786"/>
              <a:gd name="connsiteX125" fmla="*/ 2056001 w 9150179"/>
              <a:gd name="connsiteY125" fmla="*/ 6321651 h 9507786"/>
              <a:gd name="connsiteX126" fmla="*/ 1755012 w 9150179"/>
              <a:gd name="connsiteY126" fmla="*/ 5637118 h 9507786"/>
              <a:gd name="connsiteX127" fmla="*/ 1707360 w 9150179"/>
              <a:gd name="connsiteY127" fmla="*/ 5410348 h 9507786"/>
              <a:gd name="connsiteX128" fmla="*/ 1727868 w 9150179"/>
              <a:gd name="connsiteY128" fmla="*/ 5308421 h 9507786"/>
              <a:gd name="connsiteX129" fmla="*/ 1852728 w 9150179"/>
              <a:gd name="connsiteY129" fmla="*/ 5664258 h 9507786"/>
              <a:gd name="connsiteX130" fmla="*/ 1961301 w 9150179"/>
              <a:gd name="connsiteY130" fmla="*/ 5918772 h 9507786"/>
              <a:gd name="connsiteX131" fmla="*/ 2059620 w 9150179"/>
              <a:gd name="connsiteY131" fmla="*/ 6105134 h 9507786"/>
              <a:gd name="connsiteX132" fmla="*/ 2483056 w 9150179"/>
              <a:gd name="connsiteY132" fmla="*/ 6650348 h 9507786"/>
              <a:gd name="connsiteX133" fmla="*/ 3022304 w 9150179"/>
              <a:gd name="connsiteY133" fmla="*/ 7070717 h 9507786"/>
              <a:gd name="connsiteX134" fmla="*/ 3618250 w 9150179"/>
              <a:gd name="connsiteY134" fmla="*/ 7338499 h 9507786"/>
              <a:gd name="connsiteX135" fmla="*/ 4214802 w 9150179"/>
              <a:gd name="connsiteY135" fmla="*/ 7453694 h 9507786"/>
              <a:gd name="connsiteX136" fmla="*/ 4096578 w 9150179"/>
              <a:gd name="connsiteY136" fmla="*/ 7416301 h 9507786"/>
              <a:gd name="connsiteX137" fmla="*/ 3933718 w 9150179"/>
              <a:gd name="connsiteY137" fmla="*/ 7362021 h 9507786"/>
              <a:gd name="connsiteX138" fmla="*/ 3662284 w 9150179"/>
              <a:gd name="connsiteY138" fmla="*/ 7291457 h 9507786"/>
              <a:gd name="connsiteX139" fmla="*/ 3415580 w 9150179"/>
              <a:gd name="connsiteY139" fmla="*/ 7189531 h 9507786"/>
              <a:gd name="connsiteX140" fmla="*/ 3408342 w 9150179"/>
              <a:gd name="connsiteY140" fmla="*/ 7141885 h 9507786"/>
              <a:gd name="connsiteX141" fmla="*/ 3171290 w 9150179"/>
              <a:gd name="connsiteY141" fmla="*/ 6999550 h 9507786"/>
              <a:gd name="connsiteX142" fmla="*/ 3005414 w 9150179"/>
              <a:gd name="connsiteY142" fmla="*/ 6850581 h 9507786"/>
              <a:gd name="connsiteX143" fmla="*/ 3140528 w 9150179"/>
              <a:gd name="connsiteY143" fmla="*/ 6908480 h 9507786"/>
              <a:gd name="connsiteX144" fmla="*/ 3343802 w 9150179"/>
              <a:gd name="connsiteY144" fmla="*/ 7006184 h 9507786"/>
              <a:gd name="connsiteX145" fmla="*/ 3326912 w 9150179"/>
              <a:gd name="connsiteY145" fmla="*/ 6941651 h 9507786"/>
              <a:gd name="connsiteX146" fmla="*/ 3262372 w 9150179"/>
              <a:gd name="connsiteY146" fmla="*/ 6871087 h 9507786"/>
              <a:gd name="connsiteX147" fmla="*/ 3435486 w 9150179"/>
              <a:gd name="connsiteY147" fmla="*/ 6935017 h 9507786"/>
              <a:gd name="connsiteX148" fmla="*/ 3679776 w 9150179"/>
              <a:gd name="connsiteY148" fmla="*/ 7023071 h 9507786"/>
              <a:gd name="connsiteX149" fmla="*/ 3940352 w 9150179"/>
              <a:gd name="connsiteY149" fmla="*/ 7091223 h 9507786"/>
              <a:gd name="connsiteX150" fmla="*/ 4174388 w 9150179"/>
              <a:gd name="connsiteY150" fmla="*/ 7121379 h 9507786"/>
              <a:gd name="connsiteX151" fmla="*/ 4296230 w 9150179"/>
              <a:gd name="connsiteY151" fmla="*/ 7091223 h 9507786"/>
              <a:gd name="connsiteX152" fmla="*/ 4584554 w 9150179"/>
              <a:gd name="connsiteY152" fmla="*/ 7128013 h 9507786"/>
              <a:gd name="connsiteX153" fmla="*/ 4947068 w 9150179"/>
              <a:gd name="connsiteY153" fmla="*/ 7080970 h 9507786"/>
              <a:gd name="connsiteX154" fmla="*/ 4773954 w 9150179"/>
              <a:gd name="connsiteY154" fmla="*/ 7077352 h 9507786"/>
              <a:gd name="connsiteX155" fmla="*/ 4469346 w 9150179"/>
              <a:gd name="connsiteY155" fmla="*/ 7053830 h 9507786"/>
              <a:gd name="connsiteX156" fmla="*/ 4293216 w 9150179"/>
              <a:gd name="connsiteY156" fmla="*/ 6968791 h 9507786"/>
              <a:gd name="connsiteX157" fmla="*/ 4641856 w 9150179"/>
              <a:gd name="connsiteY157" fmla="*/ 6938636 h 9507786"/>
              <a:gd name="connsiteX158" fmla="*/ 4984466 w 9150179"/>
              <a:gd name="connsiteY158" fmla="*/ 6914511 h 9507786"/>
              <a:gd name="connsiteX159" fmla="*/ 5283042 w 9150179"/>
              <a:gd name="connsiteY159" fmla="*/ 6881340 h 9507786"/>
              <a:gd name="connsiteX160" fmla="*/ 5540000 w 9150179"/>
              <a:gd name="connsiteY160" fmla="*/ 6843947 h 9507786"/>
              <a:gd name="connsiteX161" fmla="*/ 5831942 w 9150179"/>
              <a:gd name="connsiteY161" fmla="*/ 6701009 h 9507786"/>
              <a:gd name="connsiteX162" fmla="*/ 6519572 w 9150179"/>
              <a:gd name="connsiteY162" fmla="*/ 5912137 h 9507786"/>
              <a:gd name="connsiteX163" fmla="*/ 6746974 w 9150179"/>
              <a:gd name="connsiteY163" fmla="*/ 5380192 h 9507786"/>
              <a:gd name="connsiteX164" fmla="*/ 6834434 w 9150179"/>
              <a:gd name="connsiteY164" fmla="*/ 4860912 h 9507786"/>
              <a:gd name="connsiteX165" fmla="*/ 6787386 w 9150179"/>
              <a:gd name="connsiteY165" fmla="*/ 4529200 h 9507786"/>
              <a:gd name="connsiteX166" fmla="*/ 6709576 w 9150179"/>
              <a:gd name="connsiteY166" fmla="*/ 4196884 h 9507786"/>
              <a:gd name="connsiteX167" fmla="*/ 6679416 w 9150179"/>
              <a:gd name="connsiteY167" fmla="*/ 4007507 h 9507786"/>
              <a:gd name="connsiteX168" fmla="*/ 6642018 w 9150179"/>
              <a:gd name="connsiteY168" fmla="*/ 3847682 h 9507786"/>
              <a:gd name="connsiteX169" fmla="*/ 6496048 w 9150179"/>
              <a:gd name="connsiteY169" fmla="*/ 3546125 h 9507786"/>
              <a:gd name="connsiteX170" fmla="*/ 5645556 w 9150179"/>
              <a:gd name="connsiteY170" fmla="*/ 2702974 h 9507786"/>
              <a:gd name="connsiteX171" fmla="*/ 4540522 w 9150179"/>
              <a:gd name="connsiteY171" fmla="*/ 2400814 h 9507786"/>
              <a:gd name="connsiteX172" fmla="*/ 5231772 w 9150179"/>
              <a:gd name="connsiteY172" fmla="*/ 2553402 h 9507786"/>
              <a:gd name="connsiteX173" fmla="*/ 5848830 w 9150179"/>
              <a:gd name="connsiteY173" fmla="*/ 2912857 h 9507786"/>
              <a:gd name="connsiteX174" fmla="*/ 6068992 w 9150179"/>
              <a:gd name="connsiteY174" fmla="*/ 3116106 h 9507786"/>
              <a:gd name="connsiteX175" fmla="*/ 6316298 w 9150179"/>
              <a:gd name="connsiteY175" fmla="*/ 3427915 h 9507786"/>
              <a:gd name="connsiteX176" fmla="*/ 6489412 w 9150179"/>
              <a:gd name="connsiteY176" fmla="*/ 3736106 h 9507786"/>
              <a:gd name="connsiteX177" fmla="*/ 6580494 w 9150179"/>
              <a:gd name="connsiteY177" fmla="*/ 4031028 h 9507786"/>
              <a:gd name="connsiteX178" fmla="*/ 6540080 w 9150179"/>
              <a:gd name="connsiteY178" fmla="*/ 3959861 h 9507786"/>
              <a:gd name="connsiteX179" fmla="*/ 6347062 w 9150179"/>
              <a:gd name="connsiteY179" fmla="*/ 3576884 h 9507786"/>
              <a:gd name="connsiteX180" fmla="*/ 6096136 w 9150179"/>
              <a:gd name="connsiteY180" fmla="*/ 3221048 h 9507786"/>
              <a:gd name="connsiteX181" fmla="*/ 5581016 w 9150179"/>
              <a:gd name="connsiteY181" fmla="*/ 2790425 h 9507786"/>
              <a:gd name="connsiteX182" fmla="*/ 4987482 w 9150179"/>
              <a:gd name="connsiteY182" fmla="*/ 2539530 h 9507786"/>
              <a:gd name="connsiteX183" fmla="*/ 4357756 w 9150179"/>
              <a:gd name="connsiteY183" fmla="*/ 2462332 h 9507786"/>
              <a:gd name="connsiteX184" fmla="*/ 3720190 w 9150179"/>
              <a:gd name="connsiteY184" fmla="*/ 2557020 h 9507786"/>
              <a:gd name="connsiteX185" fmla="*/ 3466248 w 9150179"/>
              <a:gd name="connsiteY185" fmla="*/ 2648693 h 9507786"/>
              <a:gd name="connsiteX186" fmla="*/ 3252118 w 9150179"/>
              <a:gd name="connsiteY186" fmla="*/ 2773538 h 9507786"/>
              <a:gd name="connsiteX187" fmla="*/ 3147766 w 9150179"/>
              <a:gd name="connsiteY187" fmla="*/ 2895367 h 9507786"/>
              <a:gd name="connsiteX188" fmla="*/ 3028939 w 9150179"/>
              <a:gd name="connsiteY188" fmla="*/ 3034686 h 9507786"/>
              <a:gd name="connsiteX189" fmla="*/ 3018685 w 9150179"/>
              <a:gd name="connsiteY189" fmla="*/ 2994277 h 9507786"/>
              <a:gd name="connsiteX190" fmla="*/ 3059098 w 9150179"/>
              <a:gd name="connsiteY190" fmla="*/ 2916476 h 9507786"/>
              <a:gd name="connsiteX191" fmla="*/ 2829284 w 9150179"/>
              <a:gd name="connsiteY191" fmla="*/ 3136009 h 9507786"/>
              <a:gd name="connsiteX192" fmla="*/ 2723727 w 9150179"/>
              <a:gd name="connsiteY192" fmla="*/ 3227682 h 9507786"/>
              <a:gd name="connsiteX193" fmla="*/ 2656170 w 9150179"/>
              <a:gd name="connsiteY193" fmla="*/ 3312721 h 9507786"/>
              <a:gd name="connsiteX194" fmla="*/ 2710457 w 9150179"/>
              <a:gd name="connsiteY194" fmla="*/ 3136009 h 9507786"/>
              <a:gd name="connsiteX195" fmla="*/ 2842554 w 9150179"/>
              <a:gd name="connsiteY195" fmla="*/ 2926729 h 9507786"/>
              <a:gd name="connsiteX196" fmla="*/ 2849190 w 9150179"/>
              <a:gd name="connsiteY196" fmla="*/ 2865211 h 9507786"/>
              <a:gd name="connsiteX197" fmla="*/ 2907096 w 9150179"/>
              <a:gd name="connsiteY197" fmla="*/ 2770523 h 9507786"/>
              <a:gd name="connsiteX198" fmla="*/ 4147244 w 9150179"/>
              <a:gd name="connsiteY198" fmla="*/ 2177059 h 9507786"/>
              <a:gd name="connsiteX199" fmla="*/ 4621952 w 9150179"/>
              <a:gd name="connsiteY199" fmla="*/ 2139666 h 9507786"/>
              <a:gd name="connsiteX200" fmla="*/ 4154482 w 9150179"/>
              <a:gd name="connsiteY200" fmla="*/ 2143888 h 9507786"/>
              <a:gd name="connsiteX201" fmla="*/ 3923462 w 9150179"/>
              <a:gd name="connsiteY201" fmla="*/ 2180678 h 9507786"/>
              <a:gd name="connsiteX202" fmla="*/ 3740698 w 9150179"/>
              <a:gd name="connsiteY202" fmla="*/ 2218071 h 9507786"/>
              <a:gd name="connsiteX203" fmla="*/ 3655648 w 9150179"/>
              <a:gd name="connsiteY203" fmla="*/ 2211437 h 9507786"/>
              <a:gd name="connsiteX204" fmla="*/ 3177926 w 9150179"/>
              <a:gd name="connsiteY204" fmla="*/ 2431573 h 9507786"/>
              <a:gd name="connsiteX205" fmla="*/ 2913730 w 9150179"/>
              <a:gd name="connsiteY205" fmla="*/ 2651709 h 9507786"/>
              <a:gd name="connsiteX206" fmla="*/ 2808776 w 9150179"/>
              <a:gd name="connsiteY206" fmla="*/ 2766904 h 9507786"/>
              <a:gd name="connsiteX207" fmla="*/ 2683314 w 9150179"/>
              <a:gd name="connsiteY207" fmla="*/ 2882098 h 9507786"/>
              <a:gd name="connsiteX208" fmla="*/ 2670044 w 9150179"/>
              <a:gd name="connsiteY208" fmla="*/ 2848324 h 9507786"/>
              <a:gd name="connsiteX209" fmla="*/ 2754490 w 9150179"/>
              <a:gd name="connsiteY209" fmla="*/ 2743382 h 9507786"/>
              <a:gd name="connsiteX210" fmla="*/ 3144148 w 9150179"/>
              <a:gd name="connsiteY210" fmla="*/ 2373674 h 9507786"/>
              <a:gd name="connsiteX211" fmla="*/ 3337166 w 9150179"/>
              <a:gd name="connsiteY211" fmla="*/ 2231340 h 9507786"/>
              <a:gd name="connsiteX212" fmla="*/ 3211704 w 9150179"/>
              <a:gd name="connsiteY212" fmla="*/ 2275970 h 9507786"/>
              <a:gd name="connsiteX213" fmla="*/ 3038590 w 9150179"/>
              <a:gd name="connsiteY213" fmla="*/ 2377293 h 9507786"/>
              <a:gd name="connsiteX214" fmla="*/ 2757506 w 9150179"/>
              <a:gd name="connsiteY214" fmla="*/ 2580542 h 9507786"/>
              <a:gd name="connsiteX215" fmla="*/ 2557852 w 9150179"/>
              <a:gd name="connsiteY215" fmla="*/ 2804297 h 9507786"/>
              <a:gd name="connsiteX216" fmla="*/ 2469183 w 9150179"/>
              <a:gd name="connsiteY216" fmla="*/ 2994277 h 9507786"/>
              <a:gd name="connsiteX217" fmla="*/ 2411880 w 9150179"/>
              <a:gd name="connsiteY217" fmla="*/ 3105853 h 9507786"/>
              <a:gd name="connsiteX218" fmla="*/ 2337688 w 9150179"/>
              <a:gd name="connsiteY218" fmla="*/ 3221048 h 9507786"/>
              <a:gd name="connsiteX219" fmla="*/ 2357594 w 9150179"/>
              <a:gd name="connsiteY219" fmla="*/ 3095600 h 9507786"/>
              <a:gd name="connsiteX220" fmla="*/ 2422134 w 9150179"/>
              <a:gd name="connsiteY220" fmla="*/ 2919491 h 9507786"/>
              <a:gd name="connsiteX221" fmla="*/ 2520454 w 9150179"/>
              <a:gd name="connsiteY221" fmla="*/ 2780775 h 9507786"/>
              <a:gd name="connsiteX222" fmla="*/ 2357594 w 9150179"/>
              <a:gd name="connsiteY222" fmla="*/ 2973771 h 9507786"/>
              <a:gd name="connsiteX223" fmla="*/ 2212226 w 9150179"/>
              <a:gd name="connsiteY223" fmla="*/ 3190289 h 9507786"/>
              <a:gd name="connsiteX224" fmla="*/ 2133812 w 9150179"/>
              <a:gd name="connsiteY224" fmla="*/ 3444802 h 9507786"/>
              <a:gd name="connsiteX225" fmla="*/ 2096414 w 9150179"/>
              <a:gd name="connsiteY225" fmla="*/ 3593771 h 9507786"/>
              <a:gd name="connsiteX226" fmla="*/ 2042731 w 9150179"/>
              <a:gd name="connsiteY226" fmla="*/ 3732487 h 9507786"/>
              <a:gd name="connsiteX227" fmla="*/ 2032477 w 9150179"/>
              <a:gd name="connsiteY227" fmla="*/ 3627546 h 9507786"/>
              <a:gd name="connsiteX228" fmla="*/ 2049366 w 9150179"/>
              <a:gd name="connsiteY228" fmla="*/ 3464705 h 9507786"/>
              <a:gd name="connsiteX229" fmla="*/ 1795425 w 9150179"/>
              <a:gd name="connsiteY229" fmla="*/ 4139589 h 9507786"/>
              <a:gd name="connsiteX230" fmla="*/ 1727868 w 9150179"/>
              <a:gd name="connsiteY230" fmla="*/ 4471301 h 9507786"/>
              <a:gd name="connsiteX231" fmla="*/ 1659708 w 9150179"/>
              <a:gd name="connsiteY231" fmla="*/ 4620270 h 9507786"/>
              <a:gd name="connsiteX232" fmla="*/ 1639200 w 9150179"/>
              <a:gd name="connsiteY232" fmla="*/ 4346456 h 9507786"/>
              <a:gd name="connsiteX233" fmla="*/ 1696502 w 9150179"/>
              <a:gd name="connsiteY233" fmla="*/ 3953227 h 9507786"/>
              <a:gd name="connsiteX234" fmla="*/ 1615676 w 9150179"/>
              <a:gd name="connsiteY234" fmla="*/ 4495425 h 9507786"/>
              <a:gd name="connsiteX235" fmla="*/ 1571644 w 9150179"/>
              <a:gd name="connsiteY235" fmla="*/ 4478538 h 9507786"/>
              <a:gd name="connsiteX236" fmla="*/ 1493832 w 9150179"/>
              <a:gd name="connsiteY236" fmla="*/ 4681787 h 9507786"/>
              <a:gd name="connsiteX237" fmla="*/ 1479959 w 9150179"/>
              <a:gd name="connsiteY237" fmla="*/ 4481554 h 9507786"/>
              <a:gd name="connsiteX238" fmla="*/ 1499864 w 9150179"/>
              <a:gd name="connsiteY238" fmla="*/ 4196884 h 9507786"/>
              <a:gd name="connsiteX239" fmla="*/ 1703741 w 9150179"/>
              <a:gd name="connsiteY239" fmla="*/ 3421281 h 9507786"/>
              <a:gd name="connsiteX240" fmla="*/ 2056001 w 9150179"/>
              <a:gd name="connsiteY240" fmla="*/ 2773538 h 9507786"/>
              <a:gd name="connsiteX241" fmla="*/ 1737520 w 9150179"/>
              <a:gd name="connsiteY241" fmla="*/ 3210795 h 9507786"/>
              <a:gd name="connsiteX242" fmla="*/ 1605422 w 9150179"/>
              <a:gd name="connsiteY242" fmla="*/ 3431534 h 9507786"/>
              <a:gd name="connsiteX243" fmla="*/ 1517356 w 9150179"/>
              <a:gd name="connsiteY243" fmla="*/ 3563616 h 9507786"/>
              <a:gd name="connsiteX244" fmla="*/ 1507102 w 9150179"/>
              <a:gd name="connsiteY244" fmla="*/ 3482195 h 9507786"/>
              <a:gd name="connsiteX245" fmla="*/ 1499864 w 9150179"/>
              <a:gd name="connsiteY245" fmla="*/ 3417663 h 9507786"/>
              <a:gd name="connsiteX246" fmla="*/ 1394910 w 9150179"/>
              <a:gd name="connsiteY246" fmla="*/ 3590756 h 9507786"/>
              <a:gd name="connsiteX247" fmla="*/ 1290559 w 9150179"/>
              <a:gd name="connsiteY247" fmla="*/ 3783752 h 9507786"/>
              <a:gd name="connsiteX248" fmla="*/ 1330972 w 9150179"/>
              <a:gd name="connsiteY248" fmla="*/ 3471943 h 9507786"/>
              <a:gd name="connsiteX249" fmla="*/ 1310464 w 9150179"/>
              <a:gd name="connsiteY249" fmla="*/ 3434550 h 9507786"/>
              <a:gd name="connsiteX250" fmla="*/ 1499864 w 9150179"/>
              <a:gd name="connsiteY250" fmla="*/ 2994277 h 9507786"/>
              <a:gd name="connsiteX251" fmla="*/ 1432308 w 9150179"/>
              <a:gd name="connsiteY251" fmla="*/ 3071476 h 9507786"/>
              <a:gd name="connsiteX252" fmla="*/ 1375005 w 9150179"/>
              <a:gd name="connsiteY252" fmla="*/ 3095600 h 9507786"/>
              <a:gd name="connsiteX253" fmla="*/ 1456435 w 9150179"/>
              <a:gd name="connsiteY253" fmla="*/ 2912857 h 9507786"/>
              <a:gd name="connsiteX254" fmla="*/ 1612057 w 9150179"/>
              <a:gd name="connsiteY254" fmla="*/ 2668596 h 9507786"/>
              <a:gd name="connsiteX255" fmla="*/ 1639200 w 9150179"/>
              <a:gd name="connsiteY255" fmla="*/ 2580542 h 9507786"/>
              <a:gd name="connsiteX256" fmla="*/ 1683232 w 9150179"/>
              <a:gd name="connsiteY256" fmla="*/ 2489472 h 9507786"/>
              <a:gd name="connsiteX257" fmla="*/ 1442562 w 9150179"/>
              <a:gd name="connsiteY257" fmla="*/ 2800678 h 9507786"/>
              <a:gd name="connsiteX258" fmla="*/ 1327354 w 9150179"/>
              <a:gd name="connsiteY258" fmla="*/ 2892351 h 9507786"/>
              <a:gd name="connsiteX259" fmla="*/ 1486594 w 9150179"/>
              <a:gd name="connsiteY259" fmla="*/ 2604063 h 9507786"/>
              <a:gd name="connsiteX260" fmla="*/ 1774917 w 9150179"/>
              <a:gd name="connsiteY260" fmla="*/ 2238577 h 9507786"/>
              <a:gd name="connsiteX261" fmla="*/ 1954666 w 9150179"/>
              <a:gd name="connsiteY261" fmla="*/ 2052215 h 9507786"/>
              <a:gd name="connsiteX262" fmla="*/ 2039112 w 9150179"/>
              <a:gd name="connsiteY262" fmla="*/ 1933402 h 9507786"/>
              <a:gd name="connsiteX263" fmla="*/ 2164574 w 9150179"/>
              <a:gd name="connsiteY263" fmla="*/ 1801320 h 9507786"/>
              <a:gd name="connsiteX264" fmla="*/ 1876855 w 9150179"/>
              <a:gd name="connsiteY264" fmla="*/ 2061865 h 9507786"/>
              <a:gd name="connsiteX265" fmla="*/ 1595168 w 9150179"/>
              <a:gd name="connsiteY265" fmla="*/ 2357390 h 9507786"/>
              <a:gd name="connsiteX266" fmla="*/ 1330972 w 9150179"/>
              <a:gd name="connsiteY266" fmla="*/ 2730114 h 9507786"/>
              <a:gd name="connsiteX267" fmla="*/ 1158462 w 9150179"/>
              <a:gd name="connsiteY267" fmla="*/ 2963518 h 9507786"/>
              <a:gd name="connsiteX268" fmla="*/ 1245924 w 9150179"/>
              <a:gd name="connsiteY268" fmla="*/ 2705989 h 9507786"/>
              <a:gd name="connsiteX269" fmla="*/ 1523992 w 9150179"/>
              <a:gd name="connsiteY269" fmla="*/ 2295872 h 9507786"/>
              <a:gd name="connsiteX270" fmla="*/ 1829204 w 9150179"/>
              <a:gd name="connsiteY270" fmla="*/ 1943051 h 9507786"/>
              <a:gd name="connsiteX271" fmla="*/ 2164574 w 9150179"/>
              <a:gd name="connsiteY271" fmla="*/ 1642098 h 9507786"/>
              <a:gd name="connsiteX272" fmla="*/ 1829204 w 9150179"/>
              <a:gd name="connsiteY272" fmla="*/ 1926768 h 9507786"/>
              <a:gd name="connsiteX273" fmla="*/ 1479959 w 9150179"/>
              <a:gd name="connsiteY273" fmla="*/ 2306125 h 9507786"/>
              <a:gd name="connsiteX274" fmla="*/ 1164494 w 9150179"/>
              <a:gd name="connsiteY274" fmla="*/ 2763285 h 9507786"/>
              <a:gd name="connsiteX275" fmla="*/ 958204 w 9150179"/>
              <a:gd name="connsiteY275" fmla="*/ 3105853 h 9507786"/>
              <a:gd name="connsiteX276" fmla="*/ 951569 w 9150179"/>
              <a:gd name="connsiteY276" fmla="*/ 3011165 h 9507786"/>
              <a:gd name="connsiteX277" fmla="*/ 1327354 w 9150179"/>
              <a:gd name="connsiteY277" fmla="*/ 2360406 h 9507786"/>
              <a:gd name="connsiteX278" fmla="*/ 1839458 w 9150179"/>
              <a:gd name="connsiteY278" fmla="*/ 1777195 h 9507786"/>
              <a:gd name="connsiteX279" fmla="*/ 1394910 w 9150179"/>
              <a:gd name="connsiteY279" fmla="*/ 2160172 h 9507786"/>
              <a:gd name="connsiteX280" fmla="*/ 920806 w 9150179"/>
              <a:gd name="connsiteY280" fmla="*/ 2797662 h 9507786"/>
              <a:gd name="connsiteX281" fmla="*/ 788709 w 9150179"/>
              <a:gd name="connsiteY281" fmla="*/ 3055192 h 9507786"/>
              <a:gd name="connsiteX282" fmla="*/ 697025 w 9150179"/>
              <a:gd name="connsiteY282" fmla="*/ 3241554 h 9507786"/>
              <a:gd name="connsiteX283" fmla="*/ 656611 w 9150179"/>
              <a:gd name="connsiteY283" fmla="*/ 3166768 h 9507786"/>
              <a:gd name="connsiteX284" fmla="*/ 487116 w 9150179"/>
              <a:gd name="connsiteY284" fmla="*/ 3604024 h 9507786"/>
              <a:gd name="connsiteX285" fmla="*/ 415940 w 9150179"/>
              <a:gd name="connsiteY285" fmla="*/ 3861554 h 9507786"/>
              <a:gd name="connsiteX286" fmla="*/ 358035 w 9150179"/>
              <a:gd name="connsiteY286" fmla="*/ 4041281 h 9507786"/>
              <a:gd name="connsiteX287" fmla="*/ 378543 w 9150179"/>
              <a:gd name="connsiteY287" fmla="*/ 3672176 h 9507786"/>
              <a:gd name="connsiteX288" fmla="*/ 466608 w 9150179"/>
              <a:gd name="connsiteY288" fmla="*/ 3332624 h 9507786"/>
              <a:gd name="connsiteX289" fmla="*/ 567943 w 9150179"/>
              <a:gd name="connsiteY289" fmla="*/ 3048557 h 9507786"/>
              <a:gd name="connsiteX290" fmla="*/ 1042650 w 9150179"/>
              <a:gd name="connsiteY290" fmla="*/ 2184297 h 9507786"/>
              <a:gd name="connsiteX291" fmla="*/ 1723646 w 9150179"/>
              <a:gd name="connsiteY291" fmla="*/ 1438246 h 9507786"/>
              <a:gd name="connsiteX292" fmla="*/ 2557852 w 9150179"/>
              <a:gd name="connsiteY292" fmla="*/ 879160 h 9507786"/>
              <a:gd name="connsiteX293" fmla="*/ 3475900 w 9150179"/>
              <a:gd name="connsiteY293" fmla="*/ 540814 h 9507786"/>
              <a:gd name="connsiteX294" fmla="*/ 3337166 w 9150179"/>
              <a:gd name="connsiteY294" fmla="*/ 533577 h 9507786"/>
              <a:gd name="connsiteX295" fmla="*/ 2452897 w 9150179"/>
              <a:gd name="connsiteY295" fmla="*/ 865892 h 9507786"/>
              <a:gd name="connsiteX296" fmla="*/ 1591548 w 9150179"/>
              <a:gd name="connsiteY296" fmla="*/ 1448499 h 9507786"/>
              <a:gd name="connsiteX297" fmla="*/ 900298 w 9150179"/>
              <a:gd name="connsiteY297" fmla="*/ 2201184 h 9507786"/>
              <a:gd name="connsiteX298" fmla="*/ 435846 w 9150179"/>
              <a:gd name="connsiteY298" fmla="*/ 2970153 h 9507786"/>
              <a:gd name="connsiteX299" fmla="*/ 273589 w 9150179"/>
              <a:gd name="connsiteY299" fmla="*/ 3281962 h 9507786"/>
              <a:gd name="connsiteX300" fmla="*/ 348384 w 9150179"/>
              <a:gd name="connsiteY300" fmla="*/ 2956884 h 9507786"/>
              <a:gd name="connsiteX301" fmla="*/ 466608 w 9150179"/>
              <a:gd name="connsiteY301" fmla="*/ 2682468 h 9507786"/>
              <a:gd name="connsiteX302" fmla="*/ 578800 w 9150179"/>
              <a:gd name="connsiteY302" fmla="*/ 2455094 h 9507786"/>
              <a:gd name="connsiteX303" fmla="*/ 408702 w 9150179"/>
              <a:gd name="connsiteY303" fmla="*/ 2753635 h 9507786"/>
              <a:gd name="connsiteX304" fmla="*/ 225937 w 9150179"/>
              <a:gd name="connsiteY304" fmla="*/ 3173402 h 9507786"/>
              <a:gd name="connsiteX305" fmla="*/ 12409 w 9150179"/>
              <a:gd name="connsiteY305" fmla="*/ 3722838 h 9507786"/>
              <a:gd name="connsiteX306" fmla="*/ 73331 w 9150179"/>
              <a:gd name="connsiteY306" fmla="*/ 3299452 h 9507786"/>
              <a:gd name="connsiteX307" fmla="*/ 198794 w 9150179"/>
              <a:gd name="connsiteY307" fmla="*/ 2936379 h 9507786"/>
              <a:gd name="connsiteX308" fmla="*/ 338129 w 9150179"/>
              <a:gd name="connsiteY308" fmla="*/ 2621553 h 9507786"/>
              <a:gd name="connsiteX309" fmla="*/ 883409 w 9150179"/>
              <a:gd name="connsiteY309" fmla="*/ 1747040 h 9507786"/>
              <a:gd name="connsiteX310" fmla="*/ 1659708 w 9150179"/>
              <a:gd name="connsiteY310" fmla="*/ 984102 h 9507786"/>
              <a:gd name="connsiteX311" fmla="*/ 2595249 w 9150179"/>
              <a:gd name="connsiteY311" fmla="*/ 425619 h 9507786"/>
              <a:gd name="connsiteX312" fmla="*/ 3588092 w 9150179"/>
              <a:gd name="connsiteY312" fmla="*/ 110191 h 9507786"/>
              <a:gd name="connsiteX313" fmla="*/ 3520534 w 9150179"/>
              <a:gd name="connsiteY313" fmla="*/ 79433 h 9507786"/>
              <a:gd name="connsiteX314" fmla="*/ 4201530 w 9150179"/>
              <a:gd name="connsiteY314" fmla="*/ 1631 h 950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9150179" h="9507786">
                <a:moveTo>
                  <a:pt x="1544500" y="4231262"/>
                </a:moveTo>
                <a:cubicBezTo>
                  <a:pt x="1537262" y="4288558"/>
                  <a:pt x="1531230" y="4363344"/>
                  <a:pt x="1544500" y="4373596"/>
                </a:cubicBezTo>
                <a:cubicBezTo>
                  <a:pt x="1561389" y="4328966"/>
                  <a:pt x="1554754" y="4251165"/>
                  <a:pt x="1544500" y="4231262"/>
                </a:cubicBezTo>
                <a:close/>
                <a:moveTo>
                  <a:pt x="4201530" y="1631"/>
                </a:moveTo>
                <a:cubicBezTo>
                  <a:pt x="4604458" y="-8622"/>
                  <a:pt x="5041768" y="28771"/>
                  <a:pt x="5482696" y="133713"/>
                </a:cubicBezTo>
                <a:cubicBezTo>
                  <a:pt x="5923022" y="235639"/>
                  <a:pt x="6363950" y="408732"/>
                  <a:pt x="6774116" y="648771"/>
                </a:cubicBezTo>
                <a:cubicBezTo>
                  <a:pt x="7184282" y="886398"/>
                  <a:pt x="7563082" y="1191573"/>
                  <a:pt x="7885786" y="1540172"/>
                </a:cubicBezTo>
                <a:cubicBezTo>
                  <a:pt x="8210904" y="1892993"/>
                  <a:pt x="8475098" y="2292857"/>
                  <a:pt x="8671738" y="2709005"/>
                </a:cubicBezTo>
                <a:cubicBezTo>
                  <a:pt x="8790564" y="2959900"/>
                  <a:pt x="8878630" y="3207779"/>
                  <a:pt x="8946790" y="3448421"/>
                </a:cubicBezTo>
                <a:cubicBezTo>
                  <a:pt x="9014346" y="3688460"/>
                  <a:pt x="9061394" y="3926087"/>
                  <a:pt x="9095776" y="4160094"/>
                </a:cubicBezTo>
                <a:cubicBezTo>
                  <a:pt x="9125936" y="4373596"/>
                  <a:pt x="9146444" y="4583480"/>
                  <a:pt x="9149460" y="4800600"/>
                </a:cubicBezTo>
                <a:cubicBezTo>
                  <a:pt x="9153078" y="5017118"/>
                  <a:pt x="9143428" y="5237254"/>
                  <a:pt x="9112062" y="5467643"/>
                </a:cubicBezTo>
                <a:cubicBezTo>
                  <a:pt x="9048124" y="5935056"/>
                  <a:pt x="8905774" y="6416943"/>
                  <a:pt x="8692246" y="6860834"/>
                </a:cubicBezTo>
                <a:cubicBezTo>
                  <a:pt x="8478718" y="7301106"/>
                  <a:pt x="8194014" y="7704588"/>
                  <a:pt x="7885786" y="8039920"/>
                </a:cubicBezTo>
                <a:cubicBezTo>
                  <a:pt x="7461748" y="8477176"/>
                  <a:pt x="6956882" y="8836028"/>
                  <a:pt x="6401348" y="9086923"/>
                </a:cubicBezTo>
                <a:cubicBezTo>
                  <a:pt x="5794544" y="9357721"/>
                  <a:pt x="5130436" y="9503674"/>
                  <a:pt x="4472362" y="9507293"/>
                </a:cubicBezTo>
                <a:cubicBezTo>
                  <a:pt x="3815492" y="9516943"/>
                  <a:pt x="3147766" y="9384861"/>
                  <a:pt x="2537343" y="9124316"/>
                </a:cubicBezTo>
                <a:cubicBezTo>
                  <a:pt x="2334070" y="9036262"/>
                  <a:pt x="2137431" y="8937955"/>
                  <a:pt x="1951047" y="8822760"/>
                </a:cubicBezTo>
                <a:cubicBezTo>
                  <a:pt x="1859362" y="8747974"/>
                  <a:pt x="1856347" y="8731087"/>
                  <a:pt x="1907014" y="8751593"/>
                </a:cubicBezTo>
                <a:cubicBezTo>
                  <a:pt x="1954666" y="8768480"/>
                  <a:pt x="2052985" y="8822760"/>
                  <a:pt x="2178448" y="8887293"/>
                </a:cubicBezTo>
                <a:cubicBezTo>
                  <a:pt x="2303307" y="8947604"/>
                  <a:pt x="2452897" y="9019375"/>
                  <a:pt x="2595249" y="9076670"/>
                </a:cubicBezTo>
                <a:cubicBezTo>
                  <a:pt x="2737600" y="9134569"/>
                  <a:pt x="2869698" y="9181612"/>
                  <a:pt x="2957763" y="9208752"/>
                </a:cubicBezTo>
                <a:cubicBezTo>
                  <a:pt x="2727346" y="9130951"/>
                  <a:pt x="2516834" y="9036262"/>
                  <a:pt x="2327434" y="8931320"/>
                </a:cubicBezTo>
                <a:cubicBezTo>
                  <a:pt x="2137431" y="8822760"/>
                  <a:pt x="1967936" y="8707565"/>
                  <a:pt x="1822568" y="8595990"/>
                </a:cubicBezTo>
                <a:cubicBezTo>
                  <a:pt x="1713995" y="8507332"/>
                  <a:pt x="1588532" y="8399375"/>
                  <a:pt x="1609041" y="8399375"/>
                </a:cubicBezTo>
                <a:cubicBezTo>
                  <a:pt x="1625930" y="8399375"/>
                  <a:pt x="1720630" y="8460289"/>
                  <a:pt x="1842474" y="8534472"/>
                </a:cubicBezTo>
                <a:cubicBezTo>
                  <a:pt x="1961301" y="8612274"/>
                  <a:pt x="2110288" y="8697312"/>
                  <a:pt x="2229116" y="8758227"/>
                </a:cubicBezTo>
                <a:cubicBezTo>
                  <a:pt x="2411880" y="8852916"/>
                  <a:pt x="2615154" y="8941573"/>
                  <a:pt x="2832300" y="9019375"/>
                </a:cubicBezTo>
                <a:cubicBezTo>
                  <a:pt x="3045828" y="9097176"/>
                  <a:pt x="3272626" y="9158091"/>
                  <a:pt x="3503646" y="9202721"/>
                </a:cubicBezTo>
                <a:cubicBezTo>
                  <a:pt x="3730444" y="9249764"/>
                  <a:pt x="3960860" y="9276904"/>
                  <a:pt x="4181626" y="9287157"/>
                </a:cubicBezTo>
                <a:cubicBezTo>
                  <a:pt x="4401186" y="9297410"/>
                  <a:pt x="4611698" y="9290172"/>
                  <a:pt x="4805320" y="9270270"/>
                </a:cubicBezTo>
                <a:cubicBezTo>
                  <a:pt x="5438664" y="9212371"/>
                  <a:pt x="6014706" y="9022390"/>
                  <a:pt x="6503286" y="8761242"/>
                </a:cubicBezTo>
                <a:cubicBezTo>
                  <a:pt x="6990660" y="8500698"/>
                  <a:pt x="7390572" y="8168986"/>
                  <a:pt x="7706038" y="7813149"/>
                </a:cubicBezTo>
                <a:cubicBezTo>
                  <a:pt x="7678894" y="7819180"/>
                  <a:pt x="7567304" y="7918090"/>
                  <a:pt x="7461748" y="7989258"/>
                </a:cubicBezTo>
                <a:cubicBezTo>
                  <a:pt x="7380920" y="8042935"/>
                  <a:pt x="7285618" y="8097215"/>
                  <a:pt x="7197552" y="8165367"/>
                </a:cubicBezTo>
                <a:cubicBezTo>
                  <a:pt x="7149900" y="8199141"/>
                  <a:pt x="7072090" y="8263674"/>
                  <a:pt x="6984024" y="8331223"/>
                </a:cubicBezTo>
                <a:cubicBezTo>
                  <a:pt x="6895960" y="8399375"/>
                  <a:pt x="6794022" y="8466923"/>
                  <a:pt x="6705956" y="8524822"/>
                </a:cubicBezTo>
                <a:cubicBezTo>
                  <a:pt x="6448396" y="8683441"/>
                  <a:pt x="6157058" y="8825776"/>
                  <a:pt x="5848830" y="8931320"/>
                </a:cubicBezTo>
                <a:cubicBezTo>
                  <a:pt x="5543618" y="9036262"/>
                  <a:pt x="5221518" y="9107429"/>
                  <a:pt x="4913290" y="9144219"/>
                </a:cubicBezTo>
                <a:cubicBezTo>
                  <a:pt x="4699762" y="9168344"/>
                  <a:pt x="4479600" y="9178597"/>
                  <a:pt x="4255818" y="9168344"/>
                </a:cubicBezTo>
                <a:cubicBezTo>
                  <a:pt x="4035654" y="9158091"/>
                  <a:pt x="3811874" y="9127935"/>
                  <a:pt x="3598346" y="9080289"/>
                </a:cubicBezTo>
                <a:cubicBezTo>
                  <a:pt x="3547678" y="9070036"/>
                  <a:pt x="3469264" y="9049530"/>
                  <a:pt x="3378183" y="9022390"/>
                </a:cubicBezTo>
                <a:cubicBezTo>
                  <a:pt x="3286499" y="8995250"/>
                  <a:pt x="3184561" y="8962079"/>
                  <a:pt x="3089860" y="8924686"/>
                </a:cubicBezTo>
                <a:cubicBezTo>
                  <a:pt x="2907096" y="8852916"/>
                  <a:pt x="2754490" y="8772098"/>
                  <a:pt x="2778014" y="8761242"/>
                </a:cubicBezTo>
                <a:cubicBezTo>
                  <a:pt x="2794903" y="8751593"/>
                  <a:pt x="2872714" y="8778733"/>
                  <a:pt x="2961382" y="8812507"/>
                </a:cubicBezTo>
                <a:cubicBezTo>
                  <a:pt x="3048844" y="8843266"/>
                  <a:pt x="3150782" y="8873421"/>
                  <a:pt x="3205069" y="8880056"/>
                </a:cubicBezTo>
                <a:cubicBezTo>
                  <a:pt x="3086242" y="8843266"/>
                  <a:pt x="2943890" y="8798635"/>
                  <a:pt x="2798522" y="8741340"/>
                </a:cubicBezTo>
                <a:cubicBezTo>
                  <a:pt x="2652552" y="8687060"/>
                  <a:pt x="2506580" y="8619511"/>
                  <a:pt x="2384737" y="8551962"/>
                </a:cubicBezTo>
                <a:cubicBezTo>
                  <a:pt x="2262894" y="8487429"/>
                  <a:pt x="2164574" y="8422896"/>
                  <a:pt x="2110288" y="8375250"/>
                </a:cubicBezTo>
                <a:cubicBezTo>
                  <a:pt x="2056001" y="8324588"/>
                  <a:pt x="2042731" y="8297448"/>
                  <a:pt x="2090382" y="8293830"/>
                </a:cubicBezTo>
                <a:cubicBezTo>
                  <a:pt x="2141050" y="8293830"/>
                  <a:pt x="2259878" y="8338460"/>
                  <a:pt x="2371467" y="8375250"/>
                </a:cubicBezTo>
                <a:cubicBezTo>
                  <a:pt x="2428770" y="8395756"/>
                  <a:pt x="2547597" y="8447021"/>
                  <a:pt x="2537343" y="8422896"/>
                </a:cubicBezTo>
                <a:cubicBezTo>
                  <a:pt x="2334070" y="8314336"/>
                  <a:pt x="2181464" y="8188888"/>
                  <a:pt x="1995080" y="8039920"/>
                </a:cubicBezTo>
                <a:cubicBezTo>
                  <a:pt x="1920284" y="7979005"/>
                  <a:pt x="1815330" y="7904219"/>
                  <a:pt x="1744154" y="7833655"/>
                </a:cubicBezTo>
                <a:cubicBezTo>
                  <a:pt x="1683232" y="7775756"/>
                  <a:pt x="1625930" y="7694336"/>
                  <a:pt x="1561389" y="7626787"/>
                </a:cubicBezTo>
                <a:cubicBezTo>
                  <a:pt x="1479959" y="7538130"/>
                  <a:pt x="1381640" y="7426554"/>
                  <a:pt x="1286940" y="7311359"/>
                </a:cubicBezTo>
                <a:cubicBezTo>
                  <a:pt x="1191636" y="7192546"/>
                  <a:pt x="1104175" y="7070717"/>
                  <a:pt x="1036015" y="6962157"/>
                </a:cubicBezTo>
                <a:cubicBezTo>
                  <a:pt x="981728" y="6874102"/>
                  <a:pt x="897282" y="6728149"/>
                  <a:pt x="835758" y="6599686"/>
                </a:cubicBezTo>
                <a:cubicBezTo>
                  <a:pt x="775439" y="6467604"/>
                  <a:pt x="738041" y="6355425"/>
                  <a:pt x="751311" y="6345172"/>
                </a:cubicBezTo>
                <a:cubicBezTo>
                  <a:pt x="768200" y="6328285"/>
                  <a:pt x="822488" y="6436846"/>
                  <a:pt x="890044" y="6568927"/>
                </a:cubicBezTo>
                <a:cubicBezTo>
                  <a:pt x="958204" y="6697994"/>
                  <a:pt x="1046269" y="6846962"/>
                  <a:pt x="1093920" y="6924764"/>
                </a:cubicBezTo>
                <a:cubicBezTo>
                  <a:pt x="1297194" y="7240192"/>
                  <a:pt x="1534246" y="7527877"/>
                  <a:pt x="1812314" y="7778772"/>
                </a:cubicBezTo>
                <a:cubicBezTo>
                  <a:pt x="2093398" y="8032682"/>
                  <a:pt x="2415500" y="8249802"/>
                  <a:pt x="2784649" y="8409628"/>
                </a:cubicBezTo>
                <a:cubicBezTo>
                  <a:pt x="2747252" y="8372234"/>
                  <a:pt x="2588010" y="8290814"/>
                  <a:pt x="2479437" y="8223266"/>
                </a:cubicBezTo>
                <a:cubicBezTo>
                  <a:pt x="2350958" y="8141846"/>
                  <a:pt x="2212226" y="8036904"/>
                  <a:pt x="2103653" y="7955484"/>
                </a:cubicBezTo>
                <a:cubicBezTo>
                  <a:pt x="1998698" y="7877079"/>
                  <a:pt x="1899776" y="7805912"/>
                  <a:pt x="1812314" y="7724492"/>
                </a:cubicBezTo>
                <a:cubicBezTo>
                  <a:pt x="1720630" y="7643071"/>
                  <a:pt x="1669962" y="7568889"/>
                  <a:pt x="1584914" y="7477818"/>
                </a:cubicBezTo>
                <a:cubicBezTo>
                  <a:pt x="1507102" y="7386145"/>
                  <a:pt x="1422656" y="7291457"/>
                  <a:pt x="1344846" y="7192546"/>
                </a:cubicBezTo>
                <a:cubicBezTo>
                  <a:pt x="1270050" y="7094842"/>
                  <a:pt x="1201891" y="6995931"/>
                  <a:pt x="1154842" y="6904258"/>
                </a:cubicBezTo>
                <a:cubicBezTo>
                  <a:pt x="1158462" y="6857215"/>
                  <a:pt x="1249542" y="6948888"/>
                  <a:pt x="1293575" y="6976029"/>
                </a:cubicBezTo>
                <a:cubicBezTo>
                  <a:pt x="1463070" y="7199783"/>
                  <a:pt x="1666344" y="7430173"/>
                  <a:pt x="1876855" y="7616534"/>
                </a:cubicBezTo>
                <a:cubicBezTo>
                  <a:pt x="2083144" y="7799278"/>
                  <a:pt x="2297275" y="7934978"/>
                  <a:pt x="2449278" y="7992274"/>
                </a:cubicBezTo>
                <a:cubicBezTo>
                  <a:pt x="2127780" y="7775756"/>
                  <a:pt x="1808695" y="7487468"/>
                  <a:pt x="1547516" y="7141885"/>
                </a:cubicBezTo>
                <a:cubicBezTo>
                  <a:pt x="1517356" y="7105095"/>
                  <a:pt x="1463070" y="7033324"/>
                  <a:pt x="1422656" y="6972410"/>
                </a:cubicBezTo>
                <a:cubicBezTo>
                  <a:pt x="1381640" y="6911495"/>
                  <a:pt x="1350878" y="6854200"/>
                  <a:pt x="1358116" y="6846962"/>
                </a:cubicBezTo>
                <a:cubicBezTo>
                  <a:pt x="1367766" y="6836709"/>
                  <a:pt x="1422656" y="6904258"/>
                  <a:pt x="1490214" y="6989297"/>
                </a:cubicBezTo>
                <a:cubicBezTo>
                  <a:pt x="1561389" y="7077352"/>
                  <a:pt x="1646438" y="7179278"/>
                  <a:pt x="1707360" y="7243811"/>
                </a:cubicBezTo>
                <a:cubicBezTo>
                  <a:pt x="1761044" y="7304725"/>
                  <a:pt x="1832220" y="7375892"/>
                  <a:pt x="1899776" y="7443441"/>
                </a:cubicBezTo>
                <a:cubicBezTo>
                  <a:pt x="1967936" y="7507974"/>
                  <a:pt x="2036096" y="7565270"/>
                  <a:pt x="2086764" y="7606282"/>
                </a:cubicBezTo>
                <a:cubicBezTo>
                  <a:pt x="1981810" y="7507974"/>
                  <a:pt x="1859362" y="7392780"/>
                  <a:pt x="1737520" y="7260095"/>
                </a:cubicBezTo>
                <a:cubicBezTo>
                  <a:pt x="1618692" y="7124997"/>
                  <a:pt x="1496848" y="6976029"/>
                  <a:pt x="1388275" y="6809569"/>
                </a:cubicBezTo>
                <a:cubicBezTo>
                  <a:pt x="1280305" y="6647332"/>
                  <a:pt x="1181382" y="6471223"/>
                  <a:pt x="1100556" y="6291495"/>
                </a:cubicBezTo>
                <a:cubicBezTo>
                  <a:pt x="1019126" y="6111768"/>
                  <a:pt x="954585" y="5932040"/>
                  <a:pt x="910552" y="5758947"/>
                </a:cubicBezTo>
                <a:cubicBezTo>
                  <a:pt x="883409" y="5667877"/>
                  <a:pt x="849630" y="5518908"/>
                  <a:pt x="835758" y="5393460"/>
                </a:cubicBezTo>
                <a:cubicBezTo>
                  <a:pt x="818868" y="5264394"/>
                  <a:pt x="815852" y="5163071"/>
                  <a:pt x="832742" y="5166087"/>
                </a:cubicBezTo>
                <a:cubicBezTo>
                  <a:pt x="849630" y="5169705"/>
                  <a:pt x="866520" y="5271028"/>
                  <a:pt x="890044" y="5386223"/>
                </a:cubicBezTo>
                <a:cubicBezTo>
                  <a:pt x="914172" y="5505036"/>
                  <a:pt x="944934" y="5637118"/>
                  <a:pt x="964839" y="5708285"/>
                </a:cubicBezTo>
                <a:cubicBezTo>
                  <a:pt x="1025760" y="5921787"/>
                  <a:pt x="1100556" y="6118402"/>
                  <a:pt x="1188620" y="6307779"/>
                </a:cubicBezTo>
                <a:cubicBezTo>
                  <a:pt x="1280305" y="6498363"/>
                  <a:pt x="1385259" y="6681106"/>
                  <a:pt x="1520976" y="6871087"/>
                </a:cubicBezTo>
                <a:cubicBezTo>
                  <a:pt x="1642819" y="7040562"/>
                  <a:pt x="1788187" y="7219686"/>
                  <a:pt x="1910030" y="7314375"/>
                </a:cubicBezTo>
                <a:cubicBezTo>
                  <a:pt x="1805076" y="7192546"/>
                  <a:pt x="1653074" y="7023071"/>
                  <a:pt x="1531230" y="6843947"/>
                </a:cubicBezTo>
                <a:cubicBezTo>
                  <a:pt x="1405164" y="6667838"/>
                  <a:pt x="1310464" y="6484492"/>
                  <a:pt x="1276686" y="6369297"/>
                </a:cubicBezTo>
                <a:cubicBezTo>
                  <a:pt x="1290559" y="6342157"/>
                  <a:pt x="1358116" y="6430211"/>
                  <a:pt x="1378021" y="6454336"/>
                </a:cubicBezTo>
                <a:cubicBezTo>
                  <a:pt x="1191636" y="6115386"/>
                  <a:pt x="1056523" y="5745678"/>
                  <a:pt x="1008872" y="5393460"/>
                </a:cubicBezTo>
                <a:cubicBezTo>
                  <a:pt x="991982" y="5278266"/>
                  <a:pt x="978109" y="5125678"/>
                  <a:pt x="1012490" y="5159453"/>
                </a:cubicBezTo>
                <a:cubicBezTo>
                  <a:pt x="1025760" y="5176340"/>
                  <a:pt x="1046269" y="5278266"/>
                  <a:pt x="1073412" y="5393460"/>
                </a:cubicBezTo>
                <a:cubicBezTo>
                  <a:pt x="1096936" y="5511670"/>
                  <a:pt x="1131318" y="5640737"/>
                  <a:pt x="1154842" y="5715523"/>
                </a:cubicBezTo>
                <a:cubicBezTo>
                  <a:pt x="1188620" y="5823480"/>
                  <a:pt x="1232653" y="5939278"/>
                  <a:pt x="1276686" y="6040600"/>
                </a:cubicBezTo>
                <a:cubicBezTo>
                  <a:pt x="1320718" y="6141923"/>
                  <a:pt x="1367766" y="6230581"/>
                  <a:pt x="1402148" y="6284861"/>
                </a:cubicBezTo>
                <a:cubicBezTo>
                  <a:pt x="1435926" y="6291495"/>
                  <a:pt x="1375005" y="6152779"/>
                  <a:pt x="1350878" y="6061106"/>
                </a:cubicBezTo>
                <a:cubicBezTo>
                  <a:pt x="1327354" y="5982702"/>
                  <a:pt x="1307448" y="5898266"/>
                  <a:pt x="1276686" y="5786087"/>
                </a:cubicBezTo>
                <a:cubicBezTo>
                  <a:pt x="1256178" y="5701651"/>
                  <a:pt x="1215764" y="5552079"/>
                  <a:pt x="1198875" y="5423616"/>
                </a:cubicBezTo>
                <a:cubicBezTo>
                  <a:pt x="1178366" y="5291534"/>
                  <a:pt x="1174748" y="5186593"/>
                  <a:pt x="1195256" y="5193227"/>
                </a:cubicBezTo>
                <a:cubicBezTo>
                  <a:pt x="1212145" y="5196846"/>
                  <a:pt x="1232653" y="5271028"/>
                  <a:pt x="1259796" y="5366320"/>
                </a:cubicBezTo>
                <a:cubicBezTo>
                  <a:pt x="1259796" y="5366320"/>
                  <a:pt x="1259796" y="5366320"/>
                  <a:pt x="1350878" y="5684764"/>
                </a:cubicBezTo>
                <a:cubicBezTo>
                  <a:pt x="1313480" y="5524939"/>
                  <a:pt x="1276686" y="5339180"/>
                  <a:pt x="1262812" y="5138947"/>
                </a:cubicBezTo>
                <a:cubicBezTo>
                  <a:pt x="1259796" y="5081651"/>
                  <a:pt x="1256178" y="4965853"/>
                  <a:pt x="1259796" y="4868149"/>
                </a:cubicBezTo>
                <a:cubicBezTo>
                  <a:pt x="1262812" y="4769239"/>
                  <a:pt x="1276686" y="4692040"/>
                  <a:pt x="1293575" y="4702293"/>
                </a:cubicBezTo>
                <a:cubicBezTo>
                  <a:pt x="1310464" y="4719180"/>
                  <a:pt x="1320718" y="4841009"/>
                  <a:pt x="1337608" y="4986962"/>
                </a:cubicBezTo>
                <a:cubicBezTo>
                  <a:pt x="1350878" y="5129297"/>
                  <a:pt x="1378021" y="5291534"/>
                  <a:pt x="1398529" y="5383207"/>
                </a:cubicBezTo>
                <a:cubicBezTo>
                  <a:pt x="1439546" y="5576204"/>
                  <a:pt x="1504086" y="5775834"/>
                  <a:pt x="1588532" y="5969433"/>
                </a:cubicBezTo>
                <a:cubicBezTo>
                  <a:pt x="1673582" y="6166048"/>
                  <a:pt x="1781552" y="6355425"/>
                  <a:pt x="1910030" y="6528519"/>
                </a:cubicBezTo>
                <a:cubicBezTo>
                  <a:pt x="2036096" y="6704628"/>
                  <a:pt x="2181464" y="6863850"/>
                  <a:pt x="2330450" y="7003169"/>
                </a:cubicBezTo>
                <a:cubicBezTo>
                  <a:pt x="2483056" y="7141885"/>
                  <a:pt x="2642297" y="7260095"/>
                  <a:pt x="2798522" y="7359005"/>
                </a:cubicBezTo>
                <a:cubicBezTo>
                  <a:pt x="2727346" y="7291457"/>
                  <a:pt x="2601884" y="7199783"/>
                  <a:pt x="2479437" y="7091223"/>
                </a:cubicBezTo>
                <a:cubicBezTo>
                  <a:pt x="2357594" y="6982663"/>
                  <a:pt x="2235750" y="6860834"/>
                  <a:pt x="2164574" y="6762527"/>
                </a:cubicBezTo>
                <a:cubicBezTo>
                  <a:pt x="2113907" y="6690756"/>
                  <a:pt x="2120542" y="6681106"/>
                  <a:pt x="2103653" y="6637079"/>
                </a:cubicBezTo>
                <a:cubicBezTo>
                  <a:pt x="1872633" y="6339141"/>
                  <a:pt x="1703741" y="6013460"/>
                  <a:pt x="1628946" y="5691398"/>
                </a:cubicBezTo>
                <a:cubicBezTo>
                  <a:pt x="1622311" y="5661242"/>
                  <a:pt x="1609041" y="5599725"/>
                  <a:pt x="1605422" y="5552079"/>
                </a:cubicBezTo>
                <a:cubicBezTo>
                  <a:pt x="1598786" y="5502021"/>
                  <a:pt x="1595168" y="5464628"/>
                  <a:pt x="1609041" y="5467643"/>
                </a:cubicBezTo>
                <a:cubicBezTo>
                  <a:pt x="1628946" y="5477896"/>
                  <a:pt x="1676598" y="5637118"/>
                  <a:pt x="1750790" y="5813227"/>
                </a:cubicBezTo>
                <a:cubicBezTo>
                  <a:pt x="1788187" y="5898266"/>
                  <a:pt x="1829204" y="5989939"/>
                  <a:pt x="1872633" y="6067741"/>
                </a:cubicBezTo>
                <a:cubicBezTo>
                  <a:pt x="1914252" y="6148558"/>
                  <a:pt x="1954666" y="6213091"/>
                  <a:pt x="1978190" y="6254102"/>
                </a:cubicBezTo>
                <a:cubicBezTo>
                  <a:pt x="2073494" y="6399453"/>
                  <a:pt x="2174828" y="6535756"/>
                  <a:pt x="2279783" y="6647332"/>
                </a:cubicBezTo>
                <a:cubicBezTo>
                  <a:pt x="2381721" y="6758908"/>
                  <a:pt x="2483056" y="6850581"/>
                  <a:pt x="2560867" y="6914511"/>
                </a:cubicBezTo>
                <a:cubicBezTo>
                  <a:pt x="2364832" y="6742021"/>
                  <a:pt x="2195337" y="6538772"/>
                  <a:pt x="2056001" y="6321651"/>
                </a:cubicBezTo>
                <a:cubicBezTo>
                  <a:pt x="1920284" y="6101515"/>
                  <a:pt x="1815330" y="5867507"/>
                  <a:pt x="1755012" y="5637118"/>
                </a:cubicBezTo>
                <a:cubicBezTo>
                  <a:pt x="1737520" y="5579219"/>
                  <a:pt x="1713995" y="5484530"/>
                  <a:pt x="1707360" y="5410348"/>
                </a:cubicBezTo>
                <a:cubicBezTo>
                  <a:pt x="1696502" y="5339180"/>
                  <a:pt x="1700725" y="5284900"/>
                  <a:pt x="1727868" y="5308421"/>
                </a:cubicBezTo>
                <a:cubicBezTo>
                  <a:pt x="1744154" y="5328927"/>
                  <a:pt x="1785171" y="5491768"/>
                  <a:pt x="1852728" y="5664258"/>
                </a:cubicBezTo>
                <a:cubicBezTo>
                  <a:pt x="1882887" y="5752916"/>
                  <a:pt x="1923904" y="5840367"/>
                  <a:pt x="1961301" y="5918772"/>
                </a:cubicBezTo>
                <a:cubicBezTo>
                  <a:pt x="1998698" y="5996573"/>
                  <a:pt x="2036096" y="6064122"/>
                  <a:pt x="2059620" y="6105134"/>
                </a:cubicBezTo>
                <a:cubicBezTo>
                  <a:pt x="2174828" y="6301748"/>
                  <a:pt x="2320196" y="6488110"/>
                  <a:pt x="2483056" y="6650348"/>
                </a:cubicBezTo>
                <a:cubicBezTo>
                  <a:pt x="2645916" y="6813188"/>
                  <a:pt x="2829284" y="6955523"/>
                  <a:pt x="3022304" y="7070717"/>
                </a:cubicBezTo>
                <a:cubicBezTo>
                  <a:pt x="3211704" y="7185912"/>
                  <a:pt x="3415580" y="7273966"/>
                  <a:pt x="3618250" y="7338499"/>
                </a:cubicBezTo>
                <a:cubicBezTo>
                  <a:pt x="3818508" y="7399414"/>
                  <a:pt x="4022386" y="7436204"/>
                  <a:pt x="4214802" y="7453694"/>
                </a:cubicBezTo>
                <a:cubicBezTo>
                  <a:pt x="4231690" y="7443441"/>
                  <a:pt x="4144228" y="7430173"/>
                  <a:pt x="4096578" y="7416301"/>
                </a:cubicBezTo>
                <a:cubicBezTo>
                  <a:pt x="4048926" y="7403032"/>
                  <a:pt x="3988004" y="7375892"/>
                  <a:pt x="3933718" y="7362021"/>
                </a:cubicBezTo>
                <a:cubicBezTo>
                  <a:pt x="3852286" y="7341515"/>
                  <a:pt x="3753968" y="7317994"/>
                  <a:pt x="3662284" y="7291457"/>
                </a:cubicBezTo>
                <a:cubicBezTo>
                  <a:pt x="3567584" y="7260095"/>
                  <a:pt x="3479518" y="7226924"/>
                  <a:pt x="3415580" y="7189531"/>
                </a:cubicBezTo>
                <a:cubicBezTo>
                  <a:pt x="3357675" y="7155153"/>
                  <a:pt x="3452978" y="7165406"/>
                  <a:pt x="3408342" y="7141885"/>
                </a:cubicBezTo>
                <a:cubicBezTo>
                  <a:pt x="3334150" y="7105095"/>
                  <a:pt x="3256340" y="7053830"/>
                  <a:pt x="3171290" y="6999550"/>
                </a:cubicBezTo>
                <a:cubicBezTo>
                  <a:pt x="3075988" y="6935017"/>
                  <a:pt x="2971033" y="6867468"/>
                  <a:pt x="3005414" y="6850581"/>
                </a:cubicBezTo>
                <a:cubicBezTo>
                  <a:pt x="3022304" y="6843947"/>
                  <a:pt x="3075988" y="6874102"/>
                  <a:pt x="3140528" y="6908480"/>
                </a:cubicBezTo>
                <a:cubicBezTo>
                  <a:pt x="3208688" y="6941651"/>
                  <a:pt x="3286499" y="6982663"/>
                  <a:pt x="3343802" y="7006184"/>
                </a:cubicBezTo>
                <a:cubicBezTo>
                  <a:pt x="3343802" y="6986281"/>
                  <a:pt x="3347421" y="6965776"/>
                  <a:pt x="3326912" y="6941651"/>
                </a:cubicBezTo>
                <a:cubicBezTo>
                  <a:pt x="3293134" y="6914511"/>
                  <a:pt x="3224974" y="6877118"/>
                  <a:pt x="3262372" y="6871087"/>
                </a:cubicBezTo>
                <a:cubicBezTo>
                  <a:pt x="3279864" y="6871087"/>
                  <a:pt x="3351040" y="6901243"/>
                  <a:pt x="3435486" y="6935017"/>
                </a:cubicBezTo>
                <a:cubicBezTo>
                  <a:pt x="3520534" y="6968791"/>
                  <a:pt x="3618250" y="7003169"/>
                  <a:pt x="3679776" y="7023071"/>
                </a:cubicBezTo>
                <a:cubicBezTo>
                  <a:pt x="3756984" y="7047196"/>
                  <a:pt x="3852286" y="7073733"/>
                  <a:pt x="3940352" y="7091223"/>
                </a:cubicBezTo>
                <a:cubicBezTo>
                  <a:pt x="4032036" y="7111126"/>
                  <a:pt x="4120102" y="7121379"/>
                  <a:pt x="4174388" y="7121379"/>
                </a:cubicBezTo>
                <a:cubicBezTo>
                  <a:pt x="4258834" y="7121379"/>
                  <a:pt x="4201530" y="7091223"/>
                  <a:pt x="4296230" y="7091223"/>
                </a:cubicBezTo>
                <a:cubicBezTo>
                  <a:pt x="4395154" y="7091223"/>
                  <a:pt x="4465726" y="7128013"/>
                  <a:pt x="4584554" y="7128013"/>
                </a:cubicBezTo>
                <a:cubicBezTo>
                  <a:pt x="4720270" y="7128013"/>
                  <a:pt x="4835478" y="7097857"/>
                  <a:pt x="4947068" y="7080970"/>
                </a:cubicBezTo>
                <a:cubicBezTo>
                  <a:pt x="4930178" y="7067702"/>
                  <a:pt x="4845734" y="7077352"/>
                  <a:pt x="4773954" y="7077352"/>
                </a:cubicBezTo>
                <a:cubicBezTo>
                  <a:pt x="4710016" y="7077352"/>
                  <a:pt x="4577316" y="7073733"/>
                  <a:pt x="4469346" y="7053830"/>
                </a:cubicBezTo>
                <a:cubicBezTo>
                  <a:pt x="4357756" y="7033324"/>
                  <a:pt x="4272706" y="6999550"/>
                  <a:pt x="4293216" y="6968791"/>
                </a:cubicBezTo>
                <a:cubicBezTo>
                  <a:pt x="4313120" y="6931398"/>
                  <a:pt x="4465726" y="6945270"/>
                  <a:pt x="4641856" y="6938636"/>
                </a:cubicBezTo>
                <a:cubicBezTo>
                  <a:pt x="4773954" y="6935017"/>
                  <a:pt x="4882528" y="6924764"/>
                  <a:pt x="4984466" y="6914511"/>
                </a:cubicBezTo>
                <a:cubicBezTo>
                  <a:pt x="5086404" y="6908480"/>
                  <a:pt x="5181104" y="6898227"/>
                  <a:pt x="5283042" y="6881340"/>
                </a:cubicBezTo>
                <a:cubicBezTo>
                  <a:pt x="5377742" y="6867468"/>
                  <a:pt x="5448918" y="6871087"/>
                  <a:pt x="5540000" y="6843947"/>
                </a:cubicBezTo>
                <a:cubicBezTo>
                  <a:pt x="5591270" y="6830075"/>
                  <a:pt x="5723368" y="6779414"/>
                  <a:pt x="5831942" y="6701009"/>
                </a:cubicBezTo>
                <a:cubicBezTo>
                  <a:pt x="6093120" y="6514647"/>
                  <a:pt x="6326552" y="6243850"/>
                  <a:pt x="6519572" y="5912137"/>
                </a:cubicBezTo>
                <a:cubicBezTo>
                  <a:pt x="6617892" y="5742663"/>
                  <a:pt x="6695702" y="5559316"/>
                  <a:pt x="6746974" y="5380192"/>
                </a:cubicBezTo>
                <a:cubicBezTo>
                  <a:pt x="6797640" y="5199861"/>
                  <a:pt x="6824784" y="5020133"/>
                  <a:pt x="6834434" y="4860912"/>
                </a:cubicBezTo>
                <a:cubicBezTo>
                  <a:pt x="6844690" y="4732449"/>
                  <a:pt x="6811514" y="4630523"/>
                  <a:pt x="6787386" y="4529200"/>
                </a:cubicBezTo>
                <a:cubicBezTo>
                  <a:pt x="6763862" y="4437526"/>
                  <a:pt x="6739734" y="4342838"/>
                  <a:pt x="6709576" y="4196884"/>
                </a:cubicBezTo>
                <a:cubicBezTo>
                  <a:pt x="6692686" y="4115464"/>
                  <a:pt x="6685448" y="4061184"/>
                  <a:pt x="6679416" y="4007507"/>
                </a:cubicBezTo>
                <a:cubicBezTo>
                  <a:pt x="6672178" y="3956242"/>
                  <a:pt x="6662526" y="3905581"/>
                  <a:pt x="6642018" y="3847682"/>
                </a:cubicBezTo>
                <a:cubicBezTo>
                  <a:pt x="6614876" y="3756612"/>
                  <a:pt x="6553350" y="3648052"/>
                  <a:pt x="6496048" y="3546125"/>
                </a:cubicBezTo>
                <a:cubicBezTo>
                  <a:pt x="6289156" y="3190289"/>
                  <a:pt x="5987562" y="2899588"/>
                  <a:pt x="5645556" y="2702974"/>
                </a:cubicBezTo>
                <a:cubicBezTo>
                  <a:pt x="5299932" y="2509375"/>
                  <a:pt x="4919926" y="2407449"/>
                  <a:pt x="4540522" y="2400814"/>
                </a:cubicBezTo>
                <a:cubicBezTo>
                  <a:pt x="4770938" y="2414686"/>
                  <a:pt x="5004974" y="2465347"/>
                  <a:pt x="5231772" y="2553402"/>
                </a:cubicBezTo>
                <a:cubicBezTo>
                  <a:pt x="5455554" y="2641456"/>
                  <a:pt x="5669082" y="2763285"/>
                  <a:pt x="5848830" y="2912857"/>
                </a:cubicBezTo>
                <a:cubicBezTo>
                  <a:pt x="5929658" y="2980406"/>
                  <a:pt x="5997816" y="3038305"/>
                  <a:pt x="6068992" y="3116106"/>
                </a:cubicBezTo>
                <a:cubicBezTo>
                  <a:pt x="6143184" y="3190289"/>
                  <a:pt x="6224614" y="3285581"/>
                  <a:pt x="6316298" y="3427915"/>
                </a:cubicBezTo>
                <a:cubicBezTo>
                  <a:pt x="6336806" y="3455055"/>
                  <a:pt x="6424872" y="3590756"/>
                  <a:pt x="6489412" y="3736106"/>
                </a:cubicBezTo>
                <a:cubicBezTo>
                  <a:pt x="6553350" y="3878441"/>
                  <a:pt x="6590748" y="4020775"/>
                  <a:pt x="6580494" y="4031028"/>
                </a:cubicBezTo>
                <a:cubicBezTo>
                  <a:pt x="6570842" y="4041281"/>
                  <a:pt x="6577478" y="4050931"/>
                  <a:pt x="6540080" y="3959861"/>
                </a:cubicBezTo>
                <a:cubicBezTo>
                  <a:pt x="6489412" y="3844666"/>
                  <a:pt x="6424872" y="3708966"/>
                  <a:pt x="6347062" y="3576884"/>
                </a:cubicBezTo>
                <a:cubicBezTo>
                  <a:pt x="6272266" y="3444802"/>
                  <a:pt x="6184202" y="3319355"/>
                  <a:pt x="6096136" y="3221048"/>
                </a:cubicBezTo>
                <a:cubicBezTo>
                  <a:pt x="5943530" y="3048557"/>
                  <a:pt x="5767400" y="2905620"/>
                  <a:pt x="5581016" y="2790425"/>
                </a:cubicBezTo>
                <a:cubicBezTo>
                  <a:pt x="5394632" y="2678849"/>
                  <a:pt x="5194374" y="2594414"/>
                  <a:pt x="4987482" y="2539530"/>
                </a:cubicBezTo>
                <a:cubicBezTo>
                  <a:pt x="4784208" y="2485250"/>
                  <a:pt x="4571284" y="2458713"/>
                  <a:pt x="4357756" y="2462332"/>
                </a:cubicBezTo>
                <a:cubicBezTo>
                  <a:pt x="4140610" y="2465347"/>
                  <a:pt x="3930702" y="2496106"/>
                  <a:pt x="3720190" y="2557020"/>
                </a:cubicBezTo>
                <a:cubicBezTo>
                  <a:pt x="3649014" y="2573908"/>
                  <a:pt x="3554314" y="2607682"/>
                  <a:pt x="3466248" y="2648693"/>
                </a:cubicBezTo>
                <a:cubicBezTo>
                  <a:pt x="3374564" y="2689102"/>
                  <a:pt x="3293134" y="2740367"/>
                  <a:pt x="3252118" y="2773538"/>
                </a:cubicBezTo>
                <a:cubicBezTo>
                  <a:pt x="3197831" y="2810931"/>
                  <a:pt x="3174910" y="2854958"/>
                  <a:pt x="3147766" y="2895367"/>
                </a:cubicBezTo>
                <a:cubicBezTo>
                  <a:pt x="3117004" y="2939997"/>
                  <a:pt x="3089860" y="2984025"/>
                  <a:pt x="3028939" y="3034686"/>
                </a:cubicBezTo>
                <a:cubicBezTo>
                  <a:pt x="2988526" y="3048557"/>
                  <a:pt x="2998176" y="3024433"/>
                  <a:pt x="3018685" y="2994277"/>
                </a:cubicBezTo>
                <a:cubicBezTo>
                  <a:pt x="3035574" y="2959900"/>
                  <a:pt x="3065734" y="2926729"/>
                  <a:pt x="3059098" y="2916476"/>
                </a:cubicBezTo>
                <a:cubicBezTo>
                  <a:pt x="2971033" y="2980406"/>
                  <a:pt x="2899858" y="3065444"/>
                  <a:pt x="2829284" y="3136009"/>
                </a:cubicBezTo>
                <a:cubicBezTo>
                  <a:pt x="2788268" y="3177021"/>
                  <a:pt x="2757506" y="3197526"/>
                  <a:pt x="2723727" y="3227682"/>
                </a:cubicBezTo>
                <a:cubicBezTo>
                  <a:pt x="2692965" y="3262060"/>
                  <a:pt x="2683314" y="3309102"/>
                  <a:pt x="2656170" y="3312721"/>
                </a:cubicBezTo>
                <a:cubicBezTo>
                  <a:pt x="2642297" y="3289200"/>
                  <a:pt x="2679694" y="3200542"/>
                  <a:pt x="2710457" y="3136009"/>
                </a:cubicBezTo>
                <a:cubicBezTo>
                  <a:pt x="2737600" y="3078713"/>
                  <a:pt x="2750870" y="3000912"/>
                  <a:pt x="2842554" y="2926729"/>
                </a:cubicBezTo>
                <a:cubicBezTo>
                  <a:pt x="2805157" y="2932760"/>
                  <a:pt x="2822046" y="2902604"/>
                  <a:pt x="2849190" y="2865211"/>
                </a:cubicBezTo>
                <a:cubicBezTo>
                  <a:pt x="2876333" y="2831437"/>
                  <a:pt x="2910112" y="2790425"/>
                  <a:pt x="2907096" y="2770523"/>
                </a:cubicBezTo>
                <a:cubicBezTo>
                  <a:pt x="3266594" y="2458713"/>
                  <a:pt x="3689426" y="2258480"/>
                  <a:pt x="4147244" y="2177059"/>
                </a:cubicBezTo>
                <a:cubicBezTo>
                  <a:pt x="4303470" y="2149919"/>
                  <a:pt x="4465726" y="2146904"/>
                  <a:pt x="4621952" y="2139666"/>
                </a:cubicBezTo>
                <a:cubicBezTo>
                  <a:pt x="4482616" y="2133635"/>
                  <a:pt x="4323374" y="2126398"/>
                  <a:pt x="4154482" y="2143888"/>
                </a:cubicBezTo>
                <a:cubicBezTo>
                  <a:pt x="4082704" y="2149919"/>
                  <a:pt x="3998258" y="2163791"/>
                  <a:pt x="3923462" y="2180678"/>
                </a:cubicBezTo>
                <a:cubicBezTo>
                  <a:pt x="3845652" y="2194550"/>
                  <a:pt x="3778094" y="2211437"/>
                  <a:pt x="3740698" y="2218071"/>
                </a:cubicBezTo>
                <a:cubicBezTo>
                  <a:pt x="3682792" y="2224705"/>
                  <a:pt x="3703300" y="2201184"/>
                  <a:pt x="3655648" y="2211437"/>
                </a:cubicBezTo>
                <a:cubicBezTo>
                  <a:pt x="3500026" y="2272351"/>
                  <a:pt x="3334150" y="2330250"/>
                  <a:pt x="3177926" y="2431573"/>
                </a:cubicBezTo>
                <a:cubicBezTo>
                  <a:pt x="3089860" y="2482235"/>
                  <a:pt x="2991542" y="2570289"/>
                  <a:pt x="2913730" y="2651709"/>
                </a:cubicBezTo>
                <a:cubicBezTo>
                  <a:pt x="2893826" y="2668596"/>
                  <a:pt x="2849190" y="2716242"/>
                  <a:pt x="2808776" y="2766904"/>
                </a:cubicBezTo>
                <a:cubicBezTo>
                  <a:pt x="2764744" y="2814550"/>
                  <a:pt x="2717092" y="2865211"/>
                  <a:pt x="2683314" y="2882098"/>
                </a:cubicBezTo>
                <a:cubicBezTo>
                  <a:pt x="2639282" y="2905620"/>
                  <a:pt x="2645916" y="2885717"/>
                  <a:pt x="2670044" y="2848324"/>
                </a:cubicBezTo>
                <a:cubicBezTo>
                  <a:pt x="2689949" y="2814550"/>
                  <a:pt x="2730362" y="2766904"/>
                  <a:pt x="2754490" y="2743382"/>
                </a:cubicBezTo>
                <a:cubicBezTo>
                  <a:pt x="2869698" y="2607682"/>
                  <a:pt x="2998176" y="2485250"/>
                  <a:pt x="3144148" y="2373674"/>
                </a:cubicBezTo>
                <a:cubicBezTo>
                  <a:pt x="3215323" y="2319997"/>
                  <a:pt x="3330532" y="2258480"/>
                  <a:pt x="3337166" y="2231340"/>
                </a:cubicBezTo>
                <a:cubicBezTo>
                  <a:pt x="3323896" y="2224705"/>
                  <a:pt x="3269610" y="2245211"/>
                  <a:pt x="3211704" y="2275970"/>
                </a:cubicBezTo>
                <a:cubicBezTo>
                  <a:pt x="3150782" y="2306125"/>
                  <a:pt x="3086242" y="2346534"/>
                  <a:pt x="3038590" y="2377293"/>
                </a:cubicBezTo>
                <a:cubicBezTo>
                  <a:pt x="2927000" y="2444842"/>
                  <a:pt x="2838936" y="2522643"/>
                  <a:pt x="2757506" y="2580542"/>
                </a:cubicBezTo>
                <a:cubicBezTo>
                  <a:pt x="2706838" y="2641456"/>
                  <a:pt x="2632646" y="2719258"/>
                  <a:pt x="2557852" y="2804297"/>
                </a:cubicBezTo>
                <a:cubicBezTo>
                  <a:pt x="2530708" y="2862196"/>
                  <a:pt x="2513819" y="2909239"/>
                  <a:pt x="2469183" y="2994277"/>
                </a:cubicBezTo>
                <a:cubicBezTo>
                  <a:pt x="2469183" y="2994277"/>
                  <a:pt x="2469183" y="2994277"/>
                  <a:pt x="2411880" y="3105853"/>
                </a:cubicBezTo>
                <a:cubicBezTo>
                  <a:pt x="2388356" y="3149880"/>
                  <a:pt x="2361213" y="3197526"/>
                  <a:pt x="2337688" y="3221048"/>
                </a:cubicBezTo>
                <a:cubicBezTo>
                  <a:pt x="2276767" y="3285581"/>
                  <a:pt x="2337688" y="3143246"/>
                  <a:pt x="2357594" y="3095600"/>
                </a:cubicBezTo>
                <a:cubicBezTo>
                  <a:pt x="2378102" y="3038305"/>
                  <a:pt x="2394992" y="2956884"/>
                  <a:pt x="2422134" y="2919491"/>
                </a:cubicBezTo>
                <a:cubicBezTo>
                  <a:pt x="2442040" y="2879083"/>
                  <a:pt x="2527089" y="2800678"/>
                  <a:pt x="2520454" y="2780775"/>
                </a:cubicBezTo>
                <a:cubicBezTo>
                  <a:pt x="2466167" y="2824803"/>
                  <a:pt x="2411880" y="2899588"/>
                  <a:pt x="2357594" y="2973771"/>
                </a:cubicBezTo>
                <a:cubicBezTo>
                  <a:pt x="2310546" y="3034686"/>
                  <a:pt x="2249624" y="3122740"/>
                  <a:pt x="2212226" y="3190289"/>
                </a:cubicBezTo>
                <a:cubicBezTo>
                  <a:pt x="2151304" y="3302468"/>
                  <a:pt x="2157940" y="3356748"/>
                  <a:pt x="2133812" y="3444802"/>
                </a:cubicBezTo>
                <a:cubicBezTo>
                  <a:pt x="2133812" y="3444802"/>
                  <a:pt x="2133812" y="3444802"/>
                  <a:pt x="2096414" y="3593771"/>
                </a:cubicBezTo>
                <a:cubicBezTo>
                  <a:pt x="2080128" y="3651067"/>
                  <a:pt x="2063240" y="3705347"/>
                  <a:pt x="2042731" y="3732487"/>
                </a:cubicBezTo>
                <a:cubicBezTo>
                  <a:pt x="2015588" y="3769880"/>
                  <a:pt x="2022223" y="3702332"/>
                  <a:pt x="2032477" y="3627546"/>
                </a:cubicBezTo>
                <a:cubicBezTo>
                  <a:pt x="2046350" y="3549744"/>
                  <a:pt x="2066256" y="3464705"/>
                  <a:pt x="2049366" y="3464705"/>
                </a:cubicBezTo>
                <a:cubicBezTo>
                  <a:pt x="1937174" y="3692079"/>
                  <a:pt x="1846092" y="3929102"/>
                  <a:pt x="1795425" y="4139589"/>
                </a:cubicBezTo>
                <a:cubicBezTo>
                  <a:pt x="1768282" y="4247546"/>
                  <a:pt x="1744154" y="4373596"/>
                  <a:pt x="1727868" y="4471301"/>
                </a:cubicBezTo>
                <a:cubicBezTo>
                  <a:pt x="1707360" y="4569608"/>
                  <a:pt x="1690471" y="4637760"/>
                  <a:pt x="1659708" y="4620270"/>
                </a:cubicBezTo>
                <a:cubicBezTo>
                  <a:pt x="1632565" y="4607001"/>
                  <a:pt x="1625930" y="4485172"/>
                  <a:pt x="1639200" y="4346456"/>
                </a:cubicBezTo>
                <a:cubicBezTo>
                  <a:pt x="1649454" y="4207137"/>
                  <a:pt x="1683232" y="4047915"/>
                  <a:pt x="1696502" y="3953227"/>
                </a:cubicBezTo>
                <a:cubicBezTo>
                  <a:pt x="1625930" y="4135970"/>
                  <a:pt x="1601802" y="4339219"/>
                  <a:pt x="1615676" y="4495425"/>
                </a:cubicBezTo>
                <a:cubicBezTo>
                  <a:pt x="1595168" y="4576846"/>
                  <a:pt x="1591548" y="4471301"/>
                  <a:pt x="1571644" y="4478538"/>
                </a:cubicBezTo>
                <a:cubicBezTo>
                  <a:pt x="1551135" y="4590114"/>
                  <a:pt x="1531230" y="4759589"/>
                  <a:pt x="1493832" y="4681787"/>
                </a:cubicBezTo>
                <a:cubicBezTo>
                  <a:pt x="1483578" y="4657663"/>
                  <a:pt x="1476944" y="4576846"/>
                  <a:pt x="1479959" y="4481554"/>
                </a:cubicBezTo>
                <a:cubicBezTo>
                  <a:pt x="1479959" y="4383246"/>
                  <a:pt x="1490214" y="4274686"/>
                  <a:pt x="1499864" y="4196884"/>
                </a:cubicBezTo>
                <a:cubicBezTo>
                  <a:pt x="1531230" y="3949608"/>
                  <a:pt x="1598786" y="3672176"/>
                  <a:pt x="1703741" y="3421281"/>
                </a:cubicBezTo>
                <a:cubicBezTo>
                  <a:pt x="1805076" y="3166768"/>
                  <a:pt x="1941396" y="2943013"/>
                  <a:pt x="2056001" y="2773538"/>
                </a:cubicBezTo>
                <a:cubicBezTo>
                  <a:pt x="1961301" y="2882098"/>
                  <a:pt x="1842474" y="3048557"/>
                  <a:pt x="1737520" y="3210795"/>
                </a:cubicBezTo>
                <a:cubicBezTo>
                  <a:pt x="1693487" y="3278344"/>
                  <a:pt x="1646438" y="3363383"/>
                  <a:pt x="1605422" y="3431534"/>
                </a:cubicBezTo>
                <a:cubicBezTo>
                  <a:pt x="1564405" y="3502098"/>
                  <a:pt x="1534246" y="3556378"/>
                  <a:pt x="1517356" y="3563616"/>
                </a:cubicBezTo>
                <a:cubicBezTo>
                  <a:pt x="1490214" y="3570250"/>
                  <a:pt x="1496848" y="3522604"/>
                  <a:pt x="1507102" y="3482195"/>
                </a:cubicBezTo>
                <a:cubicBezTo>
                  <a:pt x="1517356" y="3438168"/>
                  <a:pt x="1527611" y="3397157"/>
                  <a:pt x="1499864" y="3417663"/>
                </a:cubicBezTo>
                <a:cubicBezTo>
                  <a:pt x="1476944" y="3411028"/>
                  <a:pt x="1432308" y="3499083"/>
                  <a:pt x="1394910" y="3590756"/>
                </a:cubicBezTo>
                <a:cubicBezTo>
                  <a:pt x="1354496" y="3685445"/>
                  <a:pt x="1320718" y="3780133"/>
                  <a:pt x="1290559" y="3783752"/>
                </a:cubicBezTo>
                <a:cubicBezTo>
                  <a:pt x="1253162" y="3783752"/>
                  <a:pt x="1290559" y="3617896"/>
                  <a:pt x="1330972" y="3471943"/>
                </a:cubicBezTo>
                <a:cubicBezTo>
                  <a:pt x="1344846" y="3411028"/>
                  <a:pt x="1297194" y="3496067"/>
                  <a:pt x="1310464" y="3434550"/>
                </a:cubicBezTo>
                <a:cubicBezTo>
                  <a:pt x="1350878" y="3302468"/>
                  <a:pt x="1419038" y="3146262"/>
                  <a:pt x="1499864" y="2994277"/>
                </a:cubicBezTo>
                <a:cubicBezTo>
                  <a:pt x="1499864" y="2980406"/>
                  <a:pt x="1466689" y="3031067"/>
                  <a:pt x="1432308" y="3071476"/>
                </a:cubicBezTo>
                <a:cubicBezTo>
                  <a:pt x="1398529" y="3116106"/>
                  <a:pt x="1367766" y="3149880"/>
                  <a:pt x="1375005" y="3095600"/>
                </a:cubicBezTo>
                <a:cubicBezTo>
                  <a:pt x="1378021" y="3061826"/>
                  <a:pt x="1412402" y="2990659"/>
                  <a:pt x="1456435" y="2912857"/>
                </a:cubicBezTo>
                <a:cubicBezTo>
                  <a:pt x="1504086" y="2831437"/>
                  <a:pt x="1561389" y="2743382"/>
                  <a:pt x="1612057" y="2668596"/>
                </a:cubicBezTo>
                <a:cubicBezTo>
                  <a:pt x="1598786" y="2661962"/>
                  <a:pt x="1615676" y="2621553"/>
                  <a:pt x="1639200" y="2580542"/>
                </a:cubicBezTo>
                <a:cubicBezTo>
                  <a:pt x="1659708" y="2539530"/>
                  <a:pt x="1683232" y="2499122"/>
                  <a:pt x="1683232" y="2489472"/>
                </a:cubicBezTo>
                <a:cubicBezTo>
                  <a:pt x="1618692" y="2566670"/>
                  <a:pt x="1517356" y="2699355"/>
                  <a:pt x="1442562" y="2800678"/>
                </a:cubicBezTo>
                <a:cubicBezTo>
                  <a:pt x="1364751" y="2899588"/>
                  <a:pt x="1310464" y="2967137"/>
                  <a:pt x="1327354" y="2892351"/>
                </a:cubicBezTo>
                <a:cubicBezTo>
                  <a:pt x="1334592" y="2854958"/>
                  <a:pt x="1398529" y="2736145"/>
                  <a:pt x="1486594" y="2604063"/>
                </a:cubicBezTo>
                <a:cubicBezTo>
                  <a:pt x="1574660" y="2475600"/>
                  <a:pt x="1690471" y="2333266"/>
                  <a:pt x="1774917" y="2238577"/>
                </a:cubicBezTo>
                <a:cubicBezTo>
                  <a:pt x="1835838" y="2171028"/>
                  <a:pt x="1917268" y="2092624"/>
                  <a:pt x="1954666" y="2052215"/>
                </a:cubicBezTo>
                <a:cubicBezTo>
                  <a:pt x="2022223" y="1977429"/>
                  <a:pt x="2001714" y="1977429"/>
                  <a:pt x="2039112" y="1933402"/>
                </a:cubicBezTo>
                <a:cubicBezTo>
                  <a:pt x="2086764" y="1879122"/>
                  <a:pt x="2130796" y="1848363"/>
                  <a:pt x="2164574" y="1801320"/>
                </a:cubicBezTo>
                <a:cubicBezTo>
                  <a:pt x="2063240" y="1889375"/>
                  <a:pt x="1967936" y="1974413"/>
                  <a:pt x="1876855" y="2061865"/>
                </a:cubicBezTo>
                <a:cubicBezTo>
                  <a:pt x="1781552" y="2153538"/>
                  <a:pt x="1690471" y="2248830"/>
                  <a:pt x="1595168" y="2357390"/>
                </a:cubicBezTo>
                <a:cubicBezTo>
                  <a:pt x="1513738" y="2455094"/>
                  <a:pt x="1408784" y="2604063"/>
                  <a:pt x="1330972" y="2730114"/>
                </a:cubicBezTo>
                <a:cubicBezTo>
                  <a:pt x="1245924" y="2854958"/>
                  <a:pt x="1185002" y="2959900"/>
                  <a:pt x="1158462" y="2963518"/>
                </a:cubicBezTo>
                <a:cubicBezTo>
                  <a:pt x="1124080" y="2970153"/>
                  <a:pt x="1168112" y="2851943"/>
                  <a:pt x="1245924" y="2705989"/>
                </a:cubicBezTo>
                <a:cubicBezTo>
                  <a:pt x="1323734" y="2563655"/>
                  <a:pt x="1442562" y="2400814"/>
                  <a:pt x="1523992" y="2295872"/>
                </a:cubicBezTo>
                <a:cubicBezTo>
                  <a:pt x="1625930" y="2166807"/>
                  <a:pt x="1723646" y="2052215"/>
                  <a:pt x="1829204" y="1943051"/>
                </a:cubicBezTo>
                <a:cubicBezTo>
                  <a:pt x="1934158" y="1835094"/>
                  <a:pt x="2042731" y="1736787"/>
                  <a:pt x="2164574" y="1642098"/>
                </a:cubicBezTo>
                <a:cubicBezTo>
                  <a:pt x="2066256" y="1713265"/>
                  <a:pt x="1947428" y="1810970"/>
                  <a:pt x="1829204" y="1926768"/>
                </a:cubicBezTo>
                <a:cubicBezTo>
                  <a:pt x="1710376" y="2041962"/>
                  <a:pt x="1591548" y="2174044"/>
                  <a:pt x="1479959" y="2306125"/>
                </a:cubicBezTo>
                <a:cubicBezTo>
                  <a:pt x="1391894" y="2411067"/>
                  <a:pt x="1266432" y="2594414"/>
                  <a:pt x="1164494" y="2763285"/>
                </a:cubicBezTo>
                <a:cubicBezTo>
                  <a:pt x="1063158" y="2929744"/>
                  <a:pt x="988363" y="3081729"/>
                  <a:pt x="958204" y="3105853"/>
                </a:cubicBezTo>
                <a:cubicBezTo>
                  <a:pt x="917790" y="3136009"/>
                  <a:pt x="958204" y="3038305"/>
                  <a:pt x="951569" y="3011165"/>
                </a:cubicBezTo>
                <a:cubicBezTo>
                  <a:pt x="1049888" y="2790425"/>
                  <a:pt x="1174748" y="2566670"/>
                  <a:pt x="1327354" y="2360406"/>
                </a:cubicBezTo>
                <a:cubicBezTo>
                  <a:pt x="1476944" y="2149919"/>
                  <a:pt x="1653074" y="1953304"/>
                  <a:pt x="1839458" y="1777195"/>
                </a:cubicBezTo>
                <a:cubicBezTo>
                  <a:pt x="1723646" y="1855600"/>
                  <a:pt x="1561389" y="1984666"/>
                  <a:pt x="1394910" y="2160172"/>
                </a:cubicBezTo>
                <a:cubicBezTo>
                  <a:pt x="1229034" y="2333266"/>
                  <a:pt x="1059539" y="2557020"/>
                  <a:pt x="920806" y="2797662"/>
                </a:cubicBezTo>
                <a:cubicBezTo>
                  <a:pt x="873155" y="2875464"/>
                  <a:pt x="826106" y="2973771"/>
                  <a:pt x="788709" y="3055192"/>
                </a:cubicBezTo>
                <a:cubicBezTo>
                  <a:pt x="748295" y="3139627"/>
                  <a:pt x="717533" y="3210795"/>
                  <a:pt x="697025" y="3241554"/>
                </a:cubicBezTo>
                <a:cubicBezTo>
                  <a:pt x="639119" y="3325990"/>
                  <a:pt x="680136" y="3163149"/>
                  <a:pt x="656611" y="3166768"/>
                </a:cubicBezTo>
                <a:cubicBezTo>
                  <a:pt x="605341" y="3295231"/>
                  <a:pt x="548038" y="3417663"/>
                  <a:pt x="487116" y="3604024"/>
                </a:cubicBezTo>
                <a:cubicBezTo>
                  <a:pt x="462989" y="3672176"/>
                  <a:pt x="435846" y="3773499"/>
                  <a:pt x="415940" y="3861554"/>
                </a:cubicBezTo>
                <a:cubicBezTo>
                  <a:pt x="395432" y="3953227"/>
                  <a:pt x="375527" y="4028013"/>
                  <a:pt x="358035" y="4041281"/>
                </a:cubicBezTo>
                <a:cubicBezTo>
                  <a:pt x="327875" y="4061184"/>
                  <a:pt x="334510" y="3888694"/>
                  <a:pt x="378543" y="3672176"/>
                </a:cubicBezTo>
                <a:cubicBezTo>
                  <a:pt x="398448" y="3563616"/>
                  <a:pt x="429210" y="3444802"/>
                  <a:pt x="466608" y="3332624"/>
                </a:cubicBezTo>
                <a:cubicBezTo>
                  <a:pt x="500386" y="3224666"/>
                  <a:pt x="537784" y="3122740"/>
                  <a:pt x="567943" y="3048557"/>
                </a:cubicBezTo>
                <a:cubicBezTo>
                  <a:pt x="686771" y="2750017"/>
                  <a:pt x="849630" y="2455094"/>
                  <a:pt x="1042650" y="2184297"/>
                </a:cubicBezTo>
                <a:cubicBezTo>
                  <a:pt x="1239288" y="1909880"/>
                  <a:pt x="1466689" y="1658985"/>
                  <a:pt x="1723646" y="1438246"/>
                </a:cubicBezTo>
                <a:cubicBezTo>
                  <a:pt x="1981810" y="1218110"/>
                  <a:pt x="2262894" y="1031748"/>
                  <a:pt x="2557852" y="879160"/>
                </a:cubicBezTo>
                <a:cubicBezTo>
                  <a:pt x="2856428" y="730191"/>
                  <a:pt x="3164656" y="614997"/>
                  <a:pt x="3475900" y="540814"/>
                </a:cubicBezTo>
                <a:cubicBezTo>
                  <a:pt x="3364310" y="564336"/>
                  <a:pt x="3330532" y="554082"/>
                  <a:pt x="3337166" y="533577"/>
                </a:cubicBezTo>
                <a:cubicBezTo>
                  <a:pt x="3059098" y="601125"/>
                  <a:pt x="2754490" y="713304"/>
                  <a:pt x="2452897" y="865892"/>
                </a:cubicBezTo>
                <a:cubicBezTo>
                  <a:pt x="2151304" y="1021495"/>
                  <a:pt x="1856347" y="1218110"/>
                  <a:pt x="1591548" y="1448499"/>
                </a:cubicBezTo>
                <a:cubicBezTo>
                  <a:pt x="1327354" y="1679491"/>
                  <a:pt x="1093920" y="1940036"/>
                  <a:pt x="900298" y="2201184"/>
                </a:cubicBezTo>
                <a:cubicBezTo>
                  <a:pt x="707279" y="2465347"/>
                  <a:pt x="551657" y="2733130"/>
                  <a:pt x="435846" y="2970153"/>
                </a:cubicBezTo>
                <a:cubicBezTo>
                  <a:pt x="365273" y="3113091"/>
                  <a:pt x="294097" y="3281962"/>
                  <a:pt x="273589" y="3281962"/>
                </a:cubicBezTo>
                <a:cubicBezTo>
                  <a:pt x="242826" y="3285581"/>
                  <a:pt x="280224" y="3132993"/>
                  <a:pt x="348384" y="2956884"/>
                </a:cubicBezTo>
                <a:cubicBezTo>
                  <a:pt x="385178" y="2865211"/>
                  <a:pt x="426195" y="2770523"/>
                  <a:pt x="466608" y="2682468"/>
                </a:cubicBezTo>
                <a:cubicBezTo>
                  <a:pt x="510640" y="2597429"/>
                  <a:pt x="551657" y="2516612"/>
                  <a:pt x="578800" y="2455094"/>
                </a:cubicBezTo>
                <a:cubicBezTo>
                  <a:pt x="537784" y="2519628"/>
                  <a:pt x="473243" y="2624569"/>
                  <a:pt x="408702" y="2753635"/>
                </a:cubicBezTo>
                <a:cubicBezTo>
                  <a:pt x="344765" y="2882098"/>
                  <a:pt x="280224" y="3028052"/>
                  <a:pt x="225937" y="3173402"/>
                </a:cubicBezTo>
                <a:cubicBezTo>
                  <a:pt x="114348" y="3458674"/>
                  <a:pt x="46188" y="3722838"/>
                  <a:pt x="12409" y="3722838"/>
                </a:cubicBezTo>
                <a:cubicBezTo>
                  <a:pt x="-17750" y="3722838"/>
                  <a:pt x="8790" y="3529238"/>
                  <a:pt x="73331" y="3299452"/>
                </a:cubicBezTo>
                <a:cubicBezTo>
                  <a:pt x="107110" y="3180639"/>
                  <a:pt x="151745" y="3055192"/>
                  <a:pt x="198794" y="2936379"/>
                </a:cubicBezTo>
                <a:cubicBezTo>
                  <a:pt x="246445" y="2818168"/>
                  <a:pt x="297113" y="2709005"/>
                  <a:pt x="338129" y="2621553"/>
                </a:cubicBezTo>
                <a:cubicBezTo>
                  <a:pt x="476862" y="2323013"/>
                  <a:pt x="663246" y="2025075"/>
                  <a:pt x="883409" y="1747040"/>
                </a:cubicBezTo>
                <a:cubicBezTo>
                  <a:pt x="1107190" y="1469005"/>
                  <a:pt x="1367766" y="1207857"/>
                  <a:pt x="1659708" y="984102"/>
                </a:cubicBezTo>
                <a:cubicBezTo>
                  <a:pt x="1947428" y="760950"/>
                  <a:pt x="2266513" y="570970"/>
                  <a:pt x="2595249" y="425619"/>
                </a:cubicBezTo>
                <a:cubicBezTo>
                  <a:pt x="2923984" y="279666"/>
                  <a:pt x="3262372" y="174725"/>
                  <a:pt x="3588092" y="110191"/>
                </a:cubicBezTo>
                <a:cubicBezTo>
                  <a:pt x="3676158" y="86670"/>
                  <a:pt x="3448756" y="116826"/>
                  <a:pt x="3520534" y="79433"/>
                </a:cubicBezTo>
                <a:cubicBezTo>
                  <a:pt x="3730444" y="22137"/>
                  <a:pt x="3980766" y="5250"/>
                  <a:pt x="4201530" y="163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511144" y="126083"/>
            <a:ext cx="5022565" cy="6731918"/>
          </a:xfrm>
          <a:custGeom>
            <a:avLst/>
            <a:gdLst>
              <a:gd name="connsiteX0" fmla="*/ 8412140 w 10042514"/>
              <a:gd name="connsiteY0" fmla="*/ 13429192 h 13463835"/>
              <a:gd name="connsiteX1" fmla="*/ 8418964 w 10042514"/>
              <a:gd name="connsiteY1" fmla="*/ 13433138 h 13463835"/>
              <a:gd name="connsiteX2" fmla="*/ 8422700 w 10042514"/>
              <a:gd name="connsiteY2" fmla="*/ 13436368 h 13463835"/>
              <a:gd name="connsiteX3" fmla="*/ 8409666 w 10042514"/>
              <a:gd name="connsiteY3" fmla="*/ 13427511 h 13463835"/>
              <a:gd name="connsiteX4" fmla="*/ 8412140 w 10042514"/>
              <a:gd name="connsiteY4" fmla="*/ 13429192 h 13463835"/>
              <a:gd name="connsiteX5" fmla="*/ 8410128 w 10042514"/>
              <a:gd name="connsiteY5" fmla="*/ 13428029 h 13463835"/>
              <a:gd name="connsiteX6" fmla="*/ 8382958 w 10042514"/>
              <a:gd name="connsiteY6" fmla="*/ 13419368 h 13463835"/>
              <a:gd name="connsiteX7" fmla="*/ 8408076 w 10042514"/>
              <a:gd name="connsiteY7" fmla="*/ 13426842 h 13463835"/>
              <a:gd name="connsiteX8" fmla="*/ 8410128 w 10042514"/>
              <a:gd name="connsiteY8" fmla="*/ 13428029 h 13463835"/>
              <a:gd name="connsiteX9" fmla="*/ 8442062 w 10042514"/>
              <a:gd name="connsiteY9" fmla="*/ 13463835 h 13463835"/>
              <a:gd name="connsiteX10" fmla="*/ 8389842 w 10042514"/>
              <a:gd name="connsiteY10" fmla="*/ 13463835 h 13463835"/>
              <a:gd name="connsiteX11" fmla="*/ 8381806 w 10042514"/>
              <a:gd name="connsiteY11" fmla="*/ 13453818 h 13463835"/>
              <a:gd name="connsiteX12" fmla="*/ 8372998 w 10042514"/>
              <a:gd name="connsiteY12" fmla="*/ 13438022 h 13463835"/>
              <a:gd name="connsiteX13" fmla="*/ 8382958 w 10042514"/>
              <a:gd name="connsiteY13" fmla="*/ 13419368 h 13463835"/>
              <a:gd name="connsiteX14" fmla="*/ 9153056 w 10042514"/>
              <a:gd name="connsiteY14" fmla="*/ 13177203 h 13463835"/>
              <a:gd name="connsiteX15" fmla="*/ 9193554 w 10042514"/>
              <a:gd name="connsiteY15" fmla="*/ 13193002 h 13463835"/>
              <a:gd name="connsiteX16" fmla="*/ 9143142 w 10042514"/>
              <a:gd name="connsiteY16" fmla="*/ 13182766 h 13463835"/>
              <a:gd name="connsiteX17" fmla="*/ 9153056 w 10042514"/>
              <a:gd name="connsiteY17" fmla="*/ 13177203 h 13463835"/>
              <a:gd name="connsiteX18" fmla="*/ 9018662 w 10042514"/>
              <a:gd name="connsiteY18" fmla="*/ 13081515 h 13463835"/>
              <a:gd name="connsiteX19" fmla="*/ 9144860 w 10042514"/>
              <a:gd name="connsiteY19" fmla="*/ 13140293 h 13463835"/>
              <a:gd name="connsiteX20" fmla="*/ 9018662 w 10042514"/>
              <a:gd name="connsiteY20" fmla="*/ 13081515 h 13463835"/>
              <a:gd name="connsiteX21" fmla="*/ 7452400 w 10042514"/>
              <a:gd name="connsiteY21" fmla="*/ 12325586 h 13463835"/>
              <a:gd name="connsiteX22" fmla="*/ 7556130 w 10042514"/>
              <a:gd name="connsiteY22" fmla="*/ 12440581 h 13463835"/>
              <a:gd name="connsiteX23" fmla="*/ 7452400 w 10042514"/>
              <a:gd name="connsiteY23" fmla="*/ 12325586 h 13463835"/>
              <a:gd name="connsiteX24" fmla="*/ 7387688 w 10042514"/>
              <a:gd name="connsiteY24" fmla="*/ 12311043 h 13463835"/>
              <a:gd name="connsiteX25" fmla="*/ 7374896 w 10042514"/>
              <a:gd name="connsiteY25" fmla="*/ 12319518 h 13463835"/>
              <a:gd name="connsiteX26" fmla="*/ 7387688 w 10042514"/>
              <a:gd name="connsiteY26" fmla="*/ 12311043 h 13463835"/>
              <a:gd name="connsiteX27" fmla="*/ 8118044 w 10042514"/>
              <a:gd name="connsiteY27" fmla="*/ 12289961 h 13463835"/>
              <a:gd name="connsiteX28" fmla="*/ 8260636 w 10042514"/>
              <a:gd name="connsiteY28" fmla="*/ 12474511 h 13463835"/>
              <a:gd name="connsiteX29" fmla="*/ 8549646 w 10042514"/>
              <a:gd name="connsiteY29" fmla="*/ 12779076 h 13463835"/>
              <a:gd name="connsiteX30" fmla="*/ 8701612 w 10042514"/>
              <a:gd name="connsiteY30" fmla="*/ 12921823 h 13463835"/>
              <a:gd name="connsiteX31" fmla="*/ 8552878 w 10042514"/>
              <a:gd name="connsiteY31" fmla="*/ 12763156 h 13463835"/>
              <a:gd name="connsiteX32" fmla="*/ 8179832 w 10042514"/>
              <a:gd name="connsiteY32" fmla="*/ 12328256 h 13463835"/>
              <a:gd name="connsiteX33" fmla="*/ 8118044 w 10042514"/>
              <a:gd name="connsiteY33" fmla="*/ 12289961 h 13463835"/>
              <a:gd name="connsiteX34" fmla="*/ 7420570 w 10042514"/>
              <a:gd name="connsiteY34" fmla="*/ 12282410 h 13463835"/>
              <a:gd name="connsiteX35" fmla="*/ 7452400 w 10042514"/>
              <a:gd name="connsiteY35" fmla="*/ 12325586 h 13463835"/>
              <a:gd name="connsiteX36" fmla="*/ 7408454 w 10042514"/>
              <a:gd name="connsiteY36" fmla="*/ 12283511 h 13463835"/>
              <a:gd name="connsiteX37" fmla="*/ 7420570 w 10042514"/>
              <a:gd name="connsiteY37" fmla="*/ 12282410 h 13463835"/>
              <a:gd name="connsiteX38" fmla="*/ 7359760 w 10042514"/>
              <a:gd name="connsiteY38" fmla="*/ 12230801 h 13463835"/>
              <a:gd name="connsiteX39" fmla="*/ 7408454 w 10042514"/>
              <a:gd name="connsiteY39" fmla="*/ 12283511 h 13463835"/>
              <a:gd name="connsiteX40" fmla="*/ 7359760 w 10042514"/>
              <a:gd name="connsiteY40" fmla="*/ 12230801 h 13463835"/>
              <a:gd name="connsiteX41" fmla="*/ 7254972 w 10042514"/>
              <a:gd name="connsiteY41" fmla="*/ 12114211 h 13463835"/>
              <a:gd name="connsiteX42" fmla="*/ 7359760 w 10042514"/>
              <a:gd name="connsiteY42" fmla="*/ 12230801 h 13463835"/>
              <a:gd name="connsiteX43" fmla="*/ 7254972 w 10042514"/>
              <a:gd name="connsiteY43" fmla="*/ 12114211 h 13463835"/>
              <a:gd name="connsiteX44" fmla="*/ 7231028 w 10042514"/>
              <a:gd name="connsiteY44" fmla="*/ 12105852 h 13463835"/>
              <a:gd name="connsiteX45" fmla="*/ 7254972 w 10042514"/>
              <a:gd name="connsiteY45" fmla="*/ 12114211 h 13463835"/>
              <a:gd name="connsiteX46" fmla="*/ 7231028 w 10042514"/>
              <a:gd name="connsiteY46" fmla="*/ 12105852 h 13463835"/>
              <a:gd name="connsiteX47" fmla="*/ 7166290 w 10042514"/>
              <a:gd name="connsiteY47" fmla="*/ 12005897 h 13463835"/>
              <a:gd name="connsiteX48" fmla="*/ 7191998 w 10042514"/>
              <a:gd name="connsiteY48" fmla="*/ 12043406 h 13463835"/>
              <a:gd name="connsiteX49" fmla="*/ 7162334 w 10042514"/>
              <a:gd name="connsiteY49" fmla="*/ 12019425 h 13463835"/>
              <a:gd name="connsiteX50" fmla="*/ 7166290 w 10042514"/>
              <a:gd name="connsiteY50" fmla="*/ 12005897 h 13463835"/>
              <a:gd name="connsiteX51" fmla="*/ 6359306 w 10042514"/>
              <a:gd name="connsiteY51" fmla="*/ 11278617 h 13463835"/>
              <a:gd name="connsiteX52" fmla="*/ 6345766 w 10042514"/>
              <a:gd name="connsiteY52" fmla="*/ 11278975 h 13463835"/>
              <a:gd name="connsiteX53" fmla="*/ 6377604 w 10042514"/>
              <a:gd name="connsiteY53" fmla="*/ 11285440 h 13463835"/>
              <a:gd name="connsiteX54" fmla="*/ 6359306 w 10042514"/>
              <a:gd name="connsiteY54" fmla="*/ 11278617 h 13463835"/>
              <a:gd name="connsiteX55" fmla="*/ 10026292 w 10042514"/>
              <a:gd name="connsiteY55" fmla="*/ 11222650 h 13463835"/>
              <a:gd name="connsiteX56" fmla="*/ 10038346 w 10042514"/>
              <a:gd name="connsiteY56" fmla="*/ 11223460 h 13463835"/>
              <a:gd name="connsiteX57" fmla="*/ 10042514 w 10042514"/>
              <a:gd name="connsiteY57" fmla="*/ 11250552 h 13463835"/>
              <a:gd name="connsiteX58" fmla="*/ 10026292 w 10042514"/>
              <a:gd name="connsiteY58" fmla="*/ 11222650 h 13463835"/>
              <a:gd name="connsiteX59" fmla="*/ 6214008 w 10042514"/>
              <a:gd name="connsiteY59" fmla="*/ 11125137 h 13463835"/>
              <a:gd name="connsiteX60" fmla="*/ 6214008 w 10042514"/>
              <a:gd name="connsiteY60" fmla="*/ 11125137 h 13463835"/>
              <a:gd name="connsiteX61" fmla="*/ 6632486 w 10042514"/>
              <a:gd name="connsiteY61" fmla="*/ 11088619 h 13463835"/>
              <a:gd name="connsiteX62" fmla="*/ 6744188 w 10042514"/>
              <a:gd name="connsiteY62" fmla="*/ 11214837 h 13463835"/>
              <a:gd name="connsiteX63" fmla="*/ 7101440 w 10042514"/>
              <a:gd name="connsiteY63" fmla="*/ 11605089 h 13463835"/>
              <a:gd name="connsiteX64" fmla="*/ 7584104 w 10042514"/>
              <a:gd name="connsiteY64" fmla="*/ 12139603 h 13463835"/>
              <a:gd name="connsiteX65" fmla="*/ 7671914 w 10042514"/>
              <a:gd name="connsiteY65" fmla="*/ 12251365 h 13463835"/>
              <a:gd name="connsiteX66" fmla="*/ 7672848 w 10042514"/>
              <a:gd name="connsiteY66" fmla="*/ 12294376 h 13463835"/>
              <a:gd name="connsiteX67" fmla="*/ 8006778 w 10042514"/>
              <a:gd name="connsiteY67" fmla="*/ 12670224 h 13463835"/>
              <a:gd name="connsiteX68" fmla="*/ 8243322 w 10042514"/>
              <a:gd name="connsiteY68" fmla="*/ 12940652 h 13463835"/>
              <a:gd name="connsiteX69" fmla="*/ 8485276 w 10042514"/>
              <a:gd name="connsiteY69" fmla="*/ 13177646 h 13463835"/>
              <a:gd name="connsiteX70" fmla="*/ 8535688 w 10042514"/>
              <a:gd name="connsiteY70" fmla="*/ 13187882 h 13463835"/>
              <a:gd name="connsiteX71" fmla="*/ 8578038 w 10042514"/>
              <a:gd name="connsiteY71" fmla="*/ 13231015 h 13463835"/>
              <a:gd name="connsiteX72" fmla="*/ 8685786 w 10042514"/>
              <a:gd name="connsiteY72" fmla="*/ 13244606 h 13463835"/>
              <a:gd name="connsiteX73" fmla="*/ 8690616 w 10042514"/>
              <a:gd name="connsiteY73" fmla="*/ 13227629 h 13463835"/>
              <a:gd name="connsiteX74" fmla="*/ 8597976 w 10042514"/>
              <a:gd name="connsiteY74" fmla="*/ 13132844 h 13463835"/>
              <a:gd name="connsiteX75" fmla="*/ 8625068 w 10042514"/>
              <a:gd name="connsiteY75" fmla="*/ 13128676 h 13463835"/>
              <a:gd name="connsiteX76" fmla="*/ 8614558 w 10042514"/>
              <a:gd name="connsiteY76" fmla="*/ 13092008 h 13463835"/>
              <a:gd name="connsiteX77" fmla="*/ 8462714 w 10042514"/>
              <a:gd name="connsiteY77" fmla="*/ 12907846 h 13463835"/>
              <a:gd name="connsiteX78" fmla="*/ 8293436 w 10042514"/>
              <a:gd name="connsiteY78" fmla="*/ 12693898 h 13463835"/>
              <a:gd name="connsiteX79" fmla="*/ 7883598 w 10042514"/>
              <a:gd name="connsiteY79" fmla="*/ 12310925 h 13463835"/>
              <a:gd name="connsiteX80" fmla="*/ 7466480 w 10042514"/>
              <a:gd name="connsiteY80" fmla="*/ 11875364 h 13463835"/>
              <a:gd name="connsiteX81" fmla="*/ 6684984 w 10042514"/>
              <a:gd name="connsiteY81" fmla="*/ 11125460 h 13463835"/>
              <a:gd name="connsiteX82" fmla="*/ 6632486 w 10042514"/>
              <a:gd name="connsiteY82" fmla="*/ 11088619 h 13463835"/>
              <a:gd name="connsiteX83" fmla="*/ 5783596 w 10042514"/>
              <a:gd name="connsiteY83" fmla="*/ 11054314 h 13463835"/>
              <a:gd name="connsiteX84" fmla="*/ 5783596 w 10042514"/>
              <a:gd name="connsiteY84" fmla="*/ 11054314 h 13463835"/>
              <a:gd name="connsiteX85" fmla="*/ 5738090 w 10042514"/>
              <a:gd name="connsiteY85" fmla="*/ 11001216 h 13463835"/>
              <a:gd name="connsiteX86" fmla="*/ 5760276 w 10042514"/>
              <a:gd name="connsiteY86" fmla="*/ 11039910 h 13463835"/>
              <a:gd name="connsiteX87" fmla="*/ 5731670 w 10042514"/>
              <a:gd name="connsiteY87" fmla="*/ 11017525 h 13463835"/>
              <a:gd name="connsiteX88" fmla="*/ 5738090 w 10042514"/>
              <a:gd name="connsiteY88" fmla="*/ 11001216 h 13463835"/>
              <a:gd name="connsiteX89" fmla="*/ 6065604 w 10042514"/>
              <a:gd name="connsiteY89" fmla="*/ 10970164 h 13463835"/>
              <a:gd name="connsiteX90" fmla="*/ 6125140 w 10042514"/>
              <a:gd name="connsiteY90" fmla="*/ 11011779 h 13463835"/>
              <a:gd name="connsiteX91" fmla="*/ 6096534 w 10042514"/>
              <a:gd name="connsiteY91" fmla="*/ 10989394 h 13463835"/>
              <a:gd name="connsiteX92" fmla="*/ 6065604 w 10042514"/>
              <a:gd name="connsiteY92" fmla="*/ 10970164 h 13463835"/>
              <a:gd name="connsiteX93" fmla="*/ 5448796 w 10042514"/>
              <a:gd name="connsiteY93" fmla="*/ 10957962 h 13463835"/>
              <a:gd name="connsiteX94" fmla="*/ 5453990 w 10042514"/>
              <a:gd name="connsiteY94" fmla="*/ 10965802 h 13463835"/>
              <a:gd name="connsiteX95" fmla="*/ 5455228 w 10042514"/>
              <a:gd name="connsiteY95" fmla="*/ 10967672 h 13463835"/>
              <a:gd name="connsiteX96" fmla="*/ 5444078 w 10042514"/>
              <a:gd name="connsiteY96" fmla="*/ 10950839 h 13463835"/>
              <a:gd name="connsiteX97" fmla="*/ 5448796 w 10042514"/>
              <a:gd name="connsiteY97" fmla="*/ 10957962 h 13463835"/>
              <a:gd name="connsiteX98" fmla="*/ 5447794 w 10042514"/>
              <a:gd name="connsiteY98" fmla="*/ 10956450 h 13463835"/>
              <a:gd name="connsiteX99" fmla="*/ 5444078 w 10042514"/>
              <a:gd name="connsiteY99" fmla="*/ 10950839 h 13463835"/>
              <a:gd name="connsiteX100" fmla="*/ 5667636 w 10042514"/>
              <a:gd name="connsiteY100" fmla="*/ 10945124 h 13463835"/>
              <a:gd name="connsiteX101" fmla="*/ 5667636 w 10042514"/>
              <a:gd name="connsiteY101" fmla="*/ 10945124 h 13463835"/>
              <a:gd name="connsiteX102" fmla="*/ 5570250 w 10042514"/>
              <a:gd name="connsiteY102" fmla="*/ 10839706 h 13463835"/>
              <a:gd name="connsiteX103" fmla="*/ 5667636 w 10042514"/>
              <a:gd name="connsiteY103" fmla="*/ 10945124 h 13463835"/>
              <a:gd name="connsiteX104" fmla="*/ 5570250 w 10042514"/>
              <a:gd name="connsiteY104" fmla="*/ 10839706 h 13463835"/>
              <a:gd name="connsiteX105" fmla="*/ 5966152 w 10042514"/>
              <a:gd name="connsiteY105" fmla="*/ 10825389 h 13463835"/>
              <a:gd name="connsiteX106" fmla="*/ 5979060 w 10042514"/>
              <a:gd name="connsiteY106" fmla="*/ 10853651 h 13463835"/>
              <a:gd name="connsiteX107" fmla="*/ 5966152 w 10042514"/>
              <a:gd name="connsiteY107" fmla="*/ 10825389 h 13463835"/>
              <a:gd name="connsiteX108" fmla="*/ 5300736 w 10042514"/>
              <a:gd name="connsiteY108" fmla="*/ 10801739 h 13463835"/>
              <a:gd name="connsiteX109" fmla="*/ 5332948 w 10042514"/>
              <a:gd name="connsiteY109" fmla="*/ 10824672 h 13463835"/>
              <a:gd name="connsiteX110" fmla="*/ 5408072 w 10042514"/>
              <a:gd name="connsiteY110" fmla="*/ 10917282 h 13463835"/>
              <a:gd name="connsiteX111" fmla="*/ 5300736 w 10042514"/>
              <a:gd name="connsiteY111" fmla="*/ 10801739 h 13463835"/>
              <a:gd name="connsiteX112" fmla="*/ 5520498 w 10042514"/>
              <a:gd name="connsiteY112" fmla="*/ 10785401 h 13463835"/>
              <a:gd name="connsiteX113" fmla="*/ 5570250 w 10042514"/>
              <a:gd name="connsiteY113" fmla="*/ 10839706 h 13463835"/>
              <a:gd name="connsiteX114" fmla="*/ 5520498 w 10042514"/>
              <a:gd name="connsiteY114" fmla="*/ 10785401 h 13463835"/>
              <a:gd name="connsiteX115" fmla="*/ 5499676 w 10042514"/>
              <a:gd name="connsiteY115" fmla="*/ 10781756 h 13463835"/>
              <a:gd name="connsiteX116" fmla="*/ 5520498 w 10042514"/>
              <a:gd name="connsiteY116" fmla="*/ 10785401 h 13463835"/>
              <a:gd name="connsiteX117" fmla="*/ 5499676 w 10042514"/>
              <a:gd name="connsiteY117" fmla="*/ 10781756 h 13463835"/>
              <a:gd name="connsiteX118" fmla="*/ 5457528 w 10042514"/>
              <a:gd name="connsiteY118" fmla="*/ 10704366 h 13463835"/>
              <a:gd name="connsiteX119" fmla="*/ 5470210 w 10042514"/>
              <a:gd name="connsiteY119" fmla="*/ 10733748 h 13463835"/>
              <a:gd name="connsiteX120" fmla="*/ 5463866 w 10042514"/>
              <a:gd name="connsiteY120" fmla="*/ 10724172 h 13463835"/>
              <a:gd name="connsiteX121" fmla="*/ 5457528 w 10042514"/>
              <a:gd name="connsiteY121" fmla="*/ 10704366 h 13463835"/>
              <a:gd name="connsiteX122" fmla="*/ 5070186 w 10042514"/>
              <a:gd name="connsiteY122" fmla="*/ 10660485 h 13463835"/>
              <a:gd name="connsiteX123" fmla="*/ 5096552 w 10042514"/>
              <a:gd name="connsiteY123" fmla="*/ 10682739 h 13463835"/>
              <a:gd name="connsiteX124" fmla="*/ 5074290 w 10042514"/>
              <a:gd name="connsiteY124" fmla="*/ 10669930 h 13463835"/>
              <a:gd name="connsiteX125" fmla="*/ 5070186 w 10042514"/>
              <a:gd name="connsiteY125" fmla="*/ 10660485 h 13463835"/>
              <a:gd name="connsiteX126" fmla="*/ 5405386 w 10042514"/>
              <a:gd name="connsiteY126" fmla="*/ 10647914 h 13463835"/>
              <a:gd name="connsiteX127" fmla="*/ 5415172 w 10042514"/>
              <a:gd name="connsiteY127" fmla="*/ 10671463 h 13463835"/>
              <a:gd name="connsiteX128" fmla="*/ 5405386 w 10042514"/>
              <a:gd name="connsiteY128" fmla="*/ 10647914 h 13463835"/>
              <a:gd name="connsiteX129" fmla="*/ 5008808 w 10042514"/>
              <a:gd name="connsiteY129" fmla="*/ 10593609 h 13463835"/>
              <a:gd name="connsiteX130" fmla="*/ 5054202 w 10042514"/>
              <a:gd name="connsiteY130" fmla="*/ 10639605 h 13463835"/>
              <a:gd name="connsiteX131" fmla="*/ 5007024 w 10042514"/>
              <a:gd name="connsiteY131" fmla="*/ 10613449 h 13463835"/>
              <a:gd name="connsiteX132" fmla="*/ 5008808 w 10042514"/>
              <a:gd name="connsiteY132" fmla="*/ 10593609 h 13463835"/>
              <a:gd name="connsiteX133" fmla="*/ 3912020 w 10042514"/>
              <a:gd name="connsiteY133" fmla="*/ 9047052 h 13463835"/>
              <a:gd name="connsiteX134" fmla="*/ 4258180 w 10042514"/>
              <a:gd name="connsiteY134" fmla="*/ 9417094 h 13463835"/>
              <a:gd name="connsiteX135" fmla="*/ 4089360 w 10042514"/>
              <a:gd name="connsiteY135" fmla="*/ 9228103 h 13463835"/>
              <a:gd name="connsiteX136" fmla="*/ 3912020 w 10042514"/>
              <a:gd name="connsiteY136" fmla="*/ 9047052 h 13463835"/>
              <a:gd name="connsiteX137" fmla="*/ 3387182 w 10042514"/>
              <a:gd name="connsiteY137" fmla="*/ 8767811 h 13463835"/>
              <a:gd name="connsiteX138" fmla="*/ 3459195 w 10042514"/>
              <a:gd name="connsiteY138" fmla="*/ 8834925 h 13463835"/>
              <a:gd name="connsiteX139" fmla="*/ 3387182 w 10042514"/>
              <a:gd name="connsiteY139" fmla="*/ 8767811 h 13463835"/>
              <a:gd name="connsiteX140" fmla="*/ 3531721 w 10042514"/>
              <a:gd name="connsiteY140" fmla="*/ 8729475 h 13463835"/>
              <a:gd name="connsiteX141" fmla="*/ 3627594 w 10042514"/>
              <a:gd name="connsiteY141" fmla="*/ 8808340 h 13463835"/>
              <a:gd name="connsiteX142" fmla="*/ 3531721 w 10042514"/>
              <a:gd name="connsiteY142" fmla="*/ 8729475 h 13463835"/>
              <a:gd name="connsiteX143" fmla="*/ 4803696 w 10042514"/>
              <a:gd name="connsiteY143" fmla="*/ 8589264 h 13463835"/>
              <a:gd name="connsiteX144" fmla="*/ 4829208 w 10042514"/>
              <a:gd name="connsiteY144" fmla="*/ 8625503 h 13463835"/>
              <a:gd name="connsiteX145" fmla="*/ 5091248 w 10042514"/>
              <a:gd name="connsiteY145" fmla="*/ 8892821 h 13463835"/>
              <a:gd name="connsiteX146" fmla="*/ 4881134 w 10042514"/>
              <a:gd name="connsiteY146" fmla="*/ 8662292 h 13463835"/>
              <a:gd name="connsiteX147" fmla="*/ 4803696 w 10042514"/>
              <a:gd name="connsiteY147" fmla="*/ 8589264 h 13463835"/>
              <a:gd name="connsiteX148" fmla="*/ 3802284 w 10042514"/>
              <a:gd name="connsiteY148" fmla="*/ 8451511 h 13463835"/>
              <a:gd name="connsiteX149" fmla="*/ 4062024 w 10042514"/>
              <a:gd name="connsiteY149" fmla="*/ 8777760 h 13463835"/>
              <a:gd name="connsiteX150" fmla="*/ 5669842 w 10042514"/>
              <a:gd name="connsiteY150" fmla="*/ 10560177 h 13463835"/>
              <a:gd name="connsiteX151" fmla="*/ 5941458 w 10042514"/>
              <a:gd name="connsiteY151" fmla="*/ 10821151 h 13463835"/>
              <a:gd name="connsiteX152" fmla="*/ 5810240 w 10042514"/>
              <a:gd name="connsiteY152" fmla="*/ 10664660 h 13463835"/>
              <a:gd name="connsiteX153" fmla="*/ 5675250 w 10042514"/>
              <a:gd name="connsiteY153" fmla="*/ 10526742 h 13463835"/>
              <a:gd name="connsiteX154" fmla="*/ 3934040 w 10042514"/>
              <a:gd name="connsiteY154" fmla="*/ 8605349 h 13463835"/>
              <a:gd name="connsiteX155" fmla="*/ 3802284 w 10042514"/>
              <a:gd name="connsiteY155" fmla="*/ 8451511 h 13463835"/>
              <a:gd name="connsiteX156" fmla="*/ 3074882 w 10042514"/>
              <a:gd name="connsiteY156" fmla="*/ 8388543 h 13463835"/>
              <a:gd name="connsiteX157" fmla="*/ 3069171 w 10042514"/>
              <a:gd name="connsiteY157" fmla="*/ 8395196 h 13463835"/>
              <a:gd name="connsiteX158" fmla="*/ 3108411 w 10042514"/>
              <a:gd name="connsiteY158" fmla="*/ 8412834 h 13463835"/>
              <a:gd name="connsiteX159" fmla="*/ 3074882 w 10042514"/>
              <a:gd name="connsiteY159" fmla="*/ 8388543 h 13463835"/>
              <a:gd name="connsiteX160" fmla="*/ 2464450 w 10042514"/>
              <a:gd name="connsiteY160" fmla="*/ 7932635 h 13463835"/>
              <a:gd name="connsiteX161" fmla="*/ 2491717 w 10042514"/>
              <a:gd name="connsiteY161" fmla="*/ 7953324 h 13463835"/>
              <a:gd name="connsiteX162" fmla="*/ 2466801 w 10042514"/>
              <a:gd name="connsiteY162" fmla="*/ 7939976 h 13463835"/>
              <a:gd name="connsiteX163" fmla="*/ 2464450 w 10042514"/>
              <a:gd name="connsiteY163" fmla="*/ 7932635 h 13463835"/>
              <a:gd name="connsiteX164" fmla="*/ 7286980 w 10042514"/>
              <a:gd name="connsiteY164" fmla="*/ 7816959 h 13463835"/>
              <a:gd name="connsiteX165" fmla="*/ 7303810 w 10042514"/>
              <a:gd name="connsiteY165" fmla="*/ 7826765 h 13463835"/>
              <a:gd name="connsiteX166" fmla="*/ 7261336 w 10042514"/>
              <a:gd name="connsiteY166" fmla="*/ 7825047 h 13463835"/>
              <a:gd name="connsiteX167" fmla="*/ 7286980 w 10042514"/>
              <a:gd name="connsiteY167" fmla="*/ 7816959 h 13463835"/>
              <a:gd name="connsiteX168" fmla="*/ 7321560 w 10042514"/>
              <a:gd name="connsiteY168" fmla="*/ 7808225 h 13463835"/>
              <a:gd name="connsiteX169" fmla="*/ 7303810 w 10042514"/>
              <a:gd name="connsiteY169" fmla="*/ 7826765 h 13463835"/>
              <a:gd name="connsiteX170" fmla="*/ 7321560 w 10042514"/>
              <a:gd name="connsiteY170" fmla="*/ 7808225 h 13463835"/>
              <a:gd name="connsiteX171" fmla="*/ 7630580 w 10042514"/>
              <a:gd name="connsiteY171" fmla="*/ 7752394 h 13463835"/>
              <a:gd name="connsiteX172" fmla="*/ 7643840 w 10042514"/>
              <a:gd name="connsiteY172" fmla="*/ 7757677 h 13463835"/>
              <a:gd name="connsiteX173" fmla="*/ 7615690 w 10042514"/>
              <a:gd name="connsiteY173" fmla="*/ 7760249 h 13463835"/>
              <a:gd name="connsiteX174" fmla="*/ 7630580 w 10042514"/>
              <a:gd name="connsiteY174" fmla="*/ 7752394 h 13463835"/>
              <a:gd name="connsiteX175" fmla="*/ 7657800 w 10042514"/>
              <a:gd name="connsiteY175" fmla="*/ 7750151 h 13463835"/>
              <a:gd name="connsiteX176" fmla="*/ 7669336 w 10042514"/>
              <a:gd name="connsiteY176" fmla="*/ 7754566 h 13463835"/>
              <a:gd name="connsiteX177" fmla="*/ 7643840 w 10042514"/>
              <a:gd name="connsiteY177" fmla="*/ 7757677 h 13463835"/>
              <a:gd name="connsiteX178" fmla="*/ 7657800 w 10042514"/>
              <a:gd name="connsiteY178" fmla="*/ 7750151 h 13463835"/>
              <a:gd name="connsiteX179" fmla="*/ 7683296 w 10042514"/>
              <a:gd name="connsiteY179" fmla="*/ 7747040 h 13463835"/>
              <a:gd name="connsiteX180" fmla="*/ 7694832 w 10042514"/>
              <a:gd name="connsiteY180" fmla="*/ 7751455 h 13463835"/>
              <a:gd name="connsiteX181" fmla="*/ 7669336 w 10042514"/>
              <a:gd name="connsiteY181" fmla="*/ 7754566 h 13463835"/>
              <a:gd name="connsiteX182" fmla="*/ 7683296 w 10042514"/>
              <a:gd name="connsiteY182" fmla="*/ 7747040 h 13463835"/>
              <a:gd name="connsiteX183" fmla="*/ 7709590 w 10042514"/>
              <a:gd name="connsiteY183" fmla="*/ 7743401 h 13463835"/>
              <a:gd name="connsiteX184" fmla="*/ 7721924 w 10042514"/>
              <a:gd name="connsiteY184" fmla="*/ 7747287 h 13463835"/>
              <a:gd name="connsiteX185" fmla="*/ 7694832 w 10042514"/>
              <a:gd name="connsiteY185" fmla="*/ 7751455 h 13463835"/>
              <a:gd name="connsiteX186" fmla="*/ 7709590 w 10042514"/>
              <a:gd name="connsiteY186" fmla="*/ 7743401 h 13463835"/>
              <a:gd name="connsiteX187" fmla="*/ 7749360 w 10042514"/>
              <a:gd name="connsiteY187" fmla="*/ 7738872 h 13463835"/>
              <a:gd name="connsiteX188" fmla="*/ 7775570 w 10042514"/>
              <a:gd name="connsiteY188" fmla="*/ 7741604 h 13463835"/>
              <a:gd name="connsiteX189" fmla="*/ 7721924 w 10042514"/>
              <a:gd name="connsiteY189" fmla="*/ 7747287 h 13463835"/>
              <a:gd name="connsiteX190" fmla="*/ 7749360 w 10042514"/>
              <a:gd name="connsiteY190" fmla="*/ 7738872 h 13463835"/>
              <a:gd name="connsiteX191" fmla="*/ 7789530 w 10042514"/>
              <a:gd name="connsiteY191" fmla="*/ 7734078 h 13463835"/>
              <a:gd name="connsiteX192" fmla="*/ 7801066 w 10042514"/>
              <a:gd name="connsiteY192" fmla="*/ 7738493 h 13463835"/>
              <a:gd name="connsiteX193" fmla="*/ 7775570 w 10042514"/>
              <a:gd name="connsiteY193" fmla="*/ 7741604 h 13463835"/>
              <a:gd name="connsiteX194" fmla="*/ 7789530 w 10042514"/>
              <a:gd name="connsiteY194" fmla="*/ 7734078 h 13463835"/>
              <a:gd name="connsiteX195" fmla="*/ 7815026 w 10042514"/>
              <a:gd name="connsiteY195" fmla="*/ 7730968 h 13463835"/>
              <a:gd name="connsiteX196" fmla="*/ 7826562 w 10042514"/>
              <a:gd name="connsiteY196" fmla="*/ 7735382 h 13463835"/>
              <a:gd name="connsiteX197" fmla="*/ 7801066 w 10042514"/>
              <a:gd name="connsiteY197" fmla="*/ 7738493 h 13463835"/>
              <a:gd name="connsiteX198" fmla="*/ 7815026 w 10042514"/>
              <a:gd name="connsiteY198" fmla="*/ 7730968 h 13463835"/>
              <a:gd name="connsiteX199" fmla="*/ 7841920 w 10042514"/>
              <a:gd name="connsiteY199" fmla="*/ 7726932 h 13463835"/>
              <a:gd name="connsiteX200" fmla="*/ 7853654 w 10042514"/>
              <a:gd name="connsiteY200" fmla="*/ 7731214 h 13463835"/>
              <a:gd name="connsiteX201" fmla="*/ 7826562 w 10042514"/>
              <a:gd name="connsiteY201" fmla="*/ 7735382 h 13463835"/>
              <a:gd name="connsiteX202" fmla="*/ 7841920 w 10042514"/>
              <a:gd name="connsiteY202" fmla="*/ 7726932 h 13463835"/>
              <a:gd name="connsiteX203" fmla="*/ 7867812 w 10042514"/>
              <a:gd name="connsiteY203" fmla="*/ 7716023 h 13463835"/>
              <a:gd name="connsiteX204" fmla="*/ 7853654 w 10042514"/>
              <a:gd name="connsiteY204" fmla="*/ 7731214 h 13463835"/>
              <a:gd name="connsiteX205" fmla="*/ 7867812 w 10042514"/>
              <a:gd name="connsiteY205" fmla="*/ 7716023 h 13463835"/>
              <a:gd name="connsiteX206" fmla="*/ 7936030 w 10042514"/>
              <a:gd name="connsiteY206" fmla="*/ 7706501 h 13463835"/>
              <a:gd name="connsiteX207" fmla="*/ 7923220 w 10042514"/>
              <a:gd name="connsiteY207" fmla="*/ 7728763 h 13463835"/>
              <a:gd name="connsiteX208" fmla="*/ 7972698 w 10042514"/>
              <a:gd name="connsiteY208" fmla="*/ 7695989 h 13463835"/>
              <a:gd name="connsiteX209" fmla="*/ 7958292 w 10042514"/>
              <a:gd name="connsiteY209" fmla="*/ 7719309 h 13463835"/>
              <a:gd name="connsiteX210" fmla="*/ 1508787 w 10042514"/>
              <a:gd name="connsiteY210" fmla="*/ 6642785 h 13463835"/>
              <a:gd name="connsiteX211" fmla="*/ 1504761 w 10042514"/>
              <a:gd name="connsiteY211" fmla="*/ 6657508 h 13463835"/>
              <a:gd name="connsiteX212" fmla="*/ 1523914 w 10042514"/>
              <a:gd name="connsiteY212" fmla="*/ 6644821 h 13463835"/>
              <a:gd name="connsiteX213" fmla="*/ 1508787 w 10042514"/>
              <a:gd name="connsiteY213" fmla="*/ 6642785 h 13463835"/>
              <a:gd name="connsiteX214" fmla="*/ 8597072 w 10042514"/>
              <a:gd name="connsiteY214" fmla="*/ 6641723 h 13463835"/>
              <a:gd name="connsiteX215" fmla="*/ 8591218 w 10042514"/>
              <a:gd name="connsiteY215" fmla="*/ 6651413 h 13463835"/>
              <a:gd name="connsiteX216" fmla="*/ 8587894 w 10042514"/>
              <a:gd name="connsiteY216" fmla="*/ 6653395 h 13463835"/>
              <a:gd name="connsiteX217" fmla="*/ 1390072 w 10042514"/>
              <a:gd name="connsiteY217" fmla="*/ 6120360 h 13463835"/>
              <a:gd name="connsiteX218" fmla="*/ 1377262 w 10042514"/>
              <a:gd name="connsiteY218" fmla="*/ 6142623 h 13463835"/>
              <a:gd name="connsiteX219" fmla="*/ 1390072 w 10042514"/>
              <a:gd name="connsiteY219" fmla="*/ 6120360 h 13463835"/>
              <a:gd name="connsiteX220" fmla="*/ 1487123 w 10042514"/>
              <a:gd name="connsiteY220" fmla="*/ 5947390 h 13463835"/>
              <a:gd name="connsiteX221" fmla="*/ 1490080 w 10042514"/>
              <a:gd name="connsiteY221" fmla="*/ 5957703 h 13463835"/>
              <a:gd name="connsiteX222" fmla="*/ 1481657 w 10042514"/>
              <a:gd name="connsiteY222" fmla="*/ 5927438 h 13463835"/>
              <a:gd name="connsiteX223" fmla="*/ 1485645 w 10042514"/>
              <a:gd name="connsiteY223" fmla="*/ 5942234 h 13463835"/>
              <a:gd name="connsiteX224" fmla="*/ 1481657 w 10042514"/>
              <a:gd name="connsiteY224" fmla="*/ 5927438 h 13463835"/>
              <a:gd name="connsiteX225" fmla="*/ 2198728 w 10042514"/>
              <a:gd name="connsiteY225" fmla="*/ 5189158 h 13463835"/>
              <a:gd name="connsiteX226" fmla="*/ 2212657 w 10042514"/>
              <a:gd name="connsiteY226" fmla="*/ 5191987 h 13463835"/>
              <a:gd name="connsiteX227" fmla="*/ 2174351 w 10042514"/>
              <a:gd name="connsiteY227" fmla="*/ 5217360 h 13463835"/>
              <a:gd name="connsiteX228" fmla="*/ 2198728 w 10042514"/>
              <a:gd name="connsiteY228" fmla="*/ 5189158 h 13463835"/>
              <a:gd name="connsiteX229" fmla="*/ 2252801 w 10042514"/>
              <a:gd name="connsiteY229" fmla="*/ 4368568 h 13463835"/>
              <a:gd name="connsiteX230" fmla="*/ 2252801 w 10042514"/>
              <a:gd name="connsiteY230" fmla="*/ 4368568 h 13463835"/>
              <a:gd name="connsiteX231" fmla="*/ 9613442 w 10042514"/>
              <a:gd name="connsiteY231" fmla="*/ 4289856 h 13463835"/>
              <a:gd name="connsiteX232" fmla="*/ 9613442 w 10042514"/>
              <a:gd name="connsiteY232" fmla="*/ 4289856 h 13463835"/>
              <a:gd name="connsiteX233" fmla="*/ 1122038 w 10042514"/>
              <a:gd name="connsiteY233" fmla="*/ 3490071 h 13463835"/>
              <a:gd name="connsiteX234" fmla="*/ 1109524 w 10042514"/>
              <a:gd name="connsiteY234" fmla="*/ 3502379 h 13463835"/>
              <a:gd name="connsiteX235" fmla="*/ 1164684 w 10042514"/>
              <a:gd name="connsiteY235" fmla="*/ 3523250 h 13463835"/>
              <a:gd name="connsiteX236" fmla="*/ 1122038 w 10042514"/>
              <a:gd name="connsiteY236" fmla="*/ 3490071 h 13463835"/>
              <a:gd name="connsiteX237" fmla="*/ 8161906 w 10042514"/>
              <a:gd name="connsiteY237" fmla="*/ 3343116 h 13463835"/>
              <a:gd name="connsiteX238" fmla="*/ 8167426 w 10042514"/>
              <a:gd name="connsiteY238" fmla="*/ 3346291 h 13463835"/>
              <a:gd name="connsiteX239" fmla="*/ 8170254 w 10042514"/>
              <a:gd name="connsiteY239" fmla="*/ 3347919 h 13463835"/>
              <a:gd name="connsiteX240" fmla="*/ 8171298 w 10042514"/>
              <a:gd name="connsiteY240" fmla="*/ 3348519 h 13463835"/>
              <a:gd name="connsiteX241" fmla="*/ 8167426 w 10042514"/>
              <a:gd name="connsiteY241" fmla="*/ 3346291 h 13463835"/>
              <a:gd name="connsiteX242" fmla="*/ 8165036 w 10042514"/>
              <a:gd name="connsiteY242" fmla="*/ 3344917 h 13463835"/>
              <a:gd name="connsiteX243" fmla="*/ 8161906 w 10042514"/>
              <a:gd name="connsiteY243" fmla="*/ 3343116 h 13463835"/>
              <a:gd name="connsiteX244" fmla="*/ 1197820 w 10042514"/>
              <a:gd name="connsiteY244" fmla="*/ 3271666 h 13463835"/>
              <a:gd name="connsiteX245" fmla="*/ 1249747 w 10042514"/>
              <a:gd name="connsiteY245" fmla="*/ 3308456 h 13463835"/>
              <a:gd name="connsiteX246" fmla="*/ 1197820 w 10042514"/>
              <a:gd name="connsiteY246" fmla="*/ 3271666 h 13463835"/>
              <a:gd name="connsiteX247" fmla="*/ 7941308 w 10042514"/>
              <a:gd name="connsiteY247" fmla="*/ 3245830 h 13463835"/>
              <a:gd name="connsiteX248" fmla="*/ 7941308 w 10042514"/>
              <a:gd name="connsiteY248" fmla="*/ 3245830 h 13463835"/>
              <a:gd name="connsiteX249" fmla="*/ 1115692 w 10042514"/>
              <a:gd name="connsiteY249" fmla="*/ 3213549 h 13463835"/>
              <a:gd name="connsiteX250" fmla="*/ 1197820 w 10042514"/>
              <a:gd name="connsiteY250" fmla="*/ 3271666 h 13463835"/>
              <a:gd name="connsiteX251" fmla="*/ 1115692 w 10042514"/>
              <a:gd name="connsiteY251" fmla="*/ 3213549 h 13463835"/>
              <a:gd name="connsiteX252" fmla="*/ 1247372 w 10042514"/>
              <a:gd name="connsiteY252" fmla="*/ 3211287 h 13463835"/>
              <a:gd name="connsiteX253" fmla="*/ 1241644 w 10042514"/>
              <a:gd name="connsiteY253" fmla="*/ 3215081 h 13463835"/>
              <a:gd name="connsiteX254" fmla="*/ 1242991 w 10042514"/>
              <a:gd name="connsiteY254" fmla="*/ 3214189 h 13463835"/>
              <a:gd name="connsiteX255" fmla="*/ 1253764 w 10042514"/>
              <a:gd name="connsiteY255" fmla="*/ 3207053 h 13463835"/>
              <a:gd name="connsiteX256" fmla="*/ 1249724 w 10042514"/>
              <a:gd name="connsiteY256" fmla="*/ 3209729 h 13463835"/>
              <a:gd name="connsiteX257" fmla="*/ 1247372 w 10042514"/>
              <a:gd name="connsiteY257" fmla="*/ 3211287 h 13463835"/>
              <a:gd name="connsiteX258" fmla="*/ 1086028 w 10042514"/>
              <a:gd name="connsiteY258" fmla="*/ 3189568 h 13463835"/>
              <a:gd name="connsiteX259" fmla="*/ 1086028 w 10042514"/>
              <a:gd name="connsiteY259" fmla="*/ 3189568 h 13463835"/>
              <a:gd name="connsiteX260" fmla="*/ 1093811 w 10042514"/>
              <a:gd name="connsiteY260" fmla="*/ 3189292 h 13463835"/>
              <a:gd name="connsiteX261" fmla="*/ 1115692 w 10042514"/>
              <a:gd name="connsiteY261" fmla="*/ 3213549 h 13463835"/>
              <a:gd name="connsiteX262" fmla="*/ 1086028 w 10042514"/>
              <a:gd name="connsiteY262" fmla="*/ 3189568 h 13463835"/>
              <a:gd name="connsiteX263" fmla="*/ 1093811 w 10042514"/>
              <a:gd name="connsiteY263" fmla="*/ 3189292 h 13463835"/>
              <a:gd name="connsiteX264" fmla="*/ 7828220 w 10042514"/>
              <a:gd name="connsiteY264" fmla="*/ 3175210 h 13463835"/>
              <a:gd name="connsiteX265" fmla="*/ 7808766 w 10042514"/>
              <a:gd name="connsiteY265" fmla="*/ 3177476 h 13463835"/>
              <a:gd name="connsiteX266" fmla="*/ 7849602 w 10042514"/>
              <a:gd name="connsiteY266" fmla="*/ 3194056 h 13463835"/>
              <a:gd name="connsiteX267" fmla="*/ 7849602 w 10042514"/>
              <a:gd name="connsiteY267" fmla="*/ 3194056 h 13463835"/>
              <a:gd name="connsiteX268" fmla="*/ 7828220 w 10042514"/>
              <a:gd name="connsiteY268" fmla="*/ 3175210 h 13463835"/>
              <a:gd name="connsiteX269" fmla="*/ 1167911 w 10042514"/>
              <a:gd name="connsiteY269" fmla="*/ 3149108 h 13463835"/>
              <a:gd name="connsiteX270" fmla="*/ 1159381 w 10042514"/>
              <a:gd name="connsiteY270" fmla="*/ 3154757 h 13463835"/>
              <a:gd name="connsiteX271" fmla="*/ 1167911 w 10042514"/>
              <a:gd name="connsiteY271" fmla="*/ 3149108 h 13463835"/>
              <a:gd name="connsiteX272" fmla="*/ 1172175 w 10042514"/>
              <a:gd name="connsiteY272" fmla="*/ 3146283 h 13463835"/>
              <a:gd name="connsiteX273" fmla="*/ 1172175 w 10042514"/>
              <a:gd name="connsiteY273" fmla="*/ 3146283 h 13463835"/>
              <a:gd name="connsiteX274" fmla="*/ 1046222 w 10042514"/>
              <a:gd name="connsiteY274" fmla="*/ 3144750 h 13463835"/>
              <a:gd name="connsiteX275" fmla="*/ 1034101 w 10042514"/>
              <a:gd name="connsiteY275" fmla="*/ 3152779 h 13463835"/>
              <a:gd name="connsiteX276" fmla="*/ 1046222 w 10042514"/>
              <a:gd name="connsiteY276" fmla="*/ 3144750 h 13463835"/>
              <a:gd name="connsiteX277" fmla="*/ 951972 w 10042514"/>
              <a:gd name="connsiteY277" fmla="*/ 3094662 h 13463835"/>
              <a:gd name="connsiteX278" fmla="*/ 1034101 w 10042514"/>
              <a:gd name="connsiteY278" fmla="*/ 3152779 h 13463835"/>
              <a:gd name="connsiteX279" fmla="*/ 951972 w 10042514"/>
              <a:gd name="connsiteY279" fmla="*/ 3094662 h 13463835"/>
              <a:gd name="connsiteX280" fmla="*/ 916317 w 10042514"/>
              <a:gd name="connsiteY280" fmla="*/ 3074650 h 13463835"/>
              <a:gd name="connsiteX281" fmla="*/ 909516 w 10042514"/>
              <a:gd name="connsiteY281" fmla="*/ 3079155 h 13463835"/>
              <a:gd name="connsiteX282" fmla="*/ 910937 w 10042514"/>
              <a:gd name="connsiteY282" fmla="*/ 3078214 h 13463835"/>
              <a:gd name="connsiteX283" fmla="*/ 922309 w 10042514"/>
              <a:gd name="connsiteY283" fmla="*/ 3070681 h 13463835"/>
              <a:gd name="connsiteX284" fmla="*/ 918045 w 10042514"/>
              <a:gd name="connsiteY284" fmla="*/ 3073506 h 13463835"/>
              <a:gd name="connsiteX285" fmla="*/ 916317 w 10042514"/>
              <a:gd name="connsiteY285" fmla="*/ 3074650 h 13463835"/>
              <a:gd name="connsiteX286" fmla="*/ 929943 w 10042514"/>
              <a:gd name="connsiteY286" fmla="*/ 3070180 h 13463835"/>
              <a:gd name="connsiteX287" fmla="*/ 951972 w 10042514"/>
              <a:gd name="connsiteY287" fmla="*/ 3094662 h 13463835"/>
              <a:gd name="connsiteX288" fmla="*/ 922309 w 10042514"/>
              <a:gd name="connsiteY288" fmla="*/ 3070681 h 13463835"/>
              <a:gd name="connsiteX289" fmla="*/ 929943 w 10042514"/>
              <a:gd name="connsiteY289" fmla="*/ 3070180 h 13463835"/>
              <a:gd name="connsiteX290" fmla="*/ 488002 w 10042514"/>
              <a:gd name="connsiteY290" fmla="*/ 3059846 h 13463835"/>
              <a:gd name="connsiteX291" fmla="*/ 570131 w 10042514"/>
              <a:gd name="connsiteY291" fmla="*/ 3117963 h 13463835"/>
              <a:gd name="connsiteX292" fmla="*/ 488002 w 10042514"/>
              <a:gd name="connsiteY292" fmla="*/ 3059846 h 13463835"/>
              <a:gd name="connsiteX293" fmla="*/ 470161 w 10042514"/>
              <a:gd name="connsiteY293" fmla="*/ 3032913 h 13463835"/>
              <a:gd name="connsiteX294" fmla="*/ 488002 w 10042514"/>
              <a:gd name="connsiteY294" fmla="*/ 3059846 h 13463835"/>
              <a:gd name="connsiteX295" fmla="*/ 458338 w 10042514"/>
              <a:gd name="connsiteY295" fmla="*/ 3035865 h 13463835"/>
              <a:gd name="connsiteX296" fmla="*/ 470161 w 10042514"/>
              <a:gd name="connsiteY296" fmla="*/ 3032913 h 13463835"/>
              <a:gd name="connsiteX297" fmla="*/ 1017659 w 10042514"/>
              <a:gd name="connsiteY297" fmla="*/ 3029263 h 13463835"/>
              <a:gd name="connsiteX298" fmla="*/ 1024375 w 10042514"/>
              <a:gd name="connsiteY298" fmla="*/ 3030627 h 13463835"/>
              <a:gd name="connsiteX299" fmla="*/ 1017659 w 10042514"/>
              <a:gd name="connsiteY299" fmla="*/ 3029263 h 13463835"/>
              <a:gd name="connsiteX300" fmla="*/ 428674 w 10042514"/>
              <a:gd name="connsiteY300" fmla="*/ 3011885 h 13463835"/>
              <a:gd name="connsiteX301" fmla="*/ 428674 w 10042514"/>
              <a:gd name="connsiteY301" fmla="*/ 3011885 h 13463835"/>
              <a:gd name="connsiteX302" fmla="*/ 440498 w 10042514"/>
              <a:gd name="connsiteY302" fmla="*/ 3008932 h 13463835"/>
              <a:gd name="connsiteX303" fmla="*/ 458338 w 10042514"/>
              <a:gd name="connsiteY303" fmla="*/ 3035865 h 13463835"/>
              <a:gd name="connsiteX304" fmla="*/ 428674 w 10042514"/>
              <a:gd name="connsiteY304" fmla="*/ 3011885 h 13463835"/>
              <a:gd name="connsiteX305" fmla="*/ 440498 w 10042514"/>
              <a:gd name="connsiteY305" fmla="*/ 3008932 h 13463835"/>
              <a:gd name="connsiteX306" fmla="*/ 954933 w 10042514"/>
              <a:gd name="connsiteY306" fmla="*/ 2991662 h 13463835"/>
              <a:gd name="connsiteX307" fmla="*/ 1002112 w 10042514"/>
              <a:gd name="connsiteY307" fmla="*/ 3017818 h 13463835"/>
              <a:gd name="connsiteX308" fmla="*/ 954933 w 10042514"/>
              <a:gd name="connsiteY308" fmla="*/ 2991662 h 13463835"/>
              <a:gd name="connsiteX309" fmla="*/ 978236 w 10042514"/>
              <a:gd name="connsiteY309" fmla="*/ 2918818 h 13463835"/>
              <a:gd name="connsiteX310" fmla="*/ 975437 w 10042514"/>
              <a:gd name="connsiteY310" fmla="*/ 2920672 h 13463835"/>
              <a:gd name="connsiteX311" fmla="*/ 976784 w 10042514"/>
              <a:gd name="connsiteY311" fmla="*/ 2919779 h 13463835"/>
              <a:gd name="connsiteX312" fmla="*/ 987557 w 10042514"/>
              <a:gd name="connsiteY312" fmla="*/ 2912643 h 13463835"/>
              <a:gd name="connsiteX313" fmla="*/ 983517 w 10042514"/>
              <a:gd name="connsiteY313" fmla="*/ 2915319 h 13463835"/>
              <a:gd name="connsiteX314" fmla="*/ 978236 w 10042514"/>
              <a:gd name="connsiteY314" fmla="*/ 2918818 h 13463835"/>
              <a:gd name="connsiteX315" fmla="*/ 992271 w 10042514"/>
              <a:gd name="connsiteY315" fmla="*/ 2909521 h 13463835"/>
              <a:gd name="connsiteX316" fmla="*/ 987557 w 10042514"/>
              <a:gd name="connsiteY316" fmla="*/ 2912643 h 13463835"/>
              <a:gd name="connsiteX317" fmla="*/ 992271 w 10042514"/>
              <a:gd name="connsiteY317" fmla="*/ 2909521 h 13463835"/>
              <a:gd name="connsiteX318" fmla="*/ 6207674 w 10042514"/>
              <a:gd name="connsiteY318" fmla="*/ 2885513 h 13463835"/>
              <a:gd name="connsiteX319" fmla="*/ 6194326 w 10042514"/>
              <a:gd name="connsiteY319" fmla="*/ 2910430 h 13463835"/>
              <a:gd name="connsiteX320" fmla="*/ 6207674 w 10042514"/>
              <a:gd name="connsiteY320" fmla="*/ 2885513 h 13463835"/>
              <a:gd name="connsiteX321" fmla="*/ 142608 w 10042514"/>
              <a:gd name="connsiteY321" fmla="*/ 2746028 h 13463835"/>
              <a:gd name="connsiteX322" fmla="*/ 137024 w 10042514"/>
              <a:gd name="connsiteY322" fmla="*/ 2747533 h 13463835"/>
              <a:gd name="connsiteX323" fmla="*/ 135380 w 10042514"/>
              <a:gd name="connsiteY323" fmla="*/ 2747976 h 13463835"/>
              <a:gd name="connsiteX324" fmla="*/ 150176 w 10042514"/>
              <a:gd name="connsiteY324" fmla="*/ 2743987 h 13463835"/>
              <a:gd name="connsiteX325" fmla="*/ 142608 w 10042514"/>
              <a:gd name="connsiteY325" fmla="*/ 2746028 h 13463835"/>
              <a:gd name="connsiteX326" fmla="*/ 145244 w 10042514"/>
              <a:gd name="connsiteY326" fmla="*/ 2745317 h 13463835"/>
              <a:gd name="connsiteX327" fmla="*/ 150176 w 10042514"/>
              <a:gd name="connsiteY327" fmla="*/ 2743987 h 13463835"/>
              <a:gd name="connsiteX328" fmla="*/ 117525 w 10042514"/>
              <a:gd name="connsiteY328" fmla="*/ 2653096 h 13463835"/>
              <a:gd name="connsiteX329" fmla="*/ 117525 w 10042514"/>
              <a:gd name="connsiteY329" fmla="*/ 2653096 h 13463835"/>
              <a:gd name="connsiteX330" fmla="*/ 3371515 w 10042514"/>
              <a:gd name="connsiteY330" fmla="*/ 2456926 h 13463835"/>
              <a:gd name="connsiteX331" fmla="*/ 3366611 w 10042514"/>
              <a:gd name="connsiteY331" fmla="*/ 2461941 h 13463835"/>
              <a:gd name="connsiteX332" fmla="*/ 3672571 w 10042514"/>
              <a:gd name="connsiteY332" fmla="*/ 2601424 h 13463835"/>
              <a:gd name="connsiteX333" fmla="*/ 3516710 w 10042514"/>
              <a:gd name="connsiteY333" fmla="*/ 2518665 h 13463835"/>
              <a:gd name="connsiteX334" fmla="*/ 3371515 w 10042514"/>
              <a:gd name="connsiteY334" fmla="*/ 2456926 h 13463835"/>
              <a:gd name="connsiteX335" fmla="*/ 3432173 w 10042514"/>
              <a:gd name="connsiteY335" fmla="*/ 2422245 h 13463835"/>
              <a:gd name="connsiteX336" fmla="*/ 3425666 w 10042514"/>
              <a:gd name="connsiteY336" fmla="*/ 2422823 h 13463835"/>
              <a:gd name="connsiteX337" fmla="*/ 3448986 w 10042514"/>
              <a:gd name="connsiteY337" fmla="*/ 2437227 h 13463835"/>
              <a:gd name="connsiteX338" fmla="*/ 3701301 w 10042514"/>
              <a:gd name="connsiteY338" fmla="*/ 2582394 h 13463835"/>
              <a:gd name="connsiteX339" fmla="*/ 3600681 w 10042514"/>
              <a:gd name="connsiteY339" fmla="*/ 2492895 h 13463835"/>
              <a:gd name="connsiteX340" fmla="*/ 3448986 w 10042514"/>
              <a:gd name="connsiteY340" fmla="*/ 2437227 h 13463835"/>
              <a:gd name="connsiteX341" fmla="*/ 3432173 w 10042514"/>
              <a:gd name="connsiteY341" fmla="*/ 2422245 h 13463835"/>
              <a:gd name="connsiteX342" fmla="*/ 3326799 w 10042514"/>
              <a:gd name="connsiteY342" fmla="*/ 2369012 h 13463835"/>
              <a:gd name="connsiteX343" fmla="*/ 3333961 w 10042514"/>
              <a:gd name="connsiteY343" fmla="*/ 2371049 h 13463835"/>
              <a:gd name="connsiteX344" fmla="*/ 3326799 w 10042514"/>
              <a:gd name="connsiteY344" fmla="*/ 2369012 h 13463835"/>
              <a:gd name="connsiteX345" fmla="*/ 3211368 w 10042514"/>
              <a:gd name="connsiteY345" fmla="*/ 2366592 h 13463835"/>
              <a:gd name="connsiteX346" fmla="*/ 3204407 w 10042514"/>
              <a:gd name="connsiteY346" fmla="*/ 2369606 h 13463835"/>
              <a:gd name="connsiteX347" fmla="*/ 3340181 w 10042514"/>
              <a:gd name="connsiteY347" fmla="*/ 2422040 h 13463835"/>
              <a:gd name="connsiteX348" fmla="*/ 3211368 w 10042514"/>
              <a:gd name="connsiteY348" fmla="*/ 2366592 h 13463835"/>
              <a:gd name="connsiteX349" fmla="*/ 3265058 w 10042514"/>
              <a:gd name="connsiteY349" fmla="*/ 2329431 h 13463835"/>
              <a:gd name="connsiteX350" fmla="*/ 3265058 w 10042514"/>
              <a:gd name="connsiteY350" fmla="*/ 2329431 h 13463835"/>
              <a:gd name="connsiteX351" fmla="*/ 3110268 w 10042514"/>
              <a:gd name="connsiteY351" fmla="*/ 2248724 h 13463835"/>
              <a:gd name="connsiteX352" fmla="*/ 3221111 w 10042514"/>
              <a:gd name="connsiteY352" fmla="*/ 2287355 h 13463835"/>
              <a:gd name="connsiteX353" fmla="*/ 3165951 w 10042514"/>
              <a:gd name="connsiteY353" fmla="*/ 2266485 h 13463835"/>
              <a:gd name="connsiteX354" fmla="*/ 3110268 w 10042514"/>
              <a:gd name="connsiteY354" fmla="*/ 2248724 h 13463835"/>
              <a:gd name="connsiteX355" fmla="*/ 5102150 w 10042514"/>
              <a:gd name="connsiteY355" fmla="*/ 2180320 h 13463835"/>
              <a:gd name="connsiteX356" fmla="*/ 5102150 w 10042514"/>
              <a:gd name="connsiteY356" fmla="*/ 2180320 h 13463835"/>
              <a:gd name="connsiteX357" fmla="*/ 5010446 w 10042514"/>
              <a:gd name="connsiteY357" fmla="*/ 2128546 h 13463835"/>
              <a:gd name="connsiteX358" fmla="*/ 5010446 w 10042514"/>
              <a:gd name="connsiteY358" fmla="*/ 2128546 h 13463835"/>
              <a:gd name="connsiteX359" fmla="*/ 2810636 w 10042514"/>
              <a:gd name="connsiteY359" fmla="*/ 2118361 h 13463835"/>
              <a:gd name="connsiteX360" fmla="*/ 3142904 w 10042514"/>
              <a:gd name="connsiteY360" fmla="*/ 2339160 h 13463835"/>
              <a:gd name="connsiteX361" fmla="*/ 3191720 w 10042514"/>
              <a:gd name="connsiteY361" fmla="*/ 2350454 h 13463835"/>
              <a:gd name="connsiteX362" fmla="*/ 3002505 w 10042514"/>
              <a:gd name="connsiteY362" fmla="*/ 2234677 h 13463835"/>
              <a:gd name="connsiteX363" fmla="*/ 2810636 w 10042514"/>
              <a:gd name="connsiteY363" fmla="*/ 2118361 h 13463835"/>
              <a:gd name="connsiteX364" fmla="*/ 2732280 w 10042514"/>
              <a:gd name="connsiteY364" fmla="*/ 2041671 h 13463835"/>
              <a:gd name="connsiteX365" fmla="*/ 2711531 w 10042514"/>
              <a:gd name="connsiteY365" fmla="*/ 2055416 h 13463835"/>
              <a:gd name="connsiteX366" fmla="*/ 2732280 w 10042514"/>
              <a:gd name="connsiteY366" fmla="*/ 2041671 h 13463835"/>
              <a:gd name="connsiteX367" fmla="*/ 4822744 w 10042514"/>
              <a:gd name="connsiteY367" fmla="*/ 2039322 h 13463835"/>
              <a:gd name="connsiteX368" fmla="*/ 4822744 w 10042514"/>
              <a:gd name="connsiteY368" fmla="*/ 2039322 h 13463835"/>
              <a:gd name="connsiteX369" fmla="*/ 2672041 w 10042514"/>
              <a:gd name="connsiteY369" fmla="*/ 2004575 h 13463835"/>
              <a:gd name="connsiteX370" fmla="*/ 2678757 w 10042514"/>
              <a:gd name="connsiteY370" fmla="*/ 2005939 h 13463835"/>
              <a:gd name="connsiteX371" fmla="*/ 2672041 w 10042514"/>
              <a:gd name="connsiteY371" fmla="*/ 2004575 h 13463835"/>
              <a:gd name="connsiteX372" fmla="*/ 2428958 w 10042514"/>
              <a:gd name="connsiteY372" fmla="*/ 1774976 h 13463835"/>
              <a:gd name="connsiteX373" fmla="*/ 2465410 w 10042514"/>
              <a:gd name="connsiteY373" fmla="*/ 1791330 h 13463835"/>
              <a:gd name="connsiteX374" fmla="*/ 2443147 w 10042514"/>
              <a:gd name="connsiteY374" fmla="*/ 1778521 h 13463835"/>
              <a:gd name="connsiteX375" fmla="*/ 2428958 w 10042514"/>
              <a:gd name="connsiteY375" fmla="*/ 1774976 h 13463835"/>
              <a:gd name="connsiteX376" fmla="*/ 3006340 w 10042514"/>
              <a:gd name="connsiteY376" fmla="*/ 1774880 h 13463835"/>
              <a:gd name="connsiteX377" fmla="*/ 3038848 w 10042514"/>
              <a:gd name="connsiteY377" fmla="*/ 1797264 h 13463835"/>
              <a:gd name="connsiteX378" fmla="*/ 4067736 w 10042514"/>
              <a:gd name="connsiteY378" fmla="*/ 2383295 h 13463835"/>
              <a:gd name="connsiteX379" fmla="*/ 4435736 w 10042514"/>
              <a:gd name="connsiteY379" fmla="*/ 2550571 h 13463835"/>
              <a:gd name="connsiteX380" fmla="*/ 4429394 w 10042514"/>
              <a:gd name="connsiteY380" fmla="*/ 2540995 h 13463835"/>
              <a:gd name="connsiteX381" fmla="*/ 4251268 w 10042514"/>
              <a:gd name="connsiteY381" fmla="*/ 2445427 h 13463835"/>
              <a:gd name="connsiteX382" fmla="*/ 3094547 w 10042514"/>
              <a:gd name="connsiteY382" fmla="*/ 1815480 h 13463835"/>
              <a:gd name="connsiteX383" fmla="*/ 3006340 w 10042514"/>
              <a:gd name="connsiteY383" fmla="*/ 1774880 h 13463835"/>
              <a:gd name="connsiteX384" fmla="*/ 3528382 w 10042514"/>
              <a:gd name="connsiteY384" fmla="*/ 1439073 h 13463835"/>
              <a:gd name="connsiteX385" fmla="*/ 3567066 w 10042514"/>
              <a:gd name="connsiteY385" fmla="*/ 1474925 h 13463835"/>
              <a:gd name="connsiteX386" fmla="*/ 3945038 w 10042514"/>
              <a:gd name="connsiteY386" fmla="*/ 1681522 h 13463835"/>
              <a:gd name="connsiteX387" fmla="*/ 4007080 w 10042514"/>
              <a:gd name="connsiteY387" fmla="*/ 1709314 h 13463835"/>
              <a:gd name="connsiteX388" fmla="*/ 4093500 w 10042514"/>
              <a:gd name="connsiteY388" fmla="*/ 1753109 h 13463835"/>
              <a:gd name="connsiteX389" fmla="*/ 4007080 w 10042514"/>
              <a:gd name="connsiteY389" fmla="*/ 1709314 h 13463835"/>
              <a:gd name="connsiteX390" fmla="*/ 3945038 w 10042514"/>
              <a:gd name="connsiteY390" fmla="*/ 1681522 h 13463835"/>
              <a:gd name="connsiteX391" fmla="*/ 3627054 w 10042514"/>
              <a:gd name="connsiteY391" fmla="*/ 1478818 h 13463835"/>
              <a:gd name="connsiteX392" fmla="*/ 3528382 w 10042514"/>
              <a:gd name="connsiteY392" fmla="*/ 1439073 h 13463835"/>
              <a:gd name="connsiteX393" fmla="*/ 1892738 w 10042514"/>
              <a:gd name="connsiteY393" fmla="*/ 1431047 h 13463835"/>
              <a:gd name="connsiteX394" fmla="*/ 1885651 w 10042514"/>
              <a:gd name="connsiteY394" fmla="*/ 1433079 h 13463835"/>
              <a:gd name="connsiteX395" fmla="*/ 1883932 w 10042514"/>
              <a:gd name="connsiteY395" fmla="*/ 1433571 h 13463835"/>
              <a:gd name="connsiteX396" fmla="*/ 4112464 w 10042514"/>
              <a:gd name="connsiteY396" fmla="*/ 1429430 h 13463835"/>
              <a:gd name="connsiteX397" fmla="*/ 4123650 w 10042514"/>
              <a:gd name="connsiteY397" fmla="*/ 1434615 h 13463835"/>
              <a:gd name="connsiteX398" fmla="*/ 4145912 w 10042514"/>
              <a:gd name="connsiteY398" fmla="*/ 1447424 h 13463835"/>
              <a:gd name="connsiteX399" fmla="*/ 4317694 w 10042514"/>
              <a:gd name="connsiteY399" fmla="*/ 1533415 h 13463835"/>
              <a:gd name="connsiteX400" fmla="*/ 4145912 w 10042514"/>
              <a:gd name="connsiteY400" fmla="*/ 1447424 h 13463835"/>
              <a:gd name="connsiteX401" fmla="*/ 4123650 w 10042514"/>
              <a:gd name="connsiteY401" fmla="*/ 1434615 h 13463835"/>
              <a:gd name="connsiteX402" fmla="*/ 4112464 w 10042514"/>
              <a:gd name="connsiteY402" fmla="*/ 1429430 h 13463835"/>
              <a:gd name="connsiteX403" fmla="*/ 1899402 w 10042514"/>
              <a:gd name="connsiteY403" fmla="*/ 1429137 h 13463835"/>
              <a:gd name="connsiteX404" fmla="*/ 1892738 w 10042514"/>
              <a:gd name="connsiteY404" fmla="*/ 1431047 h 13463835"/>
              <a:gd name="connsiteX405" fmla="*/ 1894246 w 10042514"/>
              <a:gd name="connsiteY405" fmla="*/ 1430615 h 13463835"/>
              <a:gd name="connsiteX406" fmla="*/ 1899402 w 10042514"/>
              <a:gd name="connsiteY406" fmla="*/ 1429137 h 13463835"/>
              <a:gd name="connsiteX407" fmla="*/ 1899402 w 10042514"/>
              <a:gd name="connsiteY407" fmla="*/ 1429137 h 13463835"/>
              <a:gd name="connsiteX408" fmla="*/ 1982588 w 10042514"/>
              <a:gd name="connsiteY408" fmla="*/ 1488850 h 13463835"/>
              <a:gd name="connsiteX409" fmla="*/ 1899402 w 10042514"/>
              <a:gd name="connsiteY409" fmla="*/ 1429137 h 13463835"/>
              <a:gd name="connsiteX410" fmla="*/ 4086284 w 10042514"/>
              <a:gd name="connsiteY410" fmla="*/ 1406048 h 13463835"/>
              <a:gd name="connsiteX411" fmla="*/ 4073238 w 10042514"/>
              <a:gd name="connsiteY411" fmla="*/ 1424378 h 13463835"/>
              <a:gd name="connsiteX412" fmla="*/ 4093986 w 10042514"/>
              <a:gd name="connsiteY412" fmla="*/ 1410634 h 13463835"/>
              <a:gd name="connsiteX413" fmla="*/ 4086284 w 10042514"/>
              <a:gd name="connsiteY413" fmla="*/ 1406048 h 13463835"/>
              <a:gd name="connsiteX414" fmla="*/ 1840948 w 10042514"/>
              <a:gd name="connsiteY414" fmla="*/ 1394734 h 13463835"/>
              <a:gd name="connsiteX415" fmla="*/ 1831083 w 10042514"/>
              <a:gd name="connsiteY415" fmla="*/ 1397393 h 13463835"/>
              <a:gd name="connsiteX416" fmla="*/ 1851873 w 10042514"/>
              <a:gd name="connsiteY416" fmla="*/ 1389435 h 13463835"/>
              <a:gd name="connsiteX417" fmla="*/ 1845880 w 10042514"/>
              <a:gd name="connsiteY417" fmla="*/ 1393404 h 13463835"/>
              <a:gd name="connsiteX418" fmla="*/ 1850145 w 10042514"/>
              <a:gd name="connsiteY418" fmla="*/ 1390579 h 13463835"/>
              <a:gd name="connsiteX419" fmla="*/ 1858674 w 10042514"/>
              <a:gd name="connsiteY419" fmla="*/ 1384930 h 13463835"/>
              <a:gd name="connsiteX420" fmla="*/ 1857252 w 10042514"/>
              <a:gd name="connsiteY420" fmla="*/ 1385871 h 13463835"/>
              <a:gd name="connsiteX421" fmla="*/ 1851873 w 10042514"/>
              <a:gd name="connsiteY421" fmla="*/ 1389435 h 13463835"/>
              <a:gd name="connsiteX422" fmla="*/ 1802688 w 10042514"/>
              <a:gd name="connsiteY422" fmla="*/ 1349002 h 13463835"/>
              <a:gd name="connsiteX423" fmla="*/ 1806155 w 10042514"/>
              <a:gd name="connsiteY423" fmla="*/ 1354236 h 13463835"/>
              <a:gd name="connsiteX424" fmla="*/ 1809872 w 10042514"/>
              <a:gd name="connsiteY424" fmla="*/ 1359847 h 13463835"/>
              <a:gd name="connsiteX425" fmla="*/ 1798722 w 10042514"/>
              <a:gd name="connsiteY425" fmla="*/ 1343014 h 13463835"/>
              <a:gd name="connsiteX426" fmla="*/ 1802688 w 10042514"/>
              <a:gd name="connsiteY426" fmla="*/ 1349002 h 13463835"/>
              <a:gd name="connsiteX427" fmla="*/ 1799961 w 10042514"/>
              <a:gd name="connsiteY427" fmla="*/ 1344884 h 13463835"/>
              <a:gd name="connsiteX428" fmla="*/ 1798722 w 10042514"/>
              <a:gd name="connsiteY428" fmla="*/ 1343014 h 13463835"/>
              <a:gd name="connsiteX429" fmla="*/ 3092557 w 10042514"/>
              <a:gd name="connsiteY429" fmla="*/ 1233530 h 13463835"/>
              <a:gd name="connsiteX430" fmla="*/ 3092557 w 10042514"/>
              <a:gd name="connsiteY430" fmla="*/ 1233530 h 13463835"/>
              <a:gd name="connsiteX431" fmla="*/ 1756002 w 10042514"/>
              <a:gd name="connsiteY431" fmla="*/ 1128584 h 13463835"/>
              <a:gd name="connsiteX432" fmla="*/ 1762749 w 10042514"/>
              <a:gd name="connsiteY432" fmla="*/ 1136170 h 13463835"/>
              <a:gd name="connsiteX433" fmla="*/ 1752451 w 10042514"/>
              <a:gd name="connsiteY433" fmla="*/ 1130269 h 13463835"/>
              <a:gd name="connsiteX434" fmla="*/ 1733308 w 10042514"/>
              <a:gd name="connsiteY434" fmla="*/ 1119373 h 13463835"/>
              <a:gd name="connsiteX435" fmla="*/ 1740542 w 10042514"/>
              <a:gd name="connsiteY435" fmla="*/ 1123445 h 13463835"/>
              <a:gd name="connsiteX436" fmla="*/ 1752451 w 10042514"/>
              <a:gd name="connsiteY436" fmla="*/ 1130269 h 13463835"/>
              <a:gd name="connsiteX437" fmla="*/ 1746829 w 10042514"/>
              <a:gd name="connsiteY437" fmla="*/ 1132938 h 13463835"/>
              <a:gd name="connsiteX438" fmla="*/ 429229 w 10042514"/>
              <a:gd name="connsiteY438" fmla="*/ 1036674 h 13463835"/>
              <a:gd name="connsiteX439" fmla="*/ 429229 w 10042514"/>
              <a:gd name="connsiteY439" fmla="*/ 1036674 h 13463835"/>
              <a:gd name="connsiteX440" fmla="*/ 960919 w 10042514"/>
              <a:gd name="connsiteY440" fmla="*/ 958783 h 13463835"/>
              <a:gd name="connsiteX441" fmla="*/ 972069 w 10042514"/>
              <a:gd name="connsiteY441" fmla="*/ 975616 h 13463835"/>
              <a:gd name="connsiteX442" fmla="*/ 960919 w 10042514"/>
              <a:gd name="connsiteY442" fmla="*/ 958783 h 13463835"/>
              <a:gd name="connsiteX443" fmla="*/ 208705 w 10042514"/>
              <a:gd name="connsiteY443" fmla="*/ 911784 h 13463835"/>
              <a:gd name="connsiteX444" fmla="*/ 202977 w 10042514"/>
              <a:gd name="connsiteY444" fmla="*/ 915578 h 13463835"/>
              <a:gd name="connsiteX445" fmla="*/ 204324 w 10042514"/>
              <a:gd name="connsiteY445" fmla="*/ 914686 h 13463835"/>
              <a:gd name="connsiteX446" fmla="*/ 215097 w 10042514"/>
              <a:gd name="connsiteY446" fmla="*/ 907550 h 13463835"/>
              <a:gd name="connsiteX447" fmla="*/ 211057 w 10042514"/>
              <a:gd name="connsiteY447" fmla="*/ 910226 h 13463835"/>
              <a:gd name="connsiteX448" fmla="*/ 208705 w 10042514"/>
              <a:gd name="connsiteY448" fmla="*/ 911784 h 13463835"/>
              <a:gd name="connsiteX449" fmla="*/ 873748 w 10042514"/>
              <a:gd name="connsiteY449" fmla="*/ 827187 h 13463835"/>
              <a:gd name="connsiteX450" fmla="*/ 873748 w 10042514"/>
              <a:gd name="connsiteY450" fmla="*/ 827187 h 13463835"/>
              <a:gd name="connsiteX451" fmla="*/ 229126 w 10042514"/>
              <a:gd name="connsiteY451" fmla="*/ 742107 h 13463835"/>
              <a:gd name="connsiteX452" fmla="*/ 224806 w 10042514"/>
              <a:gd name="connsiteY452" fmla="*/ 744969 h 13463835"/>
              <a:gd name="connsiteX453" fmla="*/ 223834 w 10042514"/>
              <a:gd name="connsiteY453" fmla="*/ 745613 h 13463835"/>
              <a:gd name="connsiteX454" fmla="*/ 232587 w 10042514"/>
              <a:gd name="connsiteY454" fmla="*/ 739814 h 13463835"/>
              <a:gd name="connsiteX455" fmla="*/ 229126 w 10042514"/>
              <a:gd name="connsiteY455" fmla="*/ 742107 h 13463835"/>
              <a:gd name="connsiteX456" fmla="*/ 229669 w 10042514"/>
              <a:gd name="connsiteY456" fmla="*/ 741747 h 13463835"/>
              <a:gd name="connsiteX457" fmla="*/ 232587 w 10042514"/>
              <a:gd name="connsiteY457" fmla="*/ 739814 h 13463835"/>
              <a:gd name="connsiteX458" fmla="*/ 1772289 w 10042514"/>
              <a:gd name="connsiteY458" fmla="*/ 667069 h 13463835"/>
              <a:gd name="connsiteX459" fmla="*/ 1779005 w 10042514"/>
              <a:gd name="connsiteY459" fmla="*/ 668433 h 13463835"/>
              <a:gd name="connsiteX460" fmla="*/ 1772289 w 10042514"/>
              <a:gd name="connsiteY460" fmla="*/ 667069 h 13463835"/>
              <a:gd name="connsiteX461" fmla="*/ 2345042 w 10042514"/>
              <a:gd name="connsiteY461" fmla="*/ 663194 h 13463835"/>
              <a:gd name="connsiteX462" fmla="*/ 2345042 w 10042514"/>
              <a:gd name="connsiteY462" fmla="*/ 663194 h 13463835"/>
              <a:gd name="connsiteX463" fmla="*/ 1904392 w 10042514"/>
              <a:gd name="connsiteY463" fmla="*/ 642784 h 13463835"/>
              <a:gd name="connsiteX464" fmla="*/ 1967491 w 10042514"/>
              <a:gd name="connsiteY464" fmla="*/ 672173 h 13463835"/>
              <a:gd name="connsiteX465" fmla="*/ 1904392 w 10042514"/>
              <a:gd name="connsiteY465" fmla="*/ 642784 h 13463835"/>
              <a:gd name="connsiteX466" fmla="*/ 2375490 w 10042514"/>
              <a:gd name="connsiteY466" fmla="*/ 601691 h 13463835"/>
              <a:gd name="connsiteX467" fmla="*/ 2388177 w 10042514"/>
              <a:gd name="connsiteY467" fmla="*/ 620843 h 13463835"/>
              <a:gd name="connsiteX468" fmla="*/ 2375490 w 10042514"/>
              <a:gd name="connsiteY468" fmla="*/ 601691 h 13463835"/>
              <a:gd name="connsiteX469" fmla="*/ 2341563 w 10042514"/>
              <a:gd name="connsiteY469" fmla="*/ 580535 h 13463835"/>
              <a:gd name="connsiteX470" fmla="*/ 2333033 w 10042514"/>
              <a:gd name="connsiteY470" fmla="*/ 586185 h 13463835"/>
              <a:gd name="connsiteX471" fmla="*/ 2345827 w 10042514"/>
              <a:gd name="connsiteY471" fmla="*/ 577710 h 13463835"/>
              <a:gd name="connsiteX472" fmla="*/ 2375490 w 10042514"/>
              <a:gd name="connsiteY472" fmla="*/ 601691 h 13463835"/>
              <a:gd name="connsiteX473" fmla="*/ 2345827 w 10042514"/>
              <a:gd name="connsiteY473" fmla="*/ 577710 h 13463835"/>
              <a:gd name="connsiteX474" fmla="*/ 2478192 w 10042514"/>
              <a:gd name="connsiteY474" fmla="*/ 347658 h 13463835"/>
              <a:gd name="connsiteX475" fmla="*/ 2489867 w 10042514"/>
              <a:gd name="connsiteY475" fmla="*/ 349683 h 13463835"/>
              <a:gd name="connsiteX476" fmla="*/ 2490299 w 10042514"/>
              <a:gd name="connsiteY476" fmla="*/ 353589 h 13463835"/>
              <a:gd name="connsiteX477" fmla="*/ 1075785 w 10042514"/>
              <a:gd name="connsiteY477" fmla="*/ 36318 h 13463835"/>
              <a:gd name="connsiteX478" fmla="*/ 1123979 w 10042514"/>
              <a:gd name="connsiteY478" fmla="*/ 64386 h 13463835"/>
              <a:gd name="connsiteX479" fmla="*/ 1477848 w 10042514"/>
              <a:gd name="connsiteY479" fmla="*/ 342062 h 13463835"/>
              <a:gd name="connsiteX480" fmla="*/ 1792599 w 10042514"/>
              <a:gd name="connsiteY480" fmla="*/ 560686 h 13463835"/>
              <a:gd name="connsiteX481" fmla="*/ 1884304 w 10042514"/>
              <a:gd name="connsiteY481" fmla="*/ 612459 h 13463835"/>
              <a:gd name="connsiteX482" fmla="*/ 1514516 w 10042514"/>
              <a:gd name="connsiteY482" fmla="*/ 331550 h 13463835"/>
              <a:gd name="connsiteX483" fmla="*/ 1431453 w 10042514"/>
              <a:gd name="connsiteY483" fmla="*/ 230422 h 13463835"/>
              <a:gd name="connsiteX484" fmla="*/ 1651928 w 10042514"/>
              <a:gd name="connsiteY484" fmla="*/ 369122 h 13463835"/>
              <a:gd name="connsiteX485" fmla="*/ 2974448 w 10042514"/>
              <a:gd name="connsiteY485" fmla="*/ 1311767 h 13463835"/>
              <a:gd name="connsiteX486" fmla="*/ 3749302 w 10042514"/>
              <a:gd name="connsiteY486" fmla="*/ 1795105 h 13463835"/>
              <a:gd name="connsiteX487" fmla="*/ 4548922 w 10042514"/>
              <a:gd name="connsiteY487" fmla="*/ 2163295 h 13463835"/>
              <a:gd name="connsiteX488" fmla="*/ 4548922 w 10042514"/>
              <a:gd name="connsiteY488" fmla="*/ 2163295 h 13463835"/>
              <a:gd name="connsiteX489" fmla="*/ 3316415 w 10042514"/>
              <a:gd name="connsiteY489" fmla="*/ 1484807 h 13463835"/>
              <a:gd name="connsiteX490" fmla="*/ 2275749 w 10042514"/>
              <a:gd name="connsiteY490" fmla="*/ 752724 h 13463835"/>
              <a:gd name="connsiteX491" fmla="*/ 2148699 w 10042514"/>
              <a:gd name="connsiteY491" fmla="*/ 623325 h 13463835"/>
              <a:gd name="connsiteX492" fmla="*/ 2348425 w 10042514"/>
              <a:gd name="connsiteY492" fmla="*/ 775770 h 13463835"/>
              <a:gd name="connsiteX493" fmla="*/ 3362660 w 10042514"/>
              <a:gd name="connsiteY493" fmla="*/ 1467952 h 13463835"/>
              <a:gd name="connsiteX494" fmla="*/ 4273412 w 10042514"/>
              <a:gd name="connsiteY494" fmla="*/ 1962309 h 13463835"/>
              <a:gd name="connsiteX495" fmla="*/ 4415528 w 10042514"/>
              <a:gd name="connsiteY495" fmla="*/ 2024319 h 13463835"/>
              <a:gd name="connsiteX496" fmla="*/ 4280416 w 10042514"/>
              <a:gd name="connsiteY496" fmla="*/ 1927817 h 13463835"/>
              <a:gd name="connsiteX497" fmla="*/ 4111868 w 10042514"/>
              <a:gd name="connsiteY497" fmla="*/ 1825905 h 13463835"/>
              <a:gd name="connsiteX498" fmla="*/ 4121444 w 10042514"/>
              <a:gd name="connsiteY498" fmla="*/ 1819562 h 13463835"/>
              <a:gd name="connsiteX499" fmla="*/ 4121444 w 10042514"/>
              <a:gd name="connsiteY499" fmla="*/ 1819562 h 13463835"/>
              <a:gd name="connsiteX500" fmla="*/ 4111868 w 10042514"/>
              <a:gd name="connsiteY500" fmla="*/ 1825905 h 13463835"/>
              <a:gd name="connsiteX501" fmla="*/ 3815484 w 10042514"/>
              <a:gd name="connsiteY501" fmla="*/ 1680079 h 13463835"/>
              <a:gd name="connsiteX502" fmla="*/ 3380299 w 10042514"/>
              <a:gd name="connsiteY502" fmla="*/ 1428712 h 13463835"/>
              <a:gd name="connsiteX503" fmla="*/ 3185320 w 10042514"/>
              <a:gd name="connsiteY503" fmla="*/ 1286900 h 13463835"/>
              <a:gd name="connsiteX504" fmla="*/ 3185320 w 10042514"/>
              <a:gd name="connsiteY504" fmla="*/ 1286900 h 13463835"/>
              <a:gd name="connsiteX505" fmla="*/ 3133393 w 10042514"/>
              <a:gd name="connsiteY505" fmla="*/ 1250111 h 13463835"/>
              <a:gd name="connsiteX506" fmla="*/ 2345042 w 10042514"/>
              <a:gd name="connsiteY506" fmla="*/ 663194 h 13463835"/>
              <a:gd name="connsiteX507" fmla="*/ 3193382 w 10042514"/>
              <a:gd name="connsiteY507" fmla="*/ 1254004 h 13463835"/>
              <a:gd name="connsiteX508" fmla="*/ 3488047 w 10042514"/>
              <a:gd name="connsiteY508" fmla="*/ 1442303 h 13463835"/>
              <a:gd name="connsiteX509" fmla="*/ 3455273 w 10042514"/>
              <a:gd name="connsiteY509" fmla="*/ 1392827 h 13463835"/>
              <a:gd name="connsiteX510" fmla="*/ 3378431 w 10042514"/>
              <a:gd name="connsiteY510" fmla="*/ 1342690 h 13463835"/>
              <a:gd name="connsiteX511" fmla="*/ 2388177 w 10042514"/>
              <a:gd name="connsiteY511" fmla="*/ 620843 h 13463835"/>
              <a:gd name="connsiteX512" fmla="*/ 3574193 w 10042514"/>
              <a:gd name="connsiteY512" fmla="*/ 1399017 h 13463835"/>
              <a:gd name="connsiteX513" fmla="*/ 4720404 w 10042514"/>
              <a:gd name="connsiteY513" fmla="*/ 1992295 h 13463835"/>
              <a:gd name="connsiteX514" fmla="*/ 4763416 w 10042514"/>
              <a:gd name="connsiteY514" fmla="*/ 1991360 h 13463835"/>
              <a:gd name="connsiteX515" fmla="*/ 4468092 w 10042514"/>
              <a:gd name="connsiteY515" fmla="*/ 1847130 h 13463835"/>
              <a:gd name="connsiteX516" fmla="*/ 2498578 w 10042514"/>
              <a:gd name="connsiteY516" fmla="*/ 634973 h 13463835"/>
              <a:gd name="connsiteX517" fmla="*/ 2178725 w 10042514"/>
              <a:gd name="connsiteY517" fmla="*/ 346246 h 13463835"/>
              <a:gd name="connsiteX518" fmla="*/ 2178725 w 10042514"/>
              <a:gd name="connsiteY518" fmla="*/ 346246 h 13463835"/>
              <a:gd name="connsiteX519" fmla="*/ 2090253 w 10042514"/>
              <a:gd name="connsiteY519" fmla="*/ 278553 h 13463835"/>
              <a:gd name="connsiteX520" fmla="*/ 2050079 w 10042514"/>
              <a:gd name="connsiteY520" fmla="*/ 217905 h 13463835"/>
              <a:gd name="connsiteX521" fmla="*/ 2389746 w 10042514"/>
              <a:gd name="connsiteY521" fmla="*/ 449875 h 13463835"/>
              <a:gd name="connsiteX522" fmla="*/ 3577277 w 10042514"/>
              <a:gd name="connsiteY522" fmla="*/ 1254601 h 13463835"/>
              <a:gd name="connsiteX523" fmla="*/ 4277008 w 10042514"/>
              <a:gd name="connsiteY523" fmla="*/ 1645330 h 13463835"/>
              <a:gd name="connsiteX524" fmla="*/ 4797098 w 10042514"/>
              <a:gd name="connsiteY524" fmla="*/ 1913937 h 13463835"/>
              <a:gd name="connsiteX525" fmla="*/ 4980632 w 10042514"/>
              <a:gd name="connsiteY525" fmla="*/ 1976069 h 13463835"/>
              <a:gd name="connsiteX526" fmla="*/ 4914424 w 10042514"/>
              <a:gd name="connsiteY526" fmla="*/ 1921185 h 13463835"/>
              <a:gd name="connsiteX527" fmla="*/ 3637266 w 10042514"/>
              <a:gd name="connsiteY527" fmla="*/ 1258495 h 13463835"/>
              <a:gd name="connsiteX528" fmla="*/ 2487918 w 10042514"/>
              <a:gd name="connsiteY528" fmla="*/ 469810 h 13463835"/>
              <a:gd name="connsiteX529" fmla="*/ 2317856 w 10042514"/>
              <a:gd name="connsiteY529" fmla="*/ 341346 h 13463835"/>
              <a:gd name="connsiteX530" fmla="*/ 2310579 w 10042514"/>
              <a:gd name="connsiteY530" fmla="*/ 288759 h 13463835"/>
              <a:gd name="connsiteX531" fmla="*/ 2268228 w 10042514"/>
              <a:gd name="connsiteY531" fmla="*/ 245626 h 13463835"/>
              <a:gd name="connsiteX532" fmla="*/ 2491936 w 10042514"/>
              <a:gd name="connsiteY532" fmla="*/ 368407 h 13463835"/>
              <a:gd name="connsiteX533" fmla="*/ 2488703 w 10042514"/>
              <a:gd name="connsiteY533" fmla="*/ 384326 h 13463835"/>
              <a:gd name="connsiteX534" fmla="*/ 2320155 w 10042514"/>
              <a:gd name="connsiteY534" fmla="*/ 282415 h 13463835"/>
              <a:gd name="connsiteX535" fmla="*/ 2491936 w 10042514"/>
              <a:gd name="connsiteY535" fmla="*/ 368407 h 13463835"/>
              <a:gd name="connsiteX536" fmla="*/ 2490299 w 10042514"/>
              <a:gd name="connsiteY536" fmla="*/ 353589 h 13463835"/>
              <a:gd name="connsiteX537" fmla="*/ 2559090 w 10042514"/>
              <a:gd name="connsiteY537" fmla="*/ 387287 h 13463835"/>
              <a:gd name="connsiteX538" fmla="*/ 2792944 w 10042514"/>
              <a:gd name="connsiteY538" fmla="*/ 566282 h 13463835"/>
              <a:gd name="connsiteX539" fmla="*/ 4415866 w 10042514"/>
              <a:gd name="connsiteY539" fmla="*/ 1553349 h 13463835"/>
              <a:gd name="connsiteX540" fmla="*/ 5079712 w 10042514"/>
              <a:gd name="connsiteY540" fmla="*/ 1869105 h 13463835"/>
              <a:gd name="connsiteX541" fmla="*/ 6388708 w 10042514"/>
              <a:gd name="connsiteY541" fmla="*/ 2538260 h 13463835"/>
              <a:gd name="connsiteX542" fmla="*/ 7391948 w 10042514"/>
              <a:gd name="connsiteY542" fmla="*/ 2998906 h 13463835"/>
              <a:gd name="connsiteX543" fmla="*/ 7642750 w 10042514"/>
              <a:gd name="connsiteY543" fmla="*/ 3117520 h 13463835"/>
              <a:gd name="connsiteX544" fmla="*/ 7693742 w 10042514"/>
              <a:gd name="connsiteY544" fmla="*/ 3111298 h 13463835"/>
              <a:gd name="connsiteX545" fmla="*/ 7422274 w 10042514"/>
              <a:gd name="connsiteY545" fmla="*/ 2978819 h 13463835"/>
              <a:gd name="connsiteX546" fmla="*/ 6469446 w 10042514"/>
              <a:gd name="connsiteY546" fmla="*/ 2528409 h 13463835"/>
              <a:gd name="connsiteX547" fmla="*/ 5841606 w 10042514"/>
              <a:gd name="connsiteY547" fmla="*/ 2246210 h 13463835"/>
              <a:gd name="connsiteX548" fmla="*/ 5527788 w 10042514"/>
              <a:gd name="connsiteY548" fmla="*/ 2070598 h 13463835"/>
              <a:gd name="connsiteX549" fmla="*/ 5294504 w 10042514"/>
              <a:gd name="connsiteY549" fmla="*/ 1954161 h 13463835"/>
              <a:gd name="connsiteX550" fmla="*/ 5335920 w 10042514"/>
              <a:gd name="connsiteY550" fmla="*/ 1954282 h 13463835"/>
              <a:gd name="connsiteX551" fmla="*/ 6261658 w 10042514"/>
              <a:gd name="connsiteY551" fmla="*/ 2408861 h 13463835"/>
              <a:gd name="connsiteX552" fmla="*/ 7312658 w 10042514"/>
              <a:gd name="connsiteY552" fmla="*/ 2879205 h 13463835"/>
              <a:gd name="connsiteX553" fmla="*/ 8359968 w 10042514"/>
              <a:gd name="connsiteY553" fmla="*/ 3340512 h 13463835"/>
              <a:gd name="connsiteX554" fmla="*/ 9266430 w 10042514"/>
              <a:gd name="connsiteY554" fmla="*/ 3849192 h 13463835"/>
              <a:gd name="connsiteX555" fmla="*/ 9390370 w 10042514"/>
              <a:gd name="connsiteY555" fmla="*/ 3953096 h 13463835"/>
              <a:gd name="connsiteX556" fmla="*/ 9301502 w 10042514"/>
              <a:gd name="connsiteY556" fmla="*/ 3839738 h 13463835"/>
              <a:gd name="connsiteX557" fmla="*/ 9372000 w 10042514"/>
              <a:gd name="connsiteY557" fmla="*/ 3880299 h 13463835"/>
              <a:gd name="connsiteX558" fmla="*/ 9613442 w 10042514"/>
              <a:gd name="connsiteY558" fmla="*/ 4289856 h 13463835"/>
              <a:gd name="connsiteX559" fmla="*/ 9567586 w 10042514"/>
              <a:gd name="connsiteY559" fmla="*/ 4175563 h 13463835"/>
              <a:gd name="connsiteX560" fmla="*/ 9600632 w 10042514"/>
              <a:gd name="connsiteY560" fmla="*/ 4312120 h 13463835"/>
              <a:gd name="connsiteX561" fmla="*/ 9557498 w 10042514"/>
              <a:gd name="connsiteY561" fmla="*/ 4354470 h 13463835"/>
              <a:gd name="connsiteX562" fmla="*/ 9557646 w 10042514"/>
              <a:gd name="connsiteY562" fmla="*/ 4482966 h 13463835"/>
              <a:gd name="connsiteX563" fmla="*/ 9480168 w 10042514"/>
              <a:gd name="connsiteY563" fmla="*/ 4646808 h 13463835"/>
              <a:gd name="connsiteX564" fmla="*/ 9450654 w 10042514"/>
              <a:gd name="connsiteY564" fmla="*/ 4751322 h 13463835"/>
              <a:gd name="connsiteX565" fmla="*/ 9405344 w 10042514"/>
              <a:gd name="connsiteY565" fmla="*/ 4811189 h 13463835"/>
              <a:gd name="connsiteX566" fmla="*/ 9388640 w 10042514"/>
              <a:gd name="connsiteY566" fmla="*/ 4893440 h 13463835"/>
              <a:gd name="connsiteX567" fmla="*/ 9375018 w 10042514"/>
              <a:gd name="connsiteY567" fmla="*/ 4831277 h 13463835"/>
              <a:gd name="connsiteX568" fmla="*/ 9341610 w 10042514"/>
              <a:gd name="connsiteY568" fmla="*/ 4995780 h 13463835"/>
              <a:gd name="connsiteX569" fmla="*/ 9298474 w 10042514"/>
              <a:gd name="connsiteY569" fmla="*/ 5038131 h 13463835"/>
              <a:gd name="connsiteX570" fmla="*/ 9294456 w 10042514"/>
              <a:gd name="connsiteY570" fmla="*/ 5139534 h 13463835"/>
              <a:gd name="connsiteX571" fmla="*/ 9214654 w 10042514"/>
              <a:gd name="connsiteY571" fmla="*/ 5192397 h 13463835"/>
              <a:gd name="connsiteX572" fmla="*/ 9202778 w 10042514"/>
              <a:gd name="connsiteY572" fmla="*/ 5257671 h 13463835"/>
              <a:gd name="connsiteX573" fmla="*/ 9150338 w 10042514"/>
              <a:gd name="connsiteY573" fmla="*/ 5393445 h 13463835"/>
              <a:gd name="connsiteX574" fmla="*/ 9119228 w 10042514"/>
              <a:gd name="connsiteY574" fmla="*/ 5499017 h 13463835"/>
              <a:gd name="connsiteX575" fmla="*/ 9063284 w 10042514"/>
              <a:gd name="connsiteY575" fmla="*/ 5563631 h 13463835"/>
              <a:gd name="connsiteX576" fmla="*/ 9065732 w 10042514"/>
              <a:gd name="connsiteY576" fmla="*/ 5633195 h 13463835"/>
              <a:gd name="connsiteX577" fmla="*/ 9003444 w 10042514"/>
              <a:gd name="connsiteY577" fmla="*/ 5688233 h 13463835"/>
              <a:gd name="connsiteX578" fmla="*/ 8976502 w 10042514"/>
              <a:gd name="connsiteY578" fmla="*/ 5820896 h 13463835"/>
              <a:gd name="connsiteX579" fmla="*/ 8936600 w 10042514"/>
              <a:gd name="connsiteY579" fmla="*/ 5847327 h 13463835"/>
              <a:gd name="connsiteX580" fmla="*/ 8892100 w 10042514"/>
              <a:gd name="connsiteY580" fmla="*/ 5991621 h 13463835"/>
              <a:gd name="connsiteX581" fmla="*/ 8821750 w 10042514"/>
              <a:gd name="connsiteY581" fmla="*/ 6079555 h 13463835"/>
              <a:gd name="connsiteX582" fmla="*/ 8830542 w 10042514"/>
              <a:gd name="connsiteY582" fmla="*/ 6158696 h 13463835"/>
              <a:gd name="connsiteX583" fmla="*/ 8771488 w 10042514"/>
              <a:gd name="connsiteY583" fmla="*/ 6197814 h 13463835"/>
              <a:gd name="connsiteX584" fmla="*/ 8772422 w 10042514"/>
              <a:gd name="connsiteY584" fmla="*/ 6240826 h 13463835"/>
              <a:gd name="connsiteX585" fmla="*/ 8738864 w 10042514"/>
              <a:gd name="connsiteY585" fmla="*/ 6276832 h 13463835"/>
              <a:gd name="connsiteX586" fmla="*/ 8741312 w 10042514"/>
              <a:gd name="connsiteY586" fmla="*/ 6346397 h 13463835"/>
              <a:gd name="connsiteX587" fmla="*/ 8705578 w 10042514"/>
              <a:gd name="connsiteY587" fmla="*/ 6399920 h 13463835"/>
              <a:gd name="connsiteX588" fmla="*/ 8661658 w 10042514"/>
              <a:gd name="connsiteY588" fmla="*/ 6527755 h 13463835"/>
              <a:gd name="connsiteX589" fmla="*/ 8653016 w 10042514"/>
              <a:gd name="connsiteY589" fmla="*/ 6577109 h 13463835"/>
              <a:gd name="connsiteX590" fmla="*/ 8568342 w 10042514"/>
              <a:gd name="connsiteY590" fmla="*/ 6660754 h 13463835"/>
              <a:gd name="connsiteX591" fmla="*/ 8581494 w 10042514"/>
              <a:gd name="connsiteY591" fmla="*/ 6657209 h 13463835"/>
              <a:gd name="connsiteX592" fmla="*/ 8587894 w 10042514"/>
              <a:gd name="connsiteY592" fmla="*/ 6653395 h 13463835"/>
              <a:gd name="connsiteX593" fmla="*/ 8577284 w 10042514"/>
              <a:gd name="connsiteY593" fmla="*/ 6666886 h 13463835"/>
              <a:gd name="connsiteX594" fmla="*/ 8544360 w 10042514"/>
              <a:gd name="connsiteY594" fmla="*/ 6690418 h 13463835"/>
              <a:gd name="connsiteX595" fmla="*/ 8534932 w 10042514"/>
              <a:gd name="connsiteY595" fmla="*/ 6825257 h 13463835"/>
              <a:gd name="connsiteX596" fmla="*/ 8484794 w 10042514"/>
              <a:gd name="connsiteY596" fmla="*/ 6902100 h 13463835"/>
              <a:gd name="connsiteX597" fmla="*/ 8468088 w 10042514"/>
              <a:gd name="connsiteY597" fmla="*/ 6984352 h 13463835"/>
              <a:gd name="connsiteX598" fmla="*/ 8415378 w 10042514"/>
              <a:gd name="connsiteY598" fmla="*/ 7033046 h 13463835"/>
              <a:gd name="connsiteX599" fmla="*/ 8411482 w 10042514"/>
              <a:gd name="connsiteY599" fmla="*/ 7093034 h 13463835"/>
              <a:gd name="connsiteX600" fmla="*/ 8358770 w 10042514"/>
              <a:gd name="connsiteY600" fmla="*/ 7141728 h 13463835"/>
              <a:gd name="connsiteX601" fmla="*/ 8385202 w 10042514"/>
              <a:gd name="connsiteY601" fmla="*/ 7181629 h 13463835"/>
              <a:gd name="connsiteX602" fmla="*/ 8346896 w 10042514"/>
              <a:gd name="connsiteY602" fmla="*/ 7207003 h 13463835"/>
              <a:gd name="connsiteX603" fmla="*/ 8338710 w 10042514"/>
              <a:gd name="connsiteY603" fmla="*/ 7281315 h 13463835"/>
              <a:gd name="connsiteX604" fmla="*/ 8248668 w 10042514"/>
              <a:gd name="connsiteY604" fmla="*/ 7384589 h 13463835"/>
              <a:gd name="connsiteX605" fmla="*/ 8279144 w 10042514"/>
              <a:gd name="connsiteY605" fmla="*/ 7492997 h 13463835"/>
              <a:gd name="connsiteX606" fmla="*/ 8090806 w 10042514"/>
              <a:gd name="connsiteY606" fmla="*/ 7617752 h 13463835"/>
              <a:gd name="connsiteX607" fmla="*/ 8044562 w 10042514"/>
              <a:gd name="connsiteY607" fmla="*/ 7634608 h 13463835"/>
              <a:gd name="connsiteX608" fmla="*/ 8106726 w 10042514"/>
              <a:gd name="connsiteY608" fmla="*/ 7620985 h 13463835"/>
              <a:gd name="connsiteX609" fmla="*/ 7593428 w 10042514"/>
              <a:gd name="connsiteY609" fmla="*/ 7747440 h 13463835"/>
              <a:gd name="connsiteX610" fmla="*/ 7593428 w 10042514"/>
              <a:gd name="connsiteY610" fmla="*/ 7747440 h 13463835"/>
              <a:gd name="connsiteX611" fmla="*/ 7615690 w 10042514"/>
              <a:gd name="connsiteY611" fmla="*/ 7760249 h 13463835"/>
              <a:gd name="connsiteX612" fmla="*/ 7136072 w 10042514"/>
              <a:gd name="connsiteY612" fmla="*/ 7809281 h 13463835"/>
              <a:gd name="connsiteX613" fmla="*/ 7136072 w 10042514"/>
              <a:gd name="connsiteY613" fmla="*/ 7809281 h 13463835"/>
              <a:gd name="connsiteX614" fmla="*/ 7261336 w 10042514"/>
              <a:gd name="connsiteY614" fmla="*/ 7825047 h 13463835"/>
              <a:gd name="connsiteX615" fmla="*/ 7102514 w 10042514"/>
              <a:gd name="connsiteY615" fmla="*/ 7845288 h 13463835"/>
              <a:gd name="connsiteX616" fmla="*/ 7178300 w 10042514"/>
              <a:gd name="connsiteY616" fmla="*/ 7893829 h 13463835"/>
              <a:gd name="connsiteX617" fmla="*/ 7147974 w 10042514"/>
              <a:gd name="connsiteY617" fmla="*/ 7913917 h 13463835"/>
              <a:gd name="connsiteX618" fmla="*/ 7224816 w 10042514"/>
              <a:gd name="connsiteY618" fmla="*/ 7964054 h 13463835"/>
              <a:gd name="connsiteX619" fmla="*/ 7234270 w 10042514"/>
              <a:gd name="connsiteY619" fmla="*/ 7999126 h 13463835"/>
              <a:gd name="connsiteX620" fmla="*/ 7274444 w 10042514"/>
              <a:gd name="connsiteY620" fmla="*/ 8059775 h 13463835"/>
              <a:gd name="connsiteX621" fmla="*/ 7539594 w 10042514"/>
              <a:gd name="connsiteY621" fmla="*/ 8352588 h 13463835"/>
              <a:gd name="connsiteX622" fmla="*/ 8251526 w 10042514"/>
              <a:gd name="connsiteY622" fmla="*/ 9104943 h 13463835"/>
              <a:gd name="connsiteX623" fmla="*/ 8608776 w 10042514"/>
              <a:gd name="connsiteY623" fmla="*/ 9495195 h 13463835"/>
              <a:gd name="connsiteX624" fmla="*/ 8759808 w 10042514"/>
              <a:gd name="connsiteY624" fmla="*/ 9594931 h 13463835"/>
              <a:gd name="connsiteX625" fmla="*/ 9132856 w 10042514"/>
              <a:gd name="connsiteY625" fmla="*/ 10029830 h 13463835"/>
              <a:gd name="connsiteX626" fmla="*/ 9785732 w 10042514"/>
              <a:gd name="connsiteY626" fmla="*/ 10821304 h 13463835"/>
              <a:gd name="connsiteX627" fmla="*/ 9989652 w 10042514"/>
              <a:gd name="connsiteY627" fmla="*/ 11170751 h 13463835"/>
              <a:gd name="connsiteX628" fmla="*/ 9982524 w 10042514"/>
              <a:gd name="connsiteY628" fmla="*/ 11246659 h 13463835"/>
              <a:gd name="connsiteX629" fmla="*/ 9960410 w 10042514"/>
              <a:gd name="connsiteY629" fmla="*/ 11362346 h 13463835"/>
              <a:gd name="connsiteX630" fmla="*/ 9974612 w 10042514"/>
              <a:gd name="connsiteY630" fmla="*/ 11408051 h 13463835"/>
              <a:gd name="connsiteX631" fmla="*/ 9929962 w 10042514"/>
              <a:gd name="connsiteY631" fmla="*/ 11423849 h 13463835"/>
              <a:gd name="connsiteX632" fmla="*/ 9929300 w 10042514"/>
              <a:gd name="connsiteY632" fmla="*/ 11467917 h 13463835"/>
              <a:gd name="connsiteX633" fmla="*/ 9925406 w 10042514"/>
              <a:gd name="connsiteY633" fmla="*/ 11527906 h 13463835"/>
              <a:gd name="connsiteX634" fmla="*/ 9860670 w 10042514"/>
              <a:gd name="connsiteY634" fmla="*/ 11513379 h 13463835"/>
              <a:gd name="connsiteX635" fmla="*/ 9866228 w 10042514"/>
              <a:gd name="connsiteY635" fmla="*/ 11608439 h 13463835"/>
              <a:gd name="connsiteX636" fmla="*/ 9788144 w 10042514"/>
              <a:gd name="connsiteY636" fmla="*/ 11618829 h 13463835"/>
              <a:gd name="connsiteX637" fmla="*/ 9849524 w 10042514"/>
              <a:gd name="connsiteY637" fmla="*/ 11690691 h 13463835"/>
              <a:gd name="connsiteX638" fmla="*/ 9757818 w 10042514"/>
              <a:gd name="connsiteY638" fmla="*/ 11638917 h 13463835"/>
              <a:gd name="connsiteX639" fmla="*/ 9725194 w 10042514"/>
              <a:gd name="connsiteY639" fmla="*/ 11717935 h 13463835"/>
              <a:gd name="connsiteX640" fmla="*/ 9754734 w 10042514"/>
              <a:gd name="connsiteY640" fmla="*/ 11783332 h 13463835"/>
              <a:gd name="connsiteX641" fmla="*/ 9688280 w 10042514"/>
              <a:gd name="connsiteY641" fmla="*/ 11811278 h 13463835"/>
              <a:gd name="connsiteX642" fmla="*/ 9744374 w 10042514"/>
              <a:gd name="connsiteY642" fmla="*/ 11875159 h 13463835"/>
              <a:gd name="connsiteX643" fmla="*/ 9678976 w 10042514"/>
              <a:gd name="connsiteY643" fmla="*/ 11904701 h 13463835"/>
              <a:gd name="connsiteX644" fmla="*/ 9651098 w 10042514"/>
              <a:gd name="connsiteY644" fmla="*/ 11994353 h 13463835"/>
              <a:gd name="connsiteX645" fmla="*/ 9605392 w 10042514"/>
              <a:gd name="connsiteY645" fmla="*/ 12008555 h 13463835"/>
              <a:gd name="connsiteX646" fmla="*/ 9549570 w 10042514"/>
              <a:gd name="connsiteY646" fmla="*/ 12031754 h 13463835"/>
              <a:gd name="connsiteX647" fmla="*/ 9562680 w 10042514"/>
              <a:gd name="connsiteY647" fmla="*/ 12266481 h 13463835"/>
              <a:gd name="connsiteX648" fmla="*/ 9562680 w 10042514"/>
              <a:gd name="connsiteY648" fmla="*/ 12266481 h 13463835"/>
              <a:gd name="connsiteX649" fmla="*/ 9449980 w 10042514"/>
              <a:gd name="connsiteY649" fmla="*/ 12311283 h 13463835"/>
              <a:gd name="connsiteX650" fmla="*/ 9502840 w 10042514"/>
              <a:gd name="connsiteY650" fmla="*/ 12391084 h 13463835"/>
              <a:gd name="connsiteX651" fmla="*/ 9268894 w 10042514"/>
              <a:gd name="connsiteY651" fmla="*/ 12318715 h 13463835"/>
              <a:gd name="connsiteX652" fmla="*/ 9307888 w 10042514"/>
              <a:gd name="connsiteY652" fmla="*/ 12419183 h 13463835"/>
              <a:gd name="connsiteX653" fmla="*/ 9271220 w 10042514"/>
              <a:gd name="connsiteY653" fmla="*/ 12429695 h 13463835"/>
              <a:gd name="connsiteX654" fmla="*/ 9403098 w 10042514"/>
              <a:gd name="connsiteY654" fmla="*/ 12542117 h 13463835"/>
              <a:gd name="connsiteX655" fmla="*/ 9287288 w 10042514"/>
              <a:gd name="connsiteY655" fmla="*/ 12561422 h 13463835"/>
              <a:gd name="connsiteX656" fmla="*/ 9355284 w 10042514"/>
              <a:gd name="connsiteY656" fmla="*/ 12729940 h 13463835"/>
              <a:gd name="connsiteX657" fmla="*/ 9254814 w 10042514"/>
              <a:gd name="connsiteY657" fmla="*/ 12768937 h 13463835"/>
              <a:gd name="connsiteX658" fmla="*/ 9250918 w 10042514"/>
              <a:gd name="connsiteY658" fmla="*/ 12828925 h 13463835"/>
              <a:gd name="connsiteX659" fmla="*/ 9277226 w 10042514"/>
              <a:gd name="connsiteY659" fmla="*/ 12910241 h 13463835"/>
              <a:gd name="connsiteX660" fmla="*/ 9262820 w 10042514"/>
              <a:gd name="connsiteY660" fmla="*/ 12933561 h 13463835"/>
              <a:gd name="connsiteX661" fmla="*/ 9282784 w 10042514"/>
              <a:gd name="connsiteY661" fmla="*/ 13005301 h 13463835"/>
              <a:gd name="connsiteX662" fmla="*/ 9212558 w 10042514"/>
              <a:gd name="connsiteY662" fmla="*/ 13051820 h 13463835"/>
              <a:gd name="connsiteX663" fmla="*/ 9238988 w 10042514"/>
              <a:gd name="connsiteY663" fmla="*/ 13091720 h 13463835"/>
              <a:gd name="connsiteX664" fmla="*/ 9207026 w 10042514"/>
              <a:gd name="connsiteY664" fmla="*/ 13126671 h 13463835"/>
              <a:gd name="connsiteX665" fmla="*/ 9036302 w 10042514"/>
              <a:gd name="connsiteY665" fmla="*/ 13042275 h 13463835"/>
              <a:gd name="connsiteX666" fmla="*/ 8890950 w 10042514"/>
              <a:gd name="connsiteY666" fmla="*/ 12996184 h 13463835"/>
              <a:gd name="connsiteX667" fmla="*/ 8605590 w 10042514"/>
              <a:gd name="connsiteY667" fmla="*/ 12714462 h 13463835"/>
              <a:gd name="connsiteX668" fmla="*/ 8326696 w 10042514"/>
              <a:gd name="connsiteY668" fmla="*/ 12400900 h 13463835"/>
              <a:gd name="connsiteX669" fmla="*/ 7276668 w 10042514"/>
              <a:gd name="connsiteY669" fmla="*/ 11245606 h 13463835"/>
              <a:gd name="connsiteX670" fmla="*/ 6078838 w 10042514"/>
              <a:gd name="connsiteY670" fmla="*/ 9974657 h 13463835"/>
              <a:gd name="connsiteX671" fmla="*/ 6023802 w 10042514"/>
              <a:gd name="connsiteY671" fmla="*/ 9912371 h 13463835"/>
              <a:gd name="connsiteX672" fmla="*/ 6040656 w 10042514"/>
              <a:gd name="connsiteY672" fmla="*/ 9958615 h 13463835"/>
              <a:gd name="connsiteX673" fmla="*/ 6703894 w 10042514"/>
              <a:gd name="connsiteY673" fmla="*/ 10658261 h 13463835"/>
              <a:gd name="connsiteX674" fmla="*/ 7454942 w 10042514"/>
              <a:gd name="connsiteY674" fmla="*/ 11469669 h 13463835"/>
              <a:gd name="connsiteX675" fmla="*/ 8208560 w 10042514"/>
              <a:gd name="connsiteY675" fmla="*/ 12309226 h 13463835"/>
              <a:gd name="connsiteX676" fmla="*/ 8758948 w 10042514"/>
              <a:gd name="connsiteY676" fmla="*/ 12925177 h 13463835"/>
              <a:gd name="connsiteX677" fmla="*/ 8933178 w 10042514"/>
              <a:gd name="connsiteY677" fmla="*/ 13080733 h 13463835"/>
              <a:gd name="connsiteX678" fmla="*/ 8959608 w 10042514"/>
              <a:gd name="connsiteY678" fmla="*/ 13120633 h 13463835"/>
              <a:gd name="connsiteX679" fmla="*/ 9154586 w 10042514"/>
              <a:gd name="connsiteY679" fmla="*/ 13262445 h 13463835"/>
              <a:gd name="connsiteX680" fmla="*/ 9100280 w 10042514"/>
              <a:gd name="connsiteY680" fmla="*/ 13312196 h 13463835"/>
              <a:gd name="connsiteX681" fmla="*/ 9137882 w 10042514"/>
              <a:gd name="connsiteY681" fmla="*/ 13344696 h 13463835"/>
              <a:gd name="connsiteX682" fmla="*/ 9084236 w 10042514"/>
              <a:gd name="connsiteY682" fmla="*/ 13350379 h 13463835"/>
              <a:gd name="connsiteX683" fmla="*/ 9104324 w 10042514"/>
              <a:gd name="connsiteY683" fmla="*/ 13380704 h 13463835"/>
              <a:gd name="connsiteX684" fmla="*/ 9058078 w 10042514"/>
              <a:gd name="connsiteY684" fmla="*/ 13397559 h 13463835"/>
              <a:gd name="connsiteX685" fmla="*/ 9060892 w 10042514"/>
              <a:gd name="connsiteY685" fmla="*/ 13452426 h 13463835"/>
              <a:gd name="connsiteX686" fmla="*/ 9064614 w 10042514"/>
              <a:gd name="connsiteY686" fmla="*/ 13463835 h 13463835"/>
              <a:gd name="connsiteX687" fmla="*/ 8544590 w 10042514"/>
              <a:gd name="connsiteY687" fmla="*/ 13463835 h 13463835"/>
              <a:gd name="connsiteX688" fmla="*/ 8534676 w 10042514"/>
              <a:gd name="connsiteY688" fmla="*/ 13439427 h 13463835"/>
              <a:gd name="connsiteX689" fmla="*/ 8528710 w 10042514"/>
              <a:gd name="connsiteY689" fmla="*/ 13392286 h 13463835"/>
              <a:gd name="connsiteX690" fmla="*/ 8486360 w 10042514"/>
              <a:gd name="connsiteY690" fmla="*/ 13349152 h 13463835"/>
              <a:gd name="connsiteX691" fmla="*/ 8485426 w 10042514"/>
              <a:gd name="connsiteY691" fmla="*/ 13306141 h 13463835"/>
              <a:gd name="connsiteX692" fmla="*/ 8387104 w 10042514"/>
              <a:gd name="connsiteY692" fmla="*/ 13157711 h 13463835"/>
              <a:gd name="connsiteX693" fmla="*/ 7898096 w 10042514"/>
              <a:gd name="connsiteY693" fmla="*/ 12613621 h 13463835"/>
              <a:gd name="connsiteX694" fmla="*/ 7764042 w 10042514"/>
              <a:gd name="connsiteY694" fmla="*/ 12518714 h 13463835"/>
              <a:gd name="connsiteX695" fmla="*/ 7737488 w 10042514"/>
              <a:gd name="connsiteY695" fmla="*/ 12520229 h 13463835"/>
              <a:gd name="connsiteX696" fmla="*/ 7119834 w 10042514"/>
              <a:gd name="connsiteY696" fmla="*/ 11847797 h 13463835"/>
              <a:gd name="connsiteX697" fmla="*/ 7038244 w 10042514"/>
              <a:gd name="connsiteY697" fmla="*/ 11787026 h 13463835"/>
              <a:gd name="connsiteX698" fmla="*/ 7031238 w 10042514"/>
              <a:gd name="connsiteY698" fmla="*/ 11821519 h 13463835"/>
              <a:gd name="connsiteX699" fmla="*/ 6797804 w 10042514"/>
              <a:gd name="connsiteY699" fmla="*/ 11576586 h 13463835"/>
              <a:gd name="connsiteX700" fmla="*/ 6707696 w 10042514"/>
              <a:gd name="connsiteY700" fmla="*/ 11523755 h 13463835"/>
              <a:gd name="connsiteX701" fmla="*/ 7024772 w 10042514"/>
              <a:gd name="connsiteY701" fmla="*/ 11853358 h 13463835"/>
              <a:gd name="connsiteX702" fmla="*/ 7142246 w 10042514"/>
              <a:gd name="connsiteY702" fmla="*/ 11989101 h 13463835"/>
              <a:gd name="connsiteX703" fmla="*/ 7041626 w 10042514"/>
              <a:gd name="connsiteY703" fmla="*/ 11899602 h 13463835"/>
              <a:gd name="connsiteX704" fmla="*/ 6933068 w 10042514"/>
              <a:gd name="connsiteY704" fmla="*/ 11801584 h 13463835"/>
              <a:gd name="connsiteX705" fmla="*/ 6933068 w 10042514"/>
              <a:gd name="connsiteY705" fmla="*/ 11801584 h 13463835"/>
              <a:gd name="connsiteX706" fmla="*/ 7374896 w 10042514"/>
              <a:gd name="connsiteY706" fmla="*/ 12319518 h 13463835"/>
              <a:gd name="connsiteX707" fmla="*/ 7083192 w 10042514"/>
              <a:gd name="connsiteY707" fmla="*/ 12028219 h 13463835"/>
              <a:gd name="connsiteX708" fmla="*/ 6482392 w 10042514"/>
              <a:gd name="connsiteY708" fmla="*/ 11402031 h 13463835"/>
              <a:gd name="connsiteX709" fmla="*/ 6408202 w 10042514"/>
              <a:gd name="connsiteY709" fmla="*/ 11352432 h 13463835"/>
              <a:gd name="connsiteX710" fmla="*/ 6696672 w 10042514"/>
              <a:gd name="connsiteY710" fmla="*/ 11659651 h 13463835"/>
              <a:gd name="connsiteX711" fmla="*/ 6690206 w 10042514"/>
              <a:gd name="connsiteY711" fmla="*/ 11691490 h 13463835"/>
              <a:gd name="connsiteX712" fmla="*/ 6900320 w 10042514"/>
              <a:gd name="connsiteY712" fmla="*/ 11922018 h 13463835"/>
              <a:gd name="connsiteX713" fmla="*/ 6866884 w 10042514"/>
              <a:gd name="connsiteY713" fmla="*/ 11916610 h 13463835"/>
              <a:gd name="connsiteX714" fmla="*/ 6896424 w 10042514"/>
              <a:gd name="connsiteY714" fmla="*/ 11982006 h 13463835"/>
              <a:gd name="connsiteX715" fmla="*/ 6672840 w 10042514"/>
              <a:gd name="connsiteY715" fmla="*/ 11817810 h 13463835"/>
              <a:gd name="connsiteX716" fmla="*/ 6246146 w 10042514"/>
              <a:gd name="connsiteY716" fmla="*/ 11388593 h 13463835"/>
              <a:gd name="connsiteX717" fmla="*/ 6025400 w 10042514"/>
              <a:gd name="connsiteY717" fmla="*/ 11162812 h 13463835"/>
              <a:gd name="connsiteX718" fmla="*/ 5974408 w 10042514"/>
              <a:gd name="connsiteY718" fmla="*/ 11169034 h 13463835"/>
              <a:gd name="connsiteX719" fmla="*/ 5770636 w 10042514"/>
              <a:gd name="connsiteY719" fmla="*/ 10948082 h 13463835"/>
              <a:gd name="connsiteX720" fmla="*/ 4381848 w 10042514"/>
              <a:gd name="connsiteY720" fmla="*/ 9433918 h 13463835"/>
              <a:gd name="connsiteX721" fmla="*/ 4392360 w 10042514"/>
              <a:gd name="connsiteY721" fmla="*/ 9470586 h 13463835"/>
              <a:gd name="connsiteX722" fmla="*/ 5737202 w 10042514"/>
              <a:gd name="connsiteY722" fmla="*/ 10942674 h 13463835"/>
              <a:gd name="connsiteX723" fmla="*/ 5779428 w 10042514"/>
              <a:gd name="connsiteY723" fmla="*/ 11027223 h 13463835"/>
              <a:gd name="connsiteX724" fmla="*/ 5294588 w 10042514"/>
              <a:gd name="connsiteY724" fmla="*/ 10510224 h 13463835"/>
              <a:gd name="connsiteX725" fmla="*/ 5220856 w 10042514"/>
              <a:gd name="connsiteY725" fmla="*/ 10485583 h 13463835"/>
              <a:gd name="connsiteX726" fmla="*/ 5097038 w 10042514"/>
              <a:gd name="connsiteY726" fmla="*/ 10340264 h 13463835"/>
              <a:gd name="connsiteX727" fmla="*/ 4355568 w 10042514"/>
              <a:gd name="connsiteY727" fmla="*/ 9522513 h 13463835"/>
              <a:gd name="connsiteX728" fmla="*/ 4294064 w 10042514"/>
              <a:gd name="connsiteY728" fmla="*/ 9492066 h 13463835"/>
              <a:gd name="connsiteX729" fmla="*/ 5254564 w 10042514"/>
              <a:gd name="connsiteY729" fmla="*/ 10578071 h 13463835"/>
              <a:gd name="connsiteX730" fmla="*/ 5594962 w 10042514"/>
              <a:gd name="connsiteY730" fmla="*/ 10922079 h 13463835"/>
              <a:gd name="connsiteX731" fmla="*/ 5608582 w 10042514"/>
              <a:gd name="connsiteY731" fmla="*/ 10984243 h 13463835"/>
              <a:gd name="connsiteX732" fmla="*/ 3964758 w 10042514"/>
              <a:gd name="connsiteY732" fmla="*/ 9168268 h 13463835"/>
              <a:gd name="connsiteX733" fmla="*/ 3709061 w 10042514"/>
              <a:gd name="connsiteY733" fmla="*/ 8910526 h 13463835"/>
              <a:gd name="connsiteX734" fmla="*/ 3735491 w 10042514"/>
              <a:gd name="connsiteY734" fmla="*/ 8950427 h 13463835"/>
              <a:gd name="connsiteX735" fmla="*/ 4233414 w 10042514"/>
              <a:gd name="connsiteY735" fmla="*/ 9532242 h 13463835"/>
              <a:gd name="connsiteX736" fmla="*/ 4385258 w 10042514"/>
              <a:gd name="connsiteY736" fmla="*/ 9716405 h 13463835"/>
              <a:gd name="connsiteX737" fmla="*/ 3889906 w 10042514"/>
              <a:gd name="connsiteY737" fmla="*/ 9162738 h 13463835"/>
              <a:gd name="connsiteX738" fmla="*/ 3819408 w 10042514"/>
              <a:gd name="connsiteY738" fmla="*/ 9122177 h 13463835"/>
              <a:gd name="connsiteX739" fmla="*/ 4528376 w 10042514"/>
              <a:gd name="connsiteY739" fmla="*/ 9977532 h 13463835"/>
              <a:gd name="connsiteX740" fmla="*/ 5050820 w 10042514"/>
              <a:gd name="connsiteY740" fmla="*/ 10527030 h 13463835"/>
              <a:gd name="connsiteX741" fmla="*/ 5194724 w 10042514"/>
              <a:gd name="connsiteY741" fmla="*/ 10702673 h 13463835"/>
              <a:gd name="connsiteX742" fmla="*/ 4982312 w 10042514"/>
              <a:gd name="connsiteY742" fmla="*/ 10531076 h 13463835"/>
              <a:gd name="connsiteX743" fmla="*/ 4437210 w 10042514"/>
              <a:gd name="connsiteY743" fmla="*/ 9923105 h 13463835"/>
              <a:gd name="connsiteX744" fmla="*/ 4312732 w 10042514"/>
              <a:gd name="connsiteY744" fmla="*/ 9821854 h 13463835"/>
              <a:gd name="connsiteX745" fmla="*/ 3965056 w 10042514"/>
              <a:gd name="connsiteY745" fmla="*/ 9425259 h 13463835"/>
              <a:gd name="connsiteX746" fmla="*/ 3822790 w 10042514"/>
              <a:gd name="connsiteY746" fmla="*/ 9234753 h 13463835"/>
              <a:gd name="connsiteX747" fmla="*/ 3734856 w 10042514"/>
              <a:gd name="connsiteY747" fmla="*/ 9164407 h 13463835"/>
              <a:gd name="connsiteX748" fmla="*/ 3632640 w 10042514"/>
              <a:gd name="connsiteY748" fmla="*/ 9075965 h 13463835"/>
              <a:gd name="connsiteX749" fmla="*/ 4387732 w 10042514"/>
              <a:gd name="connsiteY749" fmla="*/ 9955879 h 13463835"/>
              <a:gd name="connsiteX750" fmla="*/ 5030220 w 10042514"/>
              <a:gd name="connsiteY750" fmla="*/ 10669269 h 13463835"/>
              <a:gd name="connsiteX751" fmla="*/ 5467424 w 10042514"/>
              <a:gd name="connsiteY751" fmla="*/ 11135154 h 13463835"/>
              <a:gd name="connsiteX752" fmla="*/ 5552002 w 10042514"/>
              <a:gd name="connsiteY752" fmla="*/ 11262836 h 13463835"/>
              <a:gd name="connsiteX753" fmla="*/ 5060818 w 10042514"/>
              <a:gd name="connsiteY753" fmla="*/ 10736262 h 13463835"/>
              <a:gd name="connsiteX754" fmla="*/ 4532572 w 10042514"/>
              <a:gd name="connsiteY754" fmla="*/ 10174534 h 13463835"/>
              <a:gd name="connsiteX755" fmla="*/ 4593288 w 10042514"/>
              <a:gd name="connsiteY755" fmla="*/ 10290464 h 13463835"/>
              <a:gd name="connsiteX756" fmla="*/ 5446552 w 10042514"/>
              <a:gd name="connsiteY756" fmla="*/ 11190314 h 13463835"/>
              <a:gd name="connsiteX757" fmla="*/ 5421056 w 10042514"/>
              <a:gd name="connsiteY757" fmla="*/ 11193425 h 13463835"/>
              <a:gd name="connsiteX758" fmla="*/ 5328418 w 10042514"/>
              <a:gd name="connsiteY758" fmla="*/ 11098640 h 13463835"/>
              <a:gd name="connsiteX759" fmla="*/ 2346879 w 10042514"/>
              <a:gd name="connsiteY759" fmla="*/ 7734669 h 13463835"/>
              <a:gd name="connsiteX760" fmla="*/ 2008904 w 10042514"/>
              <a:gd name="connsiteY760" fmla="*/ 7290314 h 13463835"/>
              <a:gd name="connsiteX761" fmla="*/ 1789998 w 10042514"/>
              <a:gd name="connsiteY761" fmla="*/ 6980647 h 13463835"/>
              <a:gd name="connsiteX762" fmla="*/ 1834797 w 10042514"/>
              <a:gd name="connsiteY762" fmla="*/ 7093344 h 13463835"/>
              <a:gd name="connsiteX763" fmla="*/ 1878743 w 10042514"/>
              <a:gd name="connsiteY763" fmla="*/ 7135420 h 13463835"/>
              <a:gd name="connsiteX764" fmla="*/ 2427684 w 10042514"/>
              <a:gd name="connsiteY764" fmla="*/ 7880924 h 13463835"/>
              <a:gd name="connsiteX765" fmla="*/ 2306977 w 10042514"/>
              <a:gd name="connsiteY765" fmla="*/ 7761100 h 13463835"/>
              <a:gd name="connsiteX766" fmla="*/ 1864337 w 10042514"/>
              <a:gd name="connsiteY766" fmla="*/ 7158740 h 13463835"/>
              <a:gd name="connsiteX767" fmla="*/ 1562908 w 10042514"/>
              <a:gd name="connsiteY767" fmla="*/ 6745290 h 13463835"/>
              <a:gd name="connsiteX768" fmla="*/ 1572757 w 10042514"/>
              <a:gd name="connsiteY768" fmla="*/ 6826026 h 13463835"/>
              <a:gd name="connsiteX769" fmla="*/ 1405655 w 10042514"/>
              <a:gd name="connsiteY769" fmla="*/ 6594562 h 13463835"/>
              <a:gd name="connsiteX770" fmla="*/ 1268730 w 10042514"/>
              <a:gd name="connsiteY770" fmla="*/ 6214516 h 13463835"/>
              <a:gd name="connsiteX771" fmla="*/ 1381429 w 10042514"/>
              <a:gd name="connsiteY771" fmla="*/ 6169714 h 13463835"/>
              <a:gd name="connsiteX772" fmla="*/ 1379711 w 10042514"/>
              <a:gd name="connsiteY772" fmla="*/ 6212187 h 13463835"/>
              <a:gd name="connsiteX773" fmla="*/ 1400583 w 10042514"/>
              <a:gd name="connsiteY773" fmla="*/ 6157027 h 13463835"/>
              <a:gd name="connsiteX774" fmla="*/ 1433207 w 10042514"/>
              <a:gd name="connsiteY774" fmla="*/ 6078009 h 13463835"/>
              <a:gd name="connsiteX775" fmla="*/ 1516121 w 10042514"/>
              <a:gd name="connsiteY775" fmla="*/ 6050642 h 13463835"/>
              <a:gd name="connsiteX776" fmla="*/ 1535396 w 10042514"/>
              <a:gd name="connsiteY776" fmla="*/ 5996540 h 13463835"/>
              <a:gd name="connsiteX777" fmla="*/ 1591218 w 10042514"/>
              <a:gd name="connsiteY777" fmla="*/ 5973341 h 13463835"/>
              <a:gd name="connsiteX778" fmla="*/ 1621271 w 10042514"/>
              <a:gd name="connsiteY778" fmla="*/ 5866174 h 13463835"/>
              <a:gd name="connsiteX779" fmla="*/ 1710651 w 10042514"/>
              <a:gd name="connsiteY779" fmla="*/ 5806968 h 13463835"/>
              <a:gd name="connsiteX780" fmla="*/ 1630970 w 10042514"/>
              <a:gd name="connsiteY780" fmla="*/ 5818414 h 13463835"/>
              <a:gd name="connsiteX781" fmla="*/ 1816196 w 10042514"/>
              <a:gd name="connsiteY781" fmla="*/ 5668163 h 13463835"/>
              <a:gd name="connsiteX782" fmla="*/ 1922158 w 10042514"/>
              <a:gd name="connsiteY782" fmla="*/ 5568121 h 13463835"/>
              <a:gd name="connsiteX783" fmla="*/ 1902194 w 10042514"/>
              <a:gd name="connsiteY783" fmla="*/ 5496382 h 13463835"/>
              <a:gd name="connsiteX784" fmla="*/ 2186376 w 10042514"/>
              <a:gd name="connsiteY784" fmla="*/ 5280582 h 13463835"/>
              <a:gd name="connsiteX785" fmla="*/ 2212657 w 10042514"/>
              <a:gd name="connsiteY785" fmla="*/ 5191987 h 13463835"/>
              <a:gd name="connsiteX786" fmla="*/ 2265907 w 10042514"/>
              <a:gd name="connsiteY786" fmla="*/ 5140639 h 13463835"/>
              <a:gd name="connsiteX787" fmla="*/ 2380906 w 10042514"/>
              <a:gd name="connsiteY787" fmla="*/ 5036906 h 13463835"/>
              <a:gd name="connsiteX788" fmla="*/ 2400844 w 10042514"/>
              <a:gd name="connsiteY788" fmla="*/ 4938736 h 13463835"/>
              <a:gd name="connsiteX789" fmla="*/ 2480648 w 10042514"/>
              <a:gd name="connsiteY789" fmla="*/ 4885874 h 13463835"/>
              <a:gd name="connsiteX790" fmla="*/ 2543597 w 10042514"/>
              <a:gd name="connsiteY790" fmla="*/ 4786767 h 13463835"/>
              <a:gd name="connsiteX791" fmla="*/ 2669769 w 10042514"/>
              <a:gd name="connsiteY791" fmla="*/ 4675633 h 13463835"/>
              <a:gd name="connsiteX792" fmla="*/ 2445127 w 10042514"/>
              <a:gd name="connsiteY792" fmla="*/ 4509841 h 13463835"/>
              <a:gd name="connsiteX793" fmla="*/ 2252801 w 10042514"/>
              <a:gd name="connsiteY793" fmla="*/ 4368568 h 13463835"/>
              <a:gd name="connsiteX794" fmla="*/ 2571447 w 10042514"/>
              <a:gd name="connsiteY794" fmla="*/ 4527203 h 13463835"/>
              <a:gd name="connsiteX795" fmla="*/ 2527501 w 10042514"/>
              <a:gd name="connsiteY795" fmla="*/ 4485128 h 13463835"/>
              <a:gd name="connsiteX796" fmla="*/ 1877250 w 10042514"/>
              <a:gd name="connsiteY796" fmla="*/ 4061625 h 13463835"/>
              <a:gd name="connsiteX797" fmla="*/ 1222831 w 10042514"/>
              <a:gd name="connsiteY797" fmla="*/ 3611031 h 13463835"/>
              <a:gd name="connsiteX798" fmla="*/ 570131 w 10042514"/>
              <a:gd name="connsiteY798" fmla="*/ 3117963 h 13463835"/>
              <a:gd name="connsiteX799" fmla="*/ 944209 w 10042514"/>
              <a:gd name="connsiteY799" fmla="*/ 3384548 h 13463835"/>
              <a:gd name="connsiteX800" fmla="*/ 1071921 w 10042514"/>
              <a:gd name="connsiteY800" fmla="*/ 3469880 h 13463835"/>
              <a:gd name="connsiteX801" fmla="*/ 974534 w 10042514"/>
              <a:gd name="connsiteY801" fmla="*/ 3364461 h 13463835"/>
              <a:gd name="connsiteX802" fmla="*/ 150176 w 10042514"/>
              <a:gd name="connsiteY802" fmla="*/ 2743987 h 13463835"/>
              <a:gd name="connsiteX803" fmla="*/ 928017 w 10042514"/>
              <a:gd name="connsiteY803" fmla="*/ 3294236 h 13463835"/>
              <a:gd name="connsiteX804" fmla="*/ 991116 w 10042514"/>
              <a:gd name="connsiteY804" fmla="*/ 3323625 h 13463835"/>
              <a:gd name="connsiteX805" fmla="*/ 937593 w 10042514"/>
              <a:gd name="connsiteY805" fmla="*/ 3287893 h 13463835"/>
              <a:gd name="connsiteX806" fmla="*/ 117525 w 10042514"/>
              <a:gd name="connsiteY806" fmla="*/ 2653096 h 13463835"/>
              <a:gd name="connsiteX807" fmla="*/ 305103 w 10042514"/>
              <a:gd name="connsiteY807" fmla="*/ 2783735 h 13463835"/>
              <a:gd name="connsiteX808" fmla="*/ 497428 w 10042514"/>
              <a:gd name="connsiteY808" fmla="*/ 2925007 h 13463835"/>
              <a:gd name="connsiteX809" fmla="*/ 377779 w 10042514"/>
              <a:gd name="connsiteY809" fmla="*/ 2806780 h 13463835"/>
              <a:gd name="connsiteX810" fmla="*/ 236323 w 10042514"/>
              <a:gd name="connsiteY810" fmla="*/ 2700701 h 13463835"/>
              <a:gd name="connsiteX811" fmla="*/ 368325 w 10042514"/>
              <a:gd name="connsiteY811" fmla="*/ 2771708 h 13463835"/>
              <a:gd name="connsiteX812" fmla="*/ 1095753 w 10042514"/>
              <a:gd name="connsiteY812" fmla="*/ 3311720 h 13463835"/>
              <a:gd name="connsiteX813" fmla="*/ 1392014 w 10042514"/>
              <a:gd name="connsiteY813" fmla="*/ 3498962 h 13463835"/>
              <a:gd name="connsiteX814" fmla="*/ 1354411 w 10042514"/>
              <a:gd name="connsiteY814" fmla="*/ 3466462 h 13463835"/>
              <a:gd name="connsiteX815" fmla="*/ 761038 w 10042514"/>
              <a:gd name="connsiteY815" fmla="*/ 3021358 h 13463835"/>
              <a:gd name="connsiteX816" fmla="*/ 536396 w 10042514"/>
              <a:gd name="connsiteY816" fmla="*/ 2855565 h 13463835"/>
              <a:gd name="connsiteX817" fmla="*/ 676338 w 10042514"/>
              <a:gd name="connsiteY817" fmla="*/ 2935091 h 13463835"/>
              <a:gd name="connsiteX818" fmla="*/ 1349787 w 10042514"/>
              <a:gd name="connsiteY818" fmla="*/ 3414414 h 13463835"/>
              <a:gd name="connsiteX819" fmla="*/ 1622188 w 10042514"/>
              <a:gd name="connsiteY819" fmla="*/ 3589904 h 13463835"/>
              <a:gd name="connsiteX820" fmla="*/ 1433553 w 10042514"/>
              <a:gd name="connsiteY820" fmla="*/ 3457669 h 13463835"/>
              <a:gd name="connsiteX821" fmla="*/ 1249747 w 10042514"/>
              <a:gd name="connsiteY821" fmla="*/ 3308456 h 13463835"/>
              <a:gd name="connsiteX822" fmla="*/ 1589414 w 10042514"/>
              <a:gd name="connsiteY822" fmla="*/ 3540427 h 13463835"/>
              <a:gd name="connsiteX823" fmla="*/ 1707673 w 10042514"/>
              <a:gd name="connsiteY823" fmla="*/ 3590686 h 13463835"/>
              <a:gd name="connsiteX824" fmla="*/ 2101443 w 10042514"/>
              <a:gd name="connsiteY824" fmla="*/ 3841932 h 13463835"/>
              <a:gd name="connsiteX825" fmla="*/ 2164543 w 10042514"/>
              <a:gd name="connsiteY825" fmla="*/ 3871320 h 13463835"/>
              <a:gd name="connsiteX826" fmla="*/ 2068669 w 10042514"/>
              <a:gd name="connsiteY826" fmla="*/ 3792455 h 13463835"/>
              <a:gd name="connsiteX827" fmla="*/ 1253764 w 10042514"/>
              <a:gd name="connsiteY827" fmla="*/ 3207053 h 13463835"/>
              <a:gd name="connsiteX828" fmla="*/ 1947963 w 10042514"/>
              <a:gd name="connsiteY828" fmla="*/ 3672632 h 13463835"/>
              <a:gd name="connsiteX829" fmla="*/ 2046134 w 10042514"/>
              <a:gd name="connsiteY829" fmla="*/ 3692566 h 13463835"/>
              <a:gd name="connsiteX830" fmla="*/ 1238630 w 10042514"/>
              <a:gd name="connsiteY830" fmla="*/ 3118336 h 13463835"/>
              <a:gd name="connsiteX831" fmla="*/ 1185769 w 10042514"/>
              <a:gd name="connsiteY831" fmla="*/ 3038535 h 13463835"/>
              <a:gd name="connsiteX832" fmla="*/ 1736915 w 10042514"/>
              <a:gd name="connsiteY832" fmla="*/ 3399092 h 13463835"/>
              <a:gd name="connsiteX833" fmla="*/ 1839254 w 10042514"/>
              <a:gd name="connsiteY833" fmla="*/ 3446118 h 13463835"/>
              <a:gd name="connsiteX834" fmla="*/ 956503 w 10042514"/>
              <a:gd name="connsiteY834" fmla="*/ 2820694 h 13463835"/>
              <a:gd name="connsiteX835" fmla="*/ 637045 w 10042514"/>
              <a:gd name="connsiteY835" fmla="*/ 2577632 h 13463835"/>
              <a:gd name="connsiteX836" fmla="*/ 549235 w 10042514"/>
              <a:gd name="connsiteY836" fmla="*/ 2465870 h 13463835"/>
              <a:gd name="connsiteX837" fmla="*/ 329422 w 10042514"/>
              <a:gd name="connsiteY837" fmla="*/ 2283101 h 13463835"/>
              <a:gd name="connsiteX838" fmla="*/ 283961 w 10042514"/>
              <a:gd name="connsiteY838" fmla="*/ 2214472 h 13463835"/>
              <a:gd name="connsiteX839" fmla="*/ 152082 w 10042514"/>
              <a:gd name="connsiteY839" fmla="*/ 2102049 h 13463835"/>
              <a:gd name="connsiteX840" fmla="*/ 32432 w 10042514"/>
              <a:gd name="connsiteY840" fmla="*/ 1983822 h 13463835"/>
              <a:gd name="connsiteX841" fmla="*/ 182407 w 10042514"/>
              <a:gd name="connsiteY841" fmla="*/ 2081962 h 13463835"/>
              <a:gd name="connsiteX842" fmla="*/ 116859 w 10042514"/>
              <a:gd name="connsiteY842" fmla="*/ 1983008 h 13463835"/>
              <a:gd name="connsiteX843" fmla="*/ 412458 w 10042514"/>
              <a:gd name="connsiteY843" fmla="*/ 2214319 h 13463835"/>
              <a:gd name="connsiteX844" fmla="*/ 412581 w 10042514"/>
              <a:gd name="connsiteY844" fmla="*/ 2172903 h 13463835"/>
              <a:gd name="connsiteX845" fmla="*/ 283935 w 10042514"/>
              <a:gd name="connsiteY845" fmla="*/ 2044561 h 13463835"/>
              <a:gd name="connsiteX846" fmla="*/ 57778 w 10042514"/>
              <a:gd name="connsiteY846" fmla="*/ 1852215 h 13463835"/>
              <a:gd name="connsiteX847" fmla="*/ 185491 w 10042514"/>
              <a:gd name="connsiteY847" fmla="*/ 1937546 h 13463835"/>
              <a:gd name="connsiteX848" fmla="*/ 323837 w 10042514"/>
              <a:gd name="connsiteY848" fmla="*/ 2018129 h 13463835"/>
              <a:gd name="connsiteX849" fmla="*/ 165527 w 10042514"/>
              <a:gd name="connsiteY849" fmla="*/ 1865807 h 13463835"/>
              <a:gd name="connsiteX850" fmla="*/ 294 w 10042514"/>
              <a:gd name="connsiteY850" fmla="*/ 1720366 h 13463835"/>
              <a:gd name="connsiteX851" fmla="*/ 176699 w 10042514"/>
              <a:gd name="connsiteY851" fmla="*/ 1858406 h 13463835"/>
              <a:gd name="connsiteX852" fmla="*/ 185342 w 10042514"/>
              <a:gd name="connsiteY852" fmla="*/ 1809051 h 13463835"/>
              <a:gd name="connsiteX853" fmla="*/ 239921 w 10042514"/>
              <a:gd name="connsiteY853" fmla="*/ 1846379 h 13463835"/>
              <a:gd name="connsiteX854" fmla="*/ 281337 w 10042514"/>
              <a:gd name="connsiteY854" fmla="*/ 1846501 h 13463835"/>
              <a:gd name="connsiteX855" fmla="*/ 144710 w 10042514"/>
              <a:gd name="connsiteY855" fmla="*/ 1723446 h 13463835"/>
              <a:gd name="connsiteX856" fmla="*/ 169272 w 10042514"/>
              <a:gd name="connsiteY856" fmla="*/ 1677323 h 13463835"/>
              <a:gd name="connsiteX857" fmla="*/ 183016 w 10042514"/>
              <a:gd name="connsiteY857" fmla="*/ 1698072 h 13463835"/>
              <a:gd name="connsiteX858" fmla="*/ 169272 w 10042514"/>
              <a:gd name="connsiteY858" fmla="*/ 1677323 h 13463835"/>
              <a:gd name="connsiteX859" fmla="*/ 88739 w 10042514"/>
              <a:gd name="connsiteY859" fmla="*/ 1618149 h 13463835"/>
              <a:gd name="connsiteX860" fmla="*/ 143899 w 10042514"/>
              <a:gd name="connsiteY860" fmla="*/ 1639018 h 13463835"/>
              <a:gd name="connsiteX861" fmla="*/ 314623 w 10042514"/>
              <a:gd name="connsiteY861" fmla="*/ 1723414 h 13463835"/>
              <a:gd name="connsiteX862" fmla="*/ 199720 w 10042514"/>
              <a:gd name="connsiteY862" fmla="*/ 1615820 h 13463835"/>
              <a:gd name="connsiteX863" fmla="*/ 110853 w 10042514"/>
              <a:gd name="connsiteY863" fmla="*/ 1502462 h 13463835"/>
              <a:gd name="connsiteX864" fmla="*/ 245965 w 10042514"/>
              <a:gd name="connsiteY864" fmla="*/ 1598965 h 13463835"/>
              <a:gd name="connsiteX865" fmla="*/ 643903 w 10042514"/>
              <a:gd name="connsiteY865" fmla="*/ 1877301 h 13463835"/>
              <a:gd name="connsiteX866" fmla="*/ 781192 w 10042514"/>
              <a:gd name="connsiteY866" fmla="*/ 1956289 h 13463835"/>
              <a:gd name="connsiteX867" fmla="*/ 559203 w 10042514"/>
              <a:gd name="connsiteY867" fmla="*/ 1791036 h 13463835"/>
              <a:gd name="connsiteX868" fmla="*/ 220320 w 10042514"/>
              <a:gd name="connsiteY868" fmla="*/ 1473580 h 13463835"/>
              <a:gd name="connsiteX869" fmla="*/ 332235 w 10042514"/>
              <a:gd name="connsiteY869" fmla="*/ 1514263 h 13463835"/>
              <a:gd name="connsiteX870" fmla="*/ 152324 w 10042514"/>
              <a:gd name="connsiteY870" fmla="*/ 1305063 h 13463835"/>
              <a:gd name="connsiteX871" fmla="*/ 394523 w 10042514"/>
              <a:gd name="connsiteY871" fmla="*/ 1459226 h 13463835"/>
              <a:gd name="connsiteX872" fmla="*/ 394251 w 10042514"/>
              <a:gd name="connsiteY872" fmla="*/ 1372145 h 13463835"/>
              <a:gd name="connsiteX873" fmla="*/ 400594 w 10042514"/>
              <a:gd name="connsiteY873" fmla="*/ 1381721 h 13463835"/>
              <a:gd name="connsiteX874" fmla="*/ 394251 w 10042514"/>
              <a:gd name="connsiteY874" fmla="*/ 1372145 h 13463835"/>
              <a:gd name="connsiteX875" fmla="*/ 375220 w 10042514"/>
              <a:gd name="connsiteY875" fmla="*/ 1343417 h 13463835"/>
              <a:gd name="connsiteX876" fmla="*/ 447896 w 10042514"/>
              <a:gd name="connsiteY876" fmla="*/ 1366462 h 13463835"/>
              <a:gd name="connsiteX877" fmla="*/ 553345 w 10042514"/>
              <a:gd name="connsiteY877" fmla="*/ 1438984 h 13463835"/>
              <a:gd name="connsiteX878" fmla="*/ 1609808 w 10042514"/>
              <a:gd name="connsiteY878" fmla="*/ 2215715 h 13463835"/>
              <a:gd name="connsiteX879" fmla="*/ 1609808 w 10042514"/>
              <a:gd name="connsiteY879" fmla="*/ 2215715 h 13463835"/>
              <a:gd name="connsiteX880" fmla="*/ 1197131 w 10042514"/>
              <a:gd name="connsiteY880" fmla="*/ 1894327 h 13463835"/>
              <a:gd name="connsiteX881" fmla="*/ 766542 w 10042514"/>
              <a:gd name="connsiteY881" fmla="*/ 1525097 h 13463835"/>
              <a:gd name="connsiteX882" fmla="*/ 510723 w 10042514"/>
              <a:gd name="connsiteY882" fmla="*/ 1308771 h 13463835"/>
              <a:gd name="connsiteX883" fmla="*/ 642725 w 10042514"/>
              <a:gd name="connsiteY883" fmla="*/ 1379778 h 13463835"/>
              <a:gd name="connsiteX884" fmla="*/ 642725 w 10042514"/>
              <a:gd name="connsiteY884" fmla="*/ 1379778 h 13463835"/>
              <a:gd name="connsiteX885" fmla="*/ 346192 w 10042514"/>
              <a:gd name="connsiteY885" fmla="*/ 1105457 h 13463835"/>
              <a:gd name="connsiteX886" fmla="*/ 386094 w 10042514"/>
              <a:gd name="connsiteY886" fmla="*/ 1079026 h 13463835"/>
              <a:gd name="connsiteX887" fmla="*/ 215097 w 10042514"/>
              <a:gd name="connsiteY887" fmla="*/ 907550 h 13463835"/>
              <a:gd name="connsiteX888" fmla="*/ 362897 w 10042514"/>
              <a:gd name="connsiteY888" fmla="*/ 1023205 h 13463835"/>
              <a:gd name="connsiteX889" fmla="*/ 510696 w 10042514"/>
              <a:gd name="connsiteY889" fmla="*/ 1138861 h 13463835"/>
              <a:gd name="connsiteX890" fmla="*/ 442039 w 10042514"/>
              <a:gd name="connsiteY890" fmla="*/ 1014411 h 13463835"/>
              <a:gd name="connsiteX891" fmla="*/ 672090 w 10042514"/>
              <a:gd name="connsiteY891" fmla="*/ 1146768 h 13463835"/>
              <a:gd name="connsiteX892" fmla="*/ 406817 w 10042514"/>
              <a:gd name="connsiteY892" fmla="*/ 895370 h 13463835"/>
              <a:gd name="connsiteX893" fmla="*/ 232587 w 10042514"/>
              <a:gd name="connsiteY893" fmla="*/ 739814 h 13463835"/>
              <a:gd name="connsiteX894" fmla="*/ 456172 w 10042514"/>
              <a:gd name="connsiteY894" fmla="*/ 904011 h 13463835"/>
              <a:gd name="connsiteX895" fmla="*/ 499307 w 10042514"/>
              <a:gd name="connsiteY895" fmla="*/ 861660 h 13463835"/>
              <a:gd name="connsiteX896" fmla="*/ 665597 w 10042514"/>
              <a:gd name="connsiteY896" fmla="*/ 1008697 h 13463835"/>
              <a:gd name="connsiteX897" fmla="*/ 724529 w 10042514"/>
              <a:gd name="connsiteY897" fmla="*/ 1010994 h 13463835"/>
              <a:gd name="connsiteX898" fmla="*/ 906821 w 10042514"/>
              <a:gd name="connsiteY898" fmla="*/ 1133653 h 13463835"/>
              <a:gd name="connsiteX899" fmla="*/ 1276609 w 10042514"/>
              <a:gd name="connsiteY899" fmla="*/ 1414562 h 13463835"/>
              <a:gd name="connsiteX900" fmla="*/ 1276609 w 10042514"/>
              <a:gd name="connsiteY900" fmla="*/ 1414562 h 13463835"/>
              <a:gd name="connsiteX901" fmla="*/ 915463 w 10042514"/>
              <a:gd name="connsiteY901" fmla="*/ 1084298 h 13463835"/>
              <a:gd name="connsiteX902" fmla="*/ 725314 w 10042514"/>
              <a:gd name="connsiteY902" fmla="*/ 925510 h 13463835"/>
              <a:gd name="connsiteX903" fmla="*/ 601496 w 10042514"/>
              <a:gd name="connsiteY903" fmla="*/ 780192 h 13463835"/>
              <a:gd name="connsiteX904" fmla="*/ 788535 w 10042514"/>
              <a:gd name="connsiteY904" fmla="*/ 913484 h 13463835"/>
              <a:gd name="connsiteX905" fmla="*/ 825204 w 10042514"/>
              <a:gd name="connsiteY905" fmla="*/ 902973 h 13463835"/>
              <a:gd name="connsiteX906" fmla="*/ 979347 w 10042514"/>
              <a:gd name="connsiteY906" fmla="*/ 1028204 h 13463835"/>
              <a:gd name="connsiteX907" fmla="*/ 1136722 w 10042514"/>
              <a:gd name="connsiteY907" fmla="*/ 1137515 h 13463835"/>
              <a:gd name="connsiteX908" fmla="*/ 1110292 w 10042514"/>
              <a:gd name="connsiteY908" fmla="*/ 1097615 h 13463835"/>
              <a:gd name="connsiteX909" fmla="*/ 1156537 w 10042514"/>
              <a:gd name="connsiteY909" fmla="*/ 1080760 h 13463835"/>
              <a:gd name="connsiteX910" fmla="*/ 873748 w 10042514"/>
              <a:gd name="connsiteY910" fmla="*/ 827187 h 13463835"/>
              <a:gd name="connsiteX911" fmla="*/ 1146149 w 10042514"/>
              <a:gd name="connsiteY911" fmla="*/ 1002676 h 13463835"/>
              <a:gd name="connsiteX912" fmla="*/ 1122952 w 10042514"/>
              <a:gd name="connsiteY912" fmla="*/ 946856 h 13463835"/>
              <a:gd name="connsiteX913" fmla="*/ 1728555 w 10042514"/>
              <a:gd name="connsiteY913" fmla="*/ 1386157 h 13463835"/>
              <a:gd name="connsiteX914" fmla="*/ 2563731 w 10042514"/>
              <a:gd name="connsiteY914" fmla="*/ 1939760 h 13463835"/>
              <a:gd name="connsiteX915" fmla="*/ 2563731 w 10042514"/>
              <a:gd name="connsiteY915" fmla="*/ 1939760 h 13463835"/>
              <a:gd name="connsiteX916" fmla="*/ 1982588 w 10042514"/>
              <a:gd name="connsiteY916" fmla="*/ 1488850 h 13463835"/>
              <a:gd name="connsiteX917" fmla="*/ 2356728 w 10042514"/>
              <a:gd name="connsiteY917" fmla="*/ 1734727 h 13463835"/>
              <a:gd name="connsiteX918" fmla="*/ 2348870 w 10042514"/>
              <a:gd name="connsiteY918" fmla="*/ 1698598 h 13463835"/>
              <a:gd name="connsiteX919" fmla="*/ 1094858 w 10042514"/>
              <a:gd name="connsiteY919" fmla="*/ 751908 h 13463835"/>
              <a:gd name="connsiteX920" fmla="*/ 860763 w 10042514"/>
              <a:gd name="connsiteY920" fmla="*/ 551043 h 13463835"/>
              <a:gd name="connsiteX921" fmla="*/ 895256 w 10042514"/>
              <a:gd name="connsiteY921" fmla="*/ 558047 h 13463835"/>
              <a:gd name="connsiteX922" fmla="*/ 1143675 w 10042514"/>
              <a:gd name="connsiteY922" fmla="*/ 763201 h 13463835"/>
              <a:gd name="connsiteX923" fmla="*/ 1396923 w 10042514"/>
              <a:gd name="connsiteY923" fmla="*/ 951378 h 13463835"/>
              <a:gd name="connsiteX924" fmla="*/ 1439935 w 10042514"/>
              <a:gd name="connsiteY924" fmla="*/ 950443 h 13463835"/>
              <a:gd name="connsiteX925" fmla="*/ 1655581 w 10042514"/>
              <a:gd name="connsiteY925" fmla="*/ 1106120 h 13463835"/>
              <a:gd name="connsiteX926" fmla="*/ 1709226 w 10042514"/>
              <a:gd name="connsiteY926" fmla="*/ 1100437 h 13463835"/>
              <a:gd name="connsiteX927" fmla="*/ 1722874 w 10042514"/>
              <a:gd name="connsiteY927" fmla="*/ 1108907 h 13463835"/>
              <a:gd name="connsiteX928" fmla="*/ 1733308 w 10042514"/>
              <a:gd name="connsiteY928" fmla="*/ 1119373 h 13463835"/>
              <a:gd name="connsiteX929" fmla="*/ 1726124 w 10042514"/>
              <a:gd name="connsiteY929" fmla="*/ 1115330 h 13463835"/>
              <a:gd name="connsiteX930" fmla="*/ 1746829 w 10042514"/>
              <a:gd name="connsiteY930" fmla="*/ 1132938 h 13463835"/>
              <a:gd name="connsiteX931" fmla="*/ 1816851 w 10042514"/>
              <a:gd name="connsiteY931" fmla="*/ 1155444 h 13463835"/>
              <a:gd name="connsiteX932" fmla="*/ 1594862 w 10042514"/>
              <a:gd name="connsiteY932" fmla="*/ 990191 h 13463835"/>
              <a:gd name="connsiteX933" fmla="*/ 1571665 w 10042514"/>
              <a:gd name="connsiteY933" fmla="*/ 934370 h 13463835"/>
              <a:gd name="connsiteX934" fmla="*/ 1384749 w 10042514"/>
              <a:gd name="connsiteY934" fmla="*/ 759663 h 13463835"/>
              <a:gd name="connsiteX935" fmla="*/ 1095493 w 10042514"/>
              <a:gd name="connsiteY935" fmla="*/ 537928 h 13463835"/>
              <a:gd name="connsiteX936" fmla="*/ 1174635 w 10042514"/>
              <a:gd name="connsiteY936" fmla="*/ 529134 h 13463835"/>
              <a:gd name="connsiteX937" fmla="*/ 1266340 w 10042514"/>
              <a:gd name="connsiteY937" fmla="*/ 580908 h 13463835"/>
              <a:gd name="connsiteX938" fmla="*/ 1411030 w 10042514"/>
              <a:gd name="connsiteY938" fmla="*/ 671067 h 13463835"/>
              <a:gd name="connsiteX939" fmla="*/ 1597012 w 10042514"/>
              <a:gd name="connsiteY939" fmla="*/ 802764 h 13463835"/>
              <a:gd name="connsiteX940" fmla="*/ 2526942 w 10042514"/>
              <a:gd name="connsiteY940" fmla="*/ 1454345 h 13463835"/>
              <a:gd name="connsiteX941" fmla="*/ 2714520 w 10042514"/>
              <a:gd name="connsiteY941" fmla="*/ 1584984 h 13463835"/>
              <a:gd name="connsiteX942" fmla="*/ 2604904 w 10042514"/>
              <a:gd name="connsiteY942" fmla="*/ 1485370 h 13463835"/>
              <a:gd name="connsiteX943" fmla="*/ 1979692 w 10042514"/>
              <a:gd name="connsiteY943" fmla="*/ 1033800 h 13463835"/>
              <a:gd name="connsiteX944" fmla="*/ 1726442 w 10042514"/>
              <a:gd name="connsiteY944" fmla="*/ 845622 h 13463835"/>
              <a:gd name="connsiteX945" fmla="*/ 1733571 w 10042514"/>
              <a:gd name="connsiteY945" fmla="*/ 769714 h 13463835"/>
              <a:gd name="connsiteX946" fmla="*/ 1625012 w 10042514"/>
              <a:gd name="connsiteY946" fmla="*/ 671697 h 13463835"/>
              <a:gd name="connsiteX947" fmla="*/ 1526568 w 10042514"/>
              <a:gd name="connsiteY947" fmla="*/ 564682 h 13463835"/>
              <a:gd name="connsiteX948" fmla="*/ 1158416 w 10042514"/>
              <a:gd name="connsiteY948" fmla="*/ 268911 h 13463835"/>
              <a:gd name="connsiteX949" fmla="*/ 1040281 w 10042514"/>
              <a:gd name="connsiteY949" fmla="*/ 177236 h 13463835"/>
              <a:gd name="connsiteX950" fmla="*/ 1131986 w 10042514"/>
              <a:gd name="connsiteY950" fmla="*/ 229010 h 13463835"/>
              <a:gd name="connsiteX951" fmla="*/ 1441328 w 10042514"/>
              <a:gd name="connsiteY951" fmla="*/ 481069 h 13463835"/>
              <a:gd name="connsiteX952" fmla="*/ 1500260 w 10042514"/>
              <a:gd name="connsiteY952" fmla="*/ 483366 h 13463835"/>
              <a:gd name="connsiteX953" fmla="*/ 1612053 w 10042514"/>
              <a:gd name="connsiteY953" fmla="*/ 565464 h 13463835"/>
              <a:gd name="connsiteX954" fmla="*/ 1708048 w 10042514"/>
              <a:gd name="connsiteY954" fmla="*/ 602914 h 13463835"/>
              <a:gd name="connsiteX955" fmla="*/ 1544329 w 10042514"/>
              <a:gd name="connsiteY955" fmla="*/ 484027 h 13463835"/>
              <a:gd name="connsiteX956" fmla="*/ 1497812 w 10042514"/>
              <a:gd name="connsiteY956" fmla="*/ 413802 h 13463835"/>
              <a:gd name="connsiteX957" fmla="*/ 1428369 w 10042514"/>
              <a:gd name="connsiteY957" fmla="*/ 374837 h 13463835"/>
              <a:gd name="connsiteX958" fmla="*/ 1382909 w 10042514"/>
              <a:gd name="connsiteY958" fmla="*/ 306207 h 13463835"/>
              <a:gd name="connsiteX959" fmla="*/ 1221366 w 10042514"/>
              <a:gd name="connsiteY959" fmla="*/ 169804 h 13463835"/>
              <a:gd name="connsiteX960" fmla="*/ 1075785 w 10042514"/>
              <a:gd name="connsiteY960" fmla="*/ 36318 h 13463835"/>
              <a:gd name="connsiteX961" fmla="*/ 1035861 w 10042514"/>
              <a:gd name="connsiteY961" fmla="*/ 6002 h 13463835"/>
              <a:gd name="connsiteX962" fmla="*/ 1025997 w 10042514"/>
              <a:gd name="connsiteY962" fmla="*/ 8661 h 13463835"/>
              <a:gd name="connsiteX963" fmla="*/ 1035861 w 10042514"/>
              <a:gd name="connsiteY963" fmla="*/ 6002 h 13463835"/>
              <a:gd name="connsiteX964" fmla="*/ 1049633 w 10042514"/>
              <a:gd name="connsiteY964" fmla="*/ 2138 h 13463835"/>
              <a:gd name="connsiteX965" fmla="*/ 1040793 w 10042514"/>
              <a:gd name="connsiteY965" fmla="*/ 4673 h 13463835"/>
              <a:gd name="connsiteX966" fmla="*/ 1045950 w 10042514"/>
              <a:gd name="connsiteY966" fmla="*/ 3194 h 13463835"/>
              <a:gd name="connsiteX967" fmla="*/ 1056263 w 10042514"/>
              <a:gd name="connsiteY967" fmla="*/ 238 h 13463835"/>
              <a:gd name="connsiteX968" fmla="*/ 1054544 w 10042514"/>
              <a:gd name="connsiteY968" fmla="*/ 731 h 13463835"/>
              <a:gd name="connsiteX969" fmla="*/ 1049633 w 10042514"/>
              <a:gd name="connsiteY969" fmla="*/ 2138 h 1346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</a:cxnLst>
            <a:rect l="l" t="t" r="r" b="b"/>
            <a:pathLst>
              <a:path w="10042514" h="13463835">
                <a:moveTo>
                  <a:pt x="8412140" y="13429192"/>
                </a:moveTo>
                <a:lnTo>
                  <a:pt x="8418964" y="13433138"/>
                </a:lnTo>
                <a:cubicBezTo>
                  <a:pt x="8424872" y="13436938"/>
                  <a:pt x="8427424" y="13439302"/>
                  <a:pt x="8422700" y="13436368"/>
                </a:cubicBezTo>
                <a:close/>
                <a:moveTo>
                  <a:pt x="8409666" y="13427511"/>
                </a:moveTo>
                <a:lnTo>
                  <a:pt x="8412140" y="13429192"/>
                </a:lnTo>
                <a:lnTo>
                  <a:pt x="8410128" y="13428029"/>
                </a:lnTo>
                <a:close/>
                <a:moveTo>
                  <a:pt x="8382958" y="13419368"/>
                </a:moveTo>
                <a:cubicBezTo>
                  <a:pt x="8390112" y="13418791"/>
                  <a:pt x="8399792" y="13422570"/>
                  <a:pt x="8408076" y="13426842"/>
                </a:cubicBezTo>
                <a:lnTo>
                  <a:pt x="8410128" y="13428029"/>
                </a:lnTo>
                <a:lnTo>
                  <a:pt x="8442062" y="13463835"/>
                </a:lnTo>
                <a:lnTo>
                  <a:pt x="8389842" y="13463835"/>
                </a:lnTo>
                <a:lnTo>
                  <a:pt x="8381806" y="13453818"/>
                </a:lnTo>
                <a:cubicBezTo>
                  <a:pt x="8376664" y="13446752"/>
                  <a:pt x="8373386" y="13441209"/>
                  <a:pt x="8372998" y="13438022"/>
                </a:cubicBezTo>
                <a:cubicBezTo>
                  <a:pt x="8371178" y="13424875"/>
                  <a:pt x="8375806" y="13419944"/>
                  <a:pt x="8382958" y="13419368"/>
                </a:cubicBezTo>
                <a:close/>
                <a:moveTo>
                  <a:pt x="9153056" y="13177203"/>
                </a:moveTo>
                <a:cubicBezTo>
                  <a:pt x="9167914" y="13177695"/>
                  <a:pt x="9193554" y="13193002"/>
                  <a:pt x="9193554" y="13193002"/>
                </a:cubicBezTo>
                <a:cubicBezTo>
                  <a:pt x="9213640" y="13223327"/>
                  <a:pt x="9140966" y="13200281"/>
                  <a:pt x="9143142" y="13182766"/>
                </a:cubicBezTo>
                <a:cubicBezTo>
                  <a:pt x="9144350" y="13178522"/>
                  <a:pt x="9148104" y="13177039"/>
                  <a:pt x="9153056" y="13177203"/>
                </a:cubicBezTo>
                <a:close/>
                <a:moveTo>
                  <a:pt x="9018662" y="13081515"/>
                </a:moveTo>
                <a:cubicBezTo>
                  <a:pt x="9018662" y="13081515"/>
                  <a:pt x="9148094" y="13124373"/>
                  <a:pt x="9144860" y="13140293"/>
                </a:cubicBezTo>
                <a:cubicBezTo>
                  <a:pt x="9151204" y="13149869"/>
                  <a:pt x="9019596" y="13124527"/>
                  <a:pt x="9018662" y="13081515"/>
                </a:cubicBezTo>
                <a:close/>
                <a:moveTo>
                  <a:pt x="7452400" y="12325586"/>
                </a:moveTo>
                <a:cubicBezTo>
                  <a:pt x="7490584" y="12341628"/>
                  <a:pt x="7524414" y="12392700"/>
                  <a:pt x="7556130" y="12440581"/>
                </a:cubicBezTo>
                <a:cubicBezTo>
                  <a:pt x="7517948" y="12424540"/>
                  <a:pt x="7485174" y="12375063"/>
                  <a:pt x="7452400" y="12325586"/>
                </a:cubicBezTo>
                <a:close/>
                <a:moveTo>
                  <a:pt x="7387688" y="12311043"/>
                </a:moveTo>
                <a:cubicBezTo>
                  <a:pt x="7386268" y="12311985"/>
                  <a:pt x="7382478" y="12314496"/>
                  <a:pt x="7374896" y="12319518"/>
                </a:cubicBezTo>
                <a:cubicBezTo>
                  <a:pt x="7374896" y="12319518"/>
                  <a:pt x="7391954" y="12308218"/>
                  <a:pt x="7387688" y="12311043"/>
                </a:cubicBezTo>
                <a:close/>
                <a:moveTo>
                  <a:pt x="8118044" y="12289961"/>
                </a:moveTo>
                <a:cubicBezTo>
                  <a:pt x="8099886" y="12294238"/>
                  <a:pt x="8196318" y="12408614"/>
                  <a:pt x="8260636" y="12474511"/>
                </a:cubicBezTo>
                <a:cubicBezTo>
                  <a:pt x="8350042" y="12585215"/>
                  <a:pt x="8470750" y="12705039"/>
                  <a:pt x="8549646" y="12779076"/>
                </a:cubicBezTo>
                <a:cubicBezTo>
                  <a:pt x="8605740" y="12842957"/>
                  <a:pt x="8713638" y="12985043"/>
                  <a:pt x="8701612" y="12921823"/>
                </a:cubicBezTo>
                <a:cubicBezTo>
                  <a:pt x="8707022" y="12888388"/>
                  <a:pt x="8595228" y="12806289"/>
                  <a:pt x="8552878" y="12763156"/>
                </a:cubicBezTo>
                <a:cubicBezTo>
                  <a:pt x="8471412" y="12660970"/>
                  <a:pt x="8286794" y="12427331"/>
                  <a:pt x="8179832" y="12328256"/>
                </a:cubicBezTo>
                <a:cubicBezTo>
                  <a:pt x="8142882" y="12299342"/>
                  <a:pt x="8124098" y="12288535"/>
                  <a:pt x="8118044" y="12289961"/>
                </a:cubicBezTo>
                <a:close/>
                <a:moveTo>
                  <a:pt x="7420570" y="12282410"/>
                </a:moveTo>
                <a:cubicBezTo>
                  <a:pt x="7430008" y="12289182"/>
                  <a:pt x="7433714" y="12315576"/>
                  <a:pt x="7452400" y="12325586"/>
                </a:cubicBezTo>
                <a:cubicBezTo>
                  <a:pt x="7431652" y="12339331"/>
                  <a:pt x="7414796" y="12293087"/>
                  <a:pt x="7408454" y="12283511"/>
                </a:cubicBezTo>
                <a:cubicBezTo>
                  <a:pt x="7413640" y="12280075"/>
                  <a:pt x="7417424" y="12280152"/>
                  <a:pt x="7420570" y="12282410"/>
                </a:cubicBezTo>
                <a:close/>
                <a:moveTo>
                  <a:pt x="7359760" y="12230801"/>
                </a:moveTo>
                <a:cubicBezTo>
                  <a:pt x="7380510" y="12217057"/>
                  <a:pt x="7386190" y="12270702"/>
                  <a:pt x="7408454" y="12283511"/>
                </a:cubicBezTo>
                <a:cubicBezTo>
                  <a:pt x="7389300" y="12296197"/>
                  <a:pt x="7382024" y="12243610"/>
                  <a:pt x="7359760" y="12230801"/>
                </a:cubicBezTo>
                <a:close/>
                <a:moveTo>
                  <a:pt x="7254972" y="12114211"/>
                </a:moveTo>
                <a:cubicBezTo>
                  <a:pt x="7294214" y="12131848"/>
                  <a:pt x="7326986" y="12181324"/>
                  <a:pt x="7359760" y="12230801"/>
                </a:cubicBezTo>
                <a:cubicBezTo>
                  <a:pt x="7320520" y="12213164"/>
                  <a:pt x="7287746" y="12163687"/>
                  <a:pt x="7254972" y="12114211"/>
                </a:cubicBezTo>
                <a:close/>
                <a:moveTo>
                  <a:pt x="7231028" y="12105852"/>
                </a:moveTo>
                <a:cubicBezTo>
                  <a:pt x="7223048" y="12103066"/>
                  <a:pt x="7254972" y="12114211"/>
                  <a:pt x="7254972" y="12114211"/>
                </a:cubicBezTo>
                <a:cubicBezTo>
                  <a:pt x="7240784" y="12109258"/>
                  <a:pt x="7233690" y="12106781"/>
                  <a:pt x="7231028" y="12105852"/>
                </a:cubicBezTo>
                <a:close/>
                <a:moveTo>
                  <a:pt x="7166290" y="12005897"/>
                </a:moveTo>
                <a:cubicBezTo>
                  <a:pt x="7173516" y="12008573"/>
                  <a:pt x="7184368" y="12019756"/>
                  <a:pt x="7191998" y="12043406"/>
                </a:cubicBezTo>
                <a:cubicBezTo>
                  <a:pt x="7201450" y="12078478"/>
                  <a:pt x="7168676" y="12029001"/>
                  <a:pt x="7162334" y="12019425"/>
                </a:cubicBezTo>
                <a:cubicBezTo>
                  <a:pt x="7155462" y="12009051"/>
                  <a:pt x="7159064" y="12003221"/>
                  <a:pt x="7166290" y="12005897"/>
                </a:cubicBezTo>
                <a:close/>
                <a:moveTo>
                  <a:pt x="6359306" y="11278617"/>
                </a:moveTo>
                <a:cubicBezTo>
                  <a:pt x="6352140" y="11278197"/>
                  <a:pt x="6345766" y="11278975"/>
                  <a:pt x="6345766" y="11278975"/>
                </a:cubicBezTo>
                <a:cubicBezTo>
                  <a:pt x="6342532" y="11294895"/>
                  <a:pt x="6397692" y="11315765"/>
                  <a:pt x="6377604" y="11285440"/>
                </a:cubicBezTo>
                <a:cubicBezTo>
                  <a:pt x="6374434" y="11280652"/>
                  <a:pt x="6366474" y="11279036"/>
                  <a:pt x="6359306" y="11278617"/>
                </a:cubicBezTo>
                <a:close/>
                <a:moveTo>
                  <a:pt x="10026292" y="11222650"/>
                </a:moveTo>
                <a:cubicBezTo>
                  <a:pt x="10029400" y="11221492"/>
                  <a:pt x="10033374" y="11221587"/>
                  <a:pt x="10038346" y="11223460"/>
                </a:cubicBezTo>
                <a:cubicBezTo>
                  <a:pt x="10047922" y="11217117"/>
                  <a:pt x="10036170" y="11240976"/>
                  <a:pt x="10042514" y="11250552"/>
                </a:cubicBezTo>
                <a:cubicBezTo>
                  <a:pt x="10025174" y="11300213"/>
                  <a:pt x="10004532" y="11230753"/>
                  <a:pt x="10026292" y="11222650"/>
                </a:cubicBezTo>
                <a:close/>
                <a:moveTo>
                  <a:pt x="6214008" y="11125137"/>
                </a:moveTo>
                <a:cubicBezTo>
                  <a:pt x="6231524" y="11127312"/>
                  <a:pt x="6214008" y="11125137"/>
                  <a:pt x="6214008" y="11125137"/>
                </a:cubicBezTo>
                <a:close/>
                <a:moveTo>
                  <a:pt x="6632486" y="11088619"/>
                </a:moveTo>
                <a:cubicBezTo>
                  <a:pt x="6612672" y="11080646"/>
                  <a:pt x="6680664" y="11150137"/>
                  <a:pt x="6744188" y="11214837"/>
                </a:cubicBezTo>
                <a:cubicBezTo>
                  <a:pt x="6879178" y="11352755"/>
                  <a:pt x="7002996" y="11498074"/>
                  <a:pt x="7101440" y="11605089"/>
                </a:cubicBezTo>
                <a:cubicBezTo>
                  <a:pt x="7275546" y="11802060"/>
                  <a:pt x="7452886" y="11983112"/>
                  <a:pt x="7584104" y="12139603"/>
                </a:cubicBezTo>
                <a:cubicBezTo>
                  <a:pt x="7603134" y="12168331"/>
                  <a:pt x="7671914" y="12251365"/>
                  <a:pt x="7671914" y="12251365"/>
                </a:cubicBezTo>
                <a:cubicBezTo>
                  <a:pt x="7684600" y="12270517"/>
                  <a:pt x="7659104" y="12273628"/>
                  <a:pt x="7672848" y="12294376"/>
                </a:cubicBezTo>
                <a:cubicBezTo>
                  <a:pt x="7751082" y="12412482"/>
                  <a:pt x="7889306" y="12534480"/>
                  <a:pt x="8006778" y="12670224"/>
                </a:cubicBezTo>
                <a:cubicBezTo>
                  <a:pt x="8088246" y="12772409"/>
                  <a:pt x="8177652" y="12883114"/>
                  <a:pt x="8243322" y="12940652"/>
                </a:cubicBezTo>
                <a:cubicBezTo>
                  <a:pt x="8304704" y="13012514"/>
                  <a:pt x="8409490" y="13129104"/>
                  <a:pt x="8485276" y="13177646"/>
                </a:cubicBezTo>
                <a:cubicBezTo>
                  <a:pt x="8485276" y="13177646"/>
                  <a:pt x="8518172" y="13185707"/>
                  <a:pt x="8535688" y="13187882"/>
                </a:cubicBezTo>
                <a:cubicBezTo>
                  <a:pt x="8542032" y="13197458"/>
                  <a:pt x="8568462" y="13237359"/>
                  <a:pt x="8578038" y="13231015"/>
                </a:cubicBezTo>
                <a:cubicBezTo>
                  <a:pt x="8617278" y="13248653"/>
                  <a:pt x="8633860" y="13207817"/>
                  <a:pt x="8685786" y="13244606"/>
                </a:cubicBezTo>
                <a:cubicBezTo>
                  <a:pt x="8692130" y="13254183"/>
                  <a:pt x="8690616" y="13227629"/>
                  <a:pt x="8690616" y="13227629"/>
                </a:cubicBezTo>
                <a:cubicBezTo>
                  <a:pt x="8687506" y="13202134"/>
                  <a:pt x="8601086" y="13158340"/>
                  <a:pt x="8597976" y="13132844"/>
                </a:cubicBezTo>
                <a:lnTo>
                  <a:pt x="8625068" y="13128676"/>
                </a:lnTo>
                <a:cubicBezTo>
                  <a:pt x="8634644" y="13122333"/>
                  <a:pt x="8618726" y="13119100"/>
                  <a:pt x="8614558" y="13092008"/>
                </a:cubicBezTo>
                <a:cubicBezTo>
                  <a:pt x="8595528" y="13063280"/>
                  <a:pt x="8526748" y="12980246"/>
                  <a:pt x="8462714" y="12907846"/>
                </a:cubicBezTo>
                <a:cubicBezTo>
                  <a:pt x="8407678" y="12845561"/>
                  <a:pt x="8348474" y="12756184"/>
                  <a:pt x="8293436" y="12693898"/>
                </a:cubicBezTo>
                <a:cubicBezTo>
                  <a:pt x="8194992" y="12586883"/>
                  <a:pt x="8029678" y="12469053"/>
                  <a:pt x="7883598" y="12310925"/>
                </a:cubicBezTo>
                <a:cubicBezTo>
                  <a:pt x="7725288" y="12158602"/>
                  <a:pt x="7590298" y="12020683"/>
                  <a:pt x="7466480" y="11875364"/>
                </a:cubicBezTo>
                <a:cubicBezTo>
                  <a:pt x="7226704" y="11620855"/>
                  <a:pt x="6950920" y="11332789"/>
                  <a:pt x="6684984" y="11125460"/>
                </a:cubicBezTo>
                <a:cubicBezTo>
                  <a:pt x="6655450" y="11102541"/>
                  <a:pt x="6639090" y="11091276"/>
                  <a:pt x="6632486" y="11088619"/>
                </a:cubicBezTo>
                <a:close/>
                <a:moveTo>
                  <a:pt x="5783596" y="11054314"/>
                </a:moveTo>
                <a:cubicBezTo>
                  <a:pt x="5799516" y="11057547"/>
                  <a:pt x="5783596" y="11054314"/>
                  <a:pt x="5783596" y="11054314"/>
                </a:cubicBezTo>
                <a:close/>
                <a:moveTo>
                  <a:pt x="5738090" y="11001216"/>
                </a:moveTo>
                <a:cubicBezTo>
                  <a:pt x="5743656" y="11004418"/>
                  <a:pt x="5751850" y="11016788"/>
                  <a:pt x="5760276" y="11039910"/>
                </a:cubicBezTo>
                <a:cubicBezTo>
                  <a:pt x="5780364" y="11070234"/>
                  <a:pt x="5738012" y="11027101"/>
                  <a:pt x="5731670" y="11017525"/>
                </a:cubicBezTo>
                <a:cubicBezTo>
                  <a:pt x="5729586" y="11003979"/>
                  <a:pt x="5732524" y="10998014"/>
                  <a:pt x="5738090" y="11001216"/>
                </a:cubicBezTo>
                <a:close/>
                <a:moveTo>
                  <a:pt x="6065604" y="10970164"/>
                </a:moveTo>
                <a:cubicBezTo>
                  <a:pt x="6065010" y="10977554"/>
                  <a:pt x="6137780" y="11046462"/>
                  <a:pt x="6125140" y="11011779"/>
                </a:cubicBezTo>
                <a:cubicBezTo>
                  <a:pt x="6122030" y="10986283"/>
                  <a:pt x="6102878" y="10998970"/>
                  <a:pt x="6096534" y="10989394"/>
                </a:cubicBezTo>
                <a:cubicBezTo>
                  <a:pt x="6074152" y="10972072"/>
                  <a:pt x="6065802" y="10967700"/>
                  <a:pt x="6065604" y="10970164"/>
                </a:cubicBezTo>
                <a:close/>
                <a:moveTo>
                  <a:pt x="5448796" y="10957962"/>
                </a:moveTo>
                <a:lnTo>
                  <a:pt x="5453990" y="10965802"/>
                </a:lnTo>
                <a:cubicBezTo>
                  <a:pt x="5455642" y="10968296"/>
                  <a:pt x="5456468" y="10969542"/>
                  <a:pt x="5455228" y="10967672"/>
                </a:cubicBezTo>
                <a:close/>
                <a:moveTo>
                  <a:pt x="5444078" y="10950839"/>
                </a:moveTo>
                <a:lnTo>
                  <a:pt x="5448796" y="10957962"/>
                </a:lnTo>
                <a:lnTo>
                  <a:pt x="5447794" y="10956450"/>
                </a:lnTo>
                <a:cubicBezTo>
                  <a:pt x="5445730" y="10953333"/>
                  <a:pt x="5444078" y="10950839"/>
                  <a:pt x="5444078" y="10950839"/>
                </a:cubicBezTo>
                <a:close/>
                <a:moveTo>
                  <a:pt x="5667636" y="10945124"/>
                </a:moveTo>
                <a:cubicBezTo>
                  <a:pt x="5724392" y="10964937"/>
                  <a:pt x="5667636" y="10945124"/>
                  <a:pt x="5667636" y="10945124"/>
                </a:cubicBezTo>
                <a:close/>
                <a:moveTo>
                  <a:pt x="5570250" y="10839706"/>
                </a:moveTo>
                <a:cubicBezTo>
                  <a:pt x="5608432" y="10855747"/>
                  <a:pt x="5641206" y="10905224"/>
                  <a:pt x="5667636" y="10945124"/>
                </a:cubicBezTo>
                <a:cubicBezTo>
                  <a:pt x="5637972" y="10921143"/>
                  <a:pt x="5603024" y="10889183"/>
                  <a:pt x="5570250" y="10839706"/>
                </a:cubicBezTo>
                <a:close/>
                <a:moveTo>
                  <a:pt x="5966152" y="10825389"/>
                </a:moveTo>
                <a:cubicBezTo>
                  <a:pt x="5967586" y="10828529"/>
                  <a:pt x="5971410" y="10836903"/>
                  <a:pt x="5979060" y="10853651"/>
                </a:cubicBezTo>
                <a:cubicBezTo>
                  <a:pt x="5979060" y="10853651"/>
                  <a:pt x="5961848" y="10815968"/>
                  <a:pt x="5966152" y="10825389"/>
                </a:cubicBezTo>
                <a:close/>
                <a:moveTo>
                  <a:pt x="5300736" y="10801739"/>
                </a:moveTo>
                <a:cubicBezTo>
                  <a:pt x="5307006" y="10804792"/>
                  <a:pt x="5317388" y="10812016"/>
                  <a:pt x="5332948" y="10824672"/>
                </a:cubicBezTo>
                <a:cubicBezTo>
                  <a:pt x="5359378" y="10864572"/>
                  <a:pt x="5391216" y="10871038"/>
                  <a:pt x="5408072" y="10917282"/>
                </a:cubicBezTo>
                <a:cubicBezTo>
                  <a:pt x="5414438" y="10963296"/>
                  <a:pt x="5256842" y="10780361"/>
                  <a:pt x="5300736" y="10801739"/>
                </a:cubicBezTo>
                <a:close/>
                <a:moveTo>
                  <a:pt x="5520498" y="10785401"/>
                </a:moveTo>
                <a:cubicBezTo>
                  <a:pt x="5556628" y="10777542"/>
                  <a:pt x="5562848" y="10828534"/>
                  <a:pt x="5570250" y="10839706"/>
                </a:cubicBezTo>
                <a:cubicBezTo>
                  <a:pt x="5549500" y="10853450"/>
                  <a:pt x="5543820" y="10799805"/>
                  <a:pt x="5520498" y="10785401"/>
                </a:cubicBezTo>
                <a:close/>
                <a:moveTo>
                  <a:pt x="5499676" y="10781756"/>
                </a:moveTo>
                <a:cubicBezTo>
                  <a:pt x="5492736" y="10780540"/>
                  <a:pt x="5520498" y="10785401"/>
                  <a:pt x="5520498" y="10785401"/>
                </a:cubicBezTo>
                <a:cubicBezTo>
                  <a:pt x="5508160" y="10783241"/>
                  <a:pt x="5501990" y="10782161"/>
                  <a:pt x="5499676" y="10781756"/>
                </a:cubicBezTo>
                <a:close/>
                <a:moveTo>
                  <a:pt x="5457528" y="10704366"/>
                </a:moveTo>
                <a:cubicBezTo>
                  <a:pt x="5455680" y="10698164"/>
                  <a:pt x="5465452" y="10726566"/>
                  <a:pt x="5470210" y="10733748"/>
                </a:cubicBezTo>
                <a:cubicBezTo>
                  <a:pt x="5470210" y="10733748"/>
                  <a:pt x="5470210" y="10733748"/>
                  <a:pt x="5463866" y="10724172"/>
                </a:cubicBezTo>
                <a:cubicBezTo>
                  <a:pt x="5460052" y="10712347"/>
                  <a:pt x="5458144" y="10706434"/>
                  <a:pt x="5457528" y="10704366"/>
                </a:cubicBezTo>
                <a:close/>
                <a:moveTo>
                  <a:pt x="5070186" y="10660485"/>
                </a:moveTo>
                <a:cubicBezTo>
                  <a:pt x="5071542" y="10656681"/>
                  <a:pt x="5087038" y="10668374"/>
                  <a:pt x="5096552" y="10682739"/>
                </a:cubicBezTo>
                <a:cubicBezTo>
                  <a:pt x="5093320" y="10698658"/>
                  <a:pt x="5069460" y="10686907"/>
                  <a:pt x="5074290" y="10669930"/>
                </a:cubicBezTo>
                <a:cubicBezTo>
                  <a:pt x="5070854" y="10664743"/>
                  <a:pt x="5069734" y="10661753"/>
                  <a:pt x="5070186" y="10660485"/>
                </a:cubicBezTo>
                <a:close/>
                <a:moveTo>
                  <a:pt x="5405386" y="10647914"/>
                </a:moveTo>
                <a:cubicBezTo>
                  <a:pt x="5406474" y="10650530"/>
                  <a:pt x="5409374" y="10657508"/>
                  <a:pt x="5415172" y="10671463"/>
                </a:cubicBezTo>
                <a:cubicBezTo>
                  <a:pt x="5415172" y="10671463"/>
                  <a:pt x="5402124" y="10640064"/>
                  <a:pt x="5405386" y="10647914"/>
                </a:cubicBezTo>
                <a:close/>
                <a:moveTo>
                  <a:pt x="5008808" y="10593609"/>
                </a:moveTo>
                <a:cubicBezTo>
                  <a:pt x="5018092" y="10596358"/>
                  <a:pt x="5034644" y="10610079"/>
                  <a:pt x="5054202" y="10639605"/>
                </a:cubicBezTo>
                <a:cubicBezTo>
                  <a:pt x="5056774" y="10667754"/>
                  <a:pt x="5003790" y="10629369"/>
                  <a:pt x="5007024" y="10613449"/>
                </a:cubicBezTo>
                <a:cubicBezTo>
                  <a:pt x="4997510" y="10599085"/>
                  <a:pt x="4999524" y="10590861"/>
                  <a:pt x="5008808" y="10593609"/>
                </a:cubicBezTo>
                <a:close/>
                <a:moveTo>
                  <a:pt x="3912020" y="9047052"/>
                </a:moveTo>
                <a:cubicBezTo>
                  <a:pt x="3906612" y="9080487"/>
                  <a:pt x="4266972" y="9496234"/>
                  <a:pt x="4258180" y="9417094"/>
                </a:cubicBezTo>
                <a:cubicBezTo>
                  <a:pt x="4234984" y="9361274"/>
                  <a:pt x="4145454" y="9291984"/>
                  <a:pt x="4089360" y="9228103"/>
                </a:cubicBezTo>
                <a:cubicBezTo>
                  <a:pt x="4060754" y="9205718"/>
                  <a:pt x="3912020" y="9047052"/>
                  <a:pt x="3912020" y="9047052"/>
                </a:cubicBezTo>
                <a:close/>
                <a:moveTo>
                  <a:pt x="3387182" y="8767811"/>
                </a:moveTo>
                <a:cubicBezTo>
                  <a:pt x="3383410" y="8786383"/>
                  <a:pt x="3476049" y="8881169"/>
                  <a:pt x="3459195" y="8834925"/>
                </a:cubicBezTo>
                <a:cubicBezTo>
                  <a:pt x="3435998" y="8779105"/>
                  <a:pt x="3383410" y="8786383"/>
                  <a:pt x="3387182" y="8767811"/>
                </a:cubicBezTo>
                <a:close/>
                <a:moveTo>
                  <a:pt x="3531721" y="8729475"/>
                </a:moveTo>
                <a:cubicBezTo>
                  <a:pt x="3528488" y="8745394"/>
                  <a:pt x="3630165" y="8836490"/>
                  <a:pt x="3627594" y="8808340"/>
                </a:cubicBezTo>
                <a:cubicBezTo>
                  <a:pt x="3618140" y="8773269"/>
                  <a:pt x="3531721" y="8729475"/>
                  <a:pt x="3531721" y="8729475"/>
                </a:cubicBezTo>
                <a:close/>
                <a:moveTo>
                  <a:pt x="4803696" y="8589264"/>
                </a:moveTo>
                <a:cubicBezTo>
                  <a:pt x="4803424" y="8591777"/>
                  <a:pt x="4810428" y="8602350"/>
                  <a:pt x="4829208" y="8625503"/>
                </a:cubicBezTo>
                <a:cubicBezTo>
                  <a:pt x="4884244" y="8687788"/>
                  <a:pt x="5084782" y="8924660"/>
                  <a:pt x="5091248" y="8892821"/>
                </a:cubicBezTo>
                <a:cubicBezTo>
                  <a:pt x="5099310" y="8859924"/>
                  <a:pt x="4893820" y="8681445"/>
                  <a:pt x="4881134" y="8662292"/>
                </a:cubicBezTo>
                <a:cubicBezTo>
                  <a:pt x="4870826" y="8646731"/>
                  <a:pt x="4804514" y="8581725"/>
                  <a:pt x="4803696" y="8589264"/>
                </a:cubicBezTo>
                <a:close/>
                <a:moveTo>
                  <a:pt x="3802284" y="8451511"/>
                </a:moveTo>
                <a:cubicBezTo>
                  <a:pt x="3792584" y="8499270"/>
                  <a:pt x="4015506" y="8707534"/>
                  <a:pt x="4062024" y="8777760"/>
                </a:cubicBezTo>
                <a:cubicBezTo>
                  <a:pt x="4638842" y="9433612"/>
                  <a:pt x="5118274" y="9984045"/>
                  <a:pt x="5669842" y="10560177"/>
                </a:cubicBezTo>
                <a:cubicBezTo>
                  <a:pt x="5712192" y="10603310"/>
                  <a:pt x="5954144" y="10840304"/>
                  <a:pt x="5941458" y="10821151"/>
                </a:cubicBezTo>
                <a:cubicBezTo>
                  <a:pt x="5938886" y="10793002"/>
                  <a:pt x="5859990" y="10718966"/>
                  <a:pt x="5810240" y="10664660"/>
                </a:cubicBezTo>
                <a:cubicBezTo>
                  <a:pt x="5761546" y="10611951"/>
                  <a:pt x="5719196" y="10568818"/>
                  <a:pt x="5675250" y="10526742"/>
                </a:cubicBezTo>
                <a:cubicBezTo>
                  <a:pt x="5085622" y="9893153"/>
                  <a:pt x="4527834" y="9266030"/>
                  <a:pt x="3934040" y="8605349"/>
                </a:cubicBezTo>
                <a:cubicBezTo>
                  <a:pt x="3907610" y="8565448"/>
                  <a:pt x="3802284" y="8451511"/>
                  <a:pt x="3802284" y="8451511"/>
                </a:cubicBezTo>
                <a:close/>
                <a:moveTo>
                  <a:pt x="3074882" y="8388543"/>
                </a:moveTo>
                <a:cubicBezTo>
                  <a:pt x="3072043" y="8389132"/>
                  <a:pt x="3069979" y="8391216"/>
                  <a:pt x="3069171" y="8395196"/>
                </a:cubicBezTo>
                <a:cubicBezTo>
                  <a:pt x="3065399" y="8413769"/>
                  <a:pt x="3125264" y="8459078"/>
                  <a:pt x="3108411" y="8412834"/>
                </a:cubicBezTo>
                <a:cubicBezTo>
                  <a:pt x="3098896" y="8398469"/>
                  <a:pt x="3083400" y="8386776"/>
                  <a:pt x="3074882" y="8388543"/>
                </a:cubicBezTo>
                <a:close/>
                <a:moveTo>
                  <a:pt x="2464450" y="7932635"/>
                </a:moveTo>
                <a:cubicBezTo>
                  <a:pt x="2468187" y="7931452"/>
                  <a:pt x="2486960" y="7946142"/>
                  <a:pt x="2491717" y="7953324"/>
                </a:cubicBezTo>
                <a:cubicBezTo>
                  <a:pt x="2504404" y="7972476"/>
                  <a:pt x="2474202" y="7951149"/>
                  <a:pt x="2466801" y="7939976"/>
                </a:cubicBezTo>
                <a:cubicBezTo>
                  <a:pt x="2463629" y="7935188"/>
                  <a:pt x="2463204" y="7933030"/>
                  <a:pt x="2464450" y="7932635"/>
                </a:cubicBezTo>
                <a:close/>
                <a:moveTo>
                  <a:pt x="7286980" y="7816959"/>
                </a:moveTo>
                <a:cubicBezTo>
                  <a:pt x="7294278" y="7817578"/>
                  <a:pt x="7300108" y="7821179"/>
                  <a:pt x="7303810" y="7826765"/>
                </a:cubicBezTo>
                <a:cubicBezTo>
                  <a:pt x="7294232" y="7833108"/>
                  <a:pt x="7284656" y="7839452"/>
                  <a:pt x="7261336" y="7825047"/>
                </a:cubicBezTo>
                <a:cubicBezTo>
                  <a:pt x="7270912" y="7818704"/>
                  <a:pt x="7279680" y="7816340"/>
                  <a:pt x="7286980" y="7816959"/>
                </a:cubicBezTo>
                <a:close/>
                <a:moveTo>
                  <a:pt x="7321560" y="7808225"/>
                </a:moveTo>
                <a:cubicBezTo>
                  <a:pt x="7327478" y="7802045"/>
                  <a:pt x="7303810" y="7826765"/>
                  <a:pt x="7303810" y="7826765"/>
                </a:cubicBezTo>
                <a:cubicBezTo>
                  <a:pt x="7314328" y="7815778"/>
                  <a:pt x="7319588" y="7810285"/>
                  <a:pt x="7321560" y="7808225"/>
                </a:cubicBezTo>
                <a:close/>
                <a:moveTo>
                  <a:pt x="7630580" y="7752394"/>
                </a:moveTo>
                <a:cubicBezTo>
                  <a:pt x="7635496" y="7751148"/>
                  <a:pt x="7640140" y="7752091"/>
                  <a:pt x="7643840" y="7757677"/>
                </a:cubicBezTo>
                <a:cubicBezTo>
                  <a:pt x="7632668" y="7765077"/>
                  <a:pt x="7623090" y="7771421"/>
                  <a:pt x="7615690" y="7760249"/>
                </a:cubicBezTo>
                <a:cubicBezTo>
                  <a:pt x="7620478" y="7757077"/>
                  <a:pt x="7625666" y="7753641"/>
                  <a:pt x="7630580" y="7752394"/>
                </a:cubicBezTo>
                <a:close/>
                <a:moveTo>
                  <a:pt x="7657800" y="7750151"/>
                </a:moveTo>
                <a:cubicBezTo>
                  <a:pt x="7662184" y="7748969"/>
                  <a:pt x="7666164" y="7749778"/>
                  <a:pt x="7669336" y="7754566"/>
                </a:cubicBezTo>
                <a:cubicBezTo>
                  <a:pt x="7659760" y="7760909"/>
                  <a:pt x="7650182" y="7767253"/>
                  <a:pt x="7643840" y="7757677"/>
                </a:cubicBezTo>
                <a:cubicBezTo>
                  <a:pt x="7648628" y="7754505"/>
                  <a:pt x="7653416" y="7751333"/>
                  <a:pt x="7657800" y="7750151"/>
                </a:cubicBezTo>
                <a:close/>
                <a:moveTo>
                  <a:pt x="7683296" y="7747040"/>
                </a:moveTo>
                <a:cubicBezTo>
                  <a:pt x="7687680" y="7745859"/>
                  <a:pt x="7691660" y="7746667"/>
                  <a:pt x="7694832" y="7751455"/>
                </a:cubicBezTo>
                <a:cubicBezTo>
                  <a:pt x="7685256" y="7757798"/>
                  <a:pt x="7675680" y="7764142"/>
                  <a:pt x="7669336" y="7754566"/>
                </a:cubicBezTo>
                <a:cubicBezTo>
                  <a:pt x="7674124" y="7751394"/>
                  <a:pt x="7678912" y="7748222"/>
                  <a:pt x="7683296" y="7747040"/>
                </a:cubicBezTo>
                <a:close/>
                <a:moveTo>
                  <a:pt x="7709590" y="7743401"/>
                </a:moveTo>
                <a:cubicBezTo>
                  <a:pt x="7714372" y="7741955"/>
                  <a:pt x="7718752" y="7742499"/>
                  <a:pt x="7721924" y="7747287"/>
                </a:cubicBezTo>
                <a:cubicBezTo>
                  <a:pt x="7710752" y="7754687"/>
                  <a:pt x="7701176" y="7761031"/>
                  <a:pt x="7694832" y="7751455"/>
                </a:cubicBezTo>
                <a:cubicBezTo>
                  <a:pt x="7699620" y="7748283"/>
                  <a:pt x="7704806" y="7744847"/>
                  <a:pt x="7709590" y="7743401"/>
                </a:cubicBezTo>
                <a:close/>
                <a:moveTo>
                  <a:pt x="7749360" y="7738872"/>
                </a:moveTo>
                <a:cubicBezTo>
                  <a:pt x="7758188" y="7738765"/>
                  <a:pt x="7766812" y="7740516"/>
                  <a:pt x="7775570" y="7741604"/>
                </a:cubicBezTo>
                <a:cubicBezTo>
                  <a:pt x="7754820" y="7755348"/>
                  <a:pt x="7735668" y="7768035"/>
                  <a:pt x="7721924" y="7747287"/>
                </a:cubicBezTo>
                <a:cubicBezTo>
                  <a:pt x="7731500" y="7740943"/>
                  <a:pt x="7740532" y="7738979"/>
                  <a:pt x="7749360" y="7738872"/>
                </a:cubicBezTo>
                <a:close/>
                <a:moveTo>
                  <a:pt x="7789530" y="7734078"/>
                </a:moveTo>
                <a:cubicBezTo>
                  <a:pt x="7793914" y="7732897"/>
                  <a:pt x="7797894" y="7733705"/>
                  <a:pt x="7801066" y="7738493"/>
                </a:cubicBezTo>
                <a:cubicBezTo>
                  <a:pt x="7791490" y="7744836"/>
                  <a:pt x="7781914" y="7751180"/>
                  <a:pt x="7775570" y="7741604"/>
                </a:cubicBezTo>
                <a:cubicBezTo>
                  <a:pt x="7780358" y="7738432"/>
                  <a:pt x="7785146" y="7735260"/>
                  <a:pt x="7789530" y="7734078"/>
                </a:cubicBezTo>
                <a:close/>
                <a:moveTo>
                  <a:pt x="7815026" y="7730968"/>
                </a:moveTo>
                <a:cubicBezTo>
                  <a:pt x="7819410" y="7729786"/>
                  <a:pt x="7823390" y="7730594"/>
                  <a:pt x="7826562" y="7735382"/>
                </a:cubicBezTo>
                <a:cubicBezTo>
                  <a:pt x="7816986" y="7741726"/>
                  <a:pt x="7807410" y="7748069"/>
                  <a:pt x="7801066" y="7738493"/>
                </a:cubicBezTo>
                <a:cubicBezTo>
                  <a:pt x="7805854" y="7735321"/>
                  <a:pt x="7810642" y="7732149"/>
                  <a:pt x="7815026" y="7730968"/>
                </a:cubicBezTo>
                <a:close/>
                <a:moveTo>
                  <a:pt x="7841920" y="7726932"/>
                </a:moveTo>
                <a:cubicBezTo>
                  <a:pt x="7846502" y="7725618"/>
                  <a:pt x="7850482" y="7726426"/>
                  <a:pt x="7853654" y="7731214"/>
                </a:cubicBezTo>
                <a:cubicBezTo>
                  <a:pt x="7844078" y="7737557"/>
                  <a:pt x="7832906" y="7744958"/>
                  <a:pt x="7826562" y="7735382"/>
                </a:cubicBezTo>
                <a:cubicBezTo>
                  <a:pt x="7832148" y="7731682"/>
                  <a:pt x="7837336" y="7728246"/>
                  <a:pt x="7841920" y="7726932"/>
                </a:cubicBezTo>
                <a:close/>
                <a:moveTo>
                  <a:pt x="7867812" y="7716023"/>
                </a:moveTo>
                <a:cubicBezTo>
                  <a:pt x="7866238" y="7717711"/>
                  <a:pt x="7862044" y="7722212"/>
                  <a:pt x="7853654" y="7731214"/>
                </a:cubicBezTo>
                <a:cubicBezTo>
                  <a:pt x="7853654" y="7731214"/>
                  <a:pt x="7872530" y="7710960"/>
                  <a:pt x="7867812" y="7716023"/>
                </a:cubicBezTo>
                <a:close/>
                <a:moveTo>
                  <a:pt x="7936030" y="7706501"/>
                </a:moveTo>
                <a:cubicBezTo>
                  <a:pt x="7951948" y="7709733"/>
                  <a:pt x="7923220" y="7728763"/>
                  <a:pt x="7923220" y="7728763"/>
                </a:cubicBezTo>
                <a:close/>
                <a:moveTo>
                  <a:pt x="7972698" y="7695989"/>
                </a:moveTo>
                <a:cubicBezTo>
                  <a:pt x="7979040" y="7705565"/>
                  <a:pt x="7958292" y="7719309"/>
                  <a:pt x="7958292" y="7719309"/>
                </a:cubicBezTo>
                <a:close/>
                <a:moveTo>
                  <a:pt x="1508787" y="6642785"/>
                </a:moveTo>
                <a:cubicBezTo>
                  <a:pt x="1503999" y="6645957"/>
                  <a:pt x="1501061" y="6651922"/>
                  <a:pt x="1504761" y="6657508"/>
                </a:cubicBezTo>
                <a:cubicBezTo>
                  <a:pt x="1511105" y="6667085"/>
                  <a:pt x="1530257" y="6654397"/>
                  <a:pt x="1523914" y="6644821"/>
                </a:cubicBezTo>
                <a:cubicBezTo>
                  <a:pt x="1520214" y="6639235"/>
                  <a:pt x="1513575" y="6639614"/>
                  <a:pt x="1508787" y="6642785"/>
                </a:cubicBezTo>
                <a:close/>
                <a:moveTo>
                  <a:pt x="8597072" y="6641723"/>
                </a:moveTo>
                <a:cubicBezTo>
                  <a:pt x="8596264" y="6645703"/>
                  <a:pt x="8594064" y="6648883"/>
                  <a:pt x="8591218" y="6651413"/>
                </a:cubicBezTo>
                <a:lnTo>
                  <a:pt x="8587894" y="6653395"/>
                </a:lnTo>
                <a:close/>
                <a:moveTo>
                  <a:pt x="1390072" y="6120360"/>
                </a:moveTo>
                <a:cubicBezTo>
                  <a:pt x="1396415" y="6129936"/>
                  <a:pt x="1383605" y="6152198"/>
                  <a:pt x="1377262" y="6142623"/>
                </a:cubicBezTo>
                <a:cubicBezTo>
                  <a:pt x="1367686" y="6148967"/>
                  <a:pt x="1390072" y="6120360"/>
                  <a:pt x="1390072" y="6120360"/>
                </a:cubicBezTo>
                <a:close/>
                <a:moveTo>
                  <a:pt x="1487123" y="5947390"/>
                </a:moveTo>
                <a:cubicBezTo>
                  <a:pt x="1488766" y="5953120"/>
                  <a:pt x="1491065" y="5961141"/>
                  <a:pt x="1490080" y="5957703"/>
                </a:cubicBezTo>
                <a:close/>
                <a:moveTo>
                  <a:pt x="1481657" y="5927438"/>
                </a:moveTo>
                <a:cubicBezTo>
                  <a:pt x="1480328" y="5922506"/>
                  <a:pt x="1485645" y="5942234"/>
                  <a:pt x="1485645" y="5942234"/>
                </a:cubicBezTo>
                <a:cubicBezTo>
                  <a:pt x="1483282" y="5933466"/>
                  <a:pt x="1482100" y="5929082"/>
                  <a:pt x="1481657" y="5927438"/>
                </a:cubicBezTo>
                <a:close/>
                <a:moveTo>
                  <a:pt x="2198728" y="5189158"/>
                </a:moveTo>
                <a:cubicBezTo>
                  <a:pt x="2204713" y="5185193"/>
                  <a:pt x="2208957" y="5186400"/>
                  <a:pt x="2212657" y="5191987"/>
                </a:cubicBezTo>
                <a:cubicBezTo>
                  <a:pt x="2203081" y="5198330"/>
                  <a:pt x="2183928" y="5211017"/>
                  <a:pt x="2174351" y="5217360"/>
                </a:cubicBezTo>
                <a:cubicBezTo>
                  <a:pt x="2185016" y="5202259"/>
                  <a:pt x="2192742" y="5193123"/>
                  <a:pt x="2198728" y="5189158"/>
                </a:cubicBezTo>
                <a:close/>
                <a:moveTo>
                  <a:pt x="2252801" y="4368568"/>
                </a:moveTo>
                <a:cubicBezTo>
                  <a:pt x="2252801" y="4368568"/>
                  <a:pt x="2241628" y="4375969"/>
                  <a:pt x="2252801" y="4368568"/>
                </a:cubicBezTo>
                <a:close/>
                <a:moveTo>
                  <a:pt x="9613442" y="4289856"/>
                </a:moveTo>
                <a:cubicBezTo>
                  <a:pt x="9613442" y="4289856"/>
                  <a:pt x="9626128" y="4309008"/>
                  <a:pt x="9613442" y="4289856"/>
                </a:cubicBezTo>
                <a:close/>
                <a:moveTo>
                  <a:pt x="1122038" y="3490071"/>
                </a:moveTo>
                <a:cubicBezTo>
                  <a:pt x="1109834" y="3487247"/>
                  <a:pt x="1102652" y="3492005"/>
                  <a:pt x="1109524" y="3502379"/>
                </a:cubicBezTo>
                <a:cubicBezTo>
                  <a:pt x="1109524" y="3502379"/>
                  <a:pt x="1183713" y="3551978"/>
                  <a:pt x="1164684" y="3523250"/>
                </a:cubicBezTo>
                <a:cubicBezTo>
                  <a:pt x="1151469" y="3503299"/>
                  <a:pt x="1134243" y="3492894"/>
                  <a:pt x="1122038" y="3490071"/>
                </a:cubicBezTo>
                <a:close/>
                <a:moveTo>
                  <a:pt x="8161906" y="3343116"/>
                </a:moveTo>
                <a:lnTo>
                  <a:pt x="8167426" y="3346291"/>
                </a:lnTo>
                <a:lnTo>
                  <a:pt x="8170254" y="3347919"/>
                </a:lnTo>
                <a:cubicBezTo>
                  <a:pt x="8171646" y="3348719"/>
                  <a:pt x="8172342" y="3349120"/>
                  <a:pt x="8171298" y="3348519"/>
                </a:cubicBezTo>
                <a:lnTo>
                  <a:pt x="8167426" y="3346291"/>
                </a:lnTo>
                <a:lnTo>
                  <a:pt x="8165036" y="3344917"/>
                </a:lnTo>
                <a:cubicBezTo>
                  <a:pt x="8163298" y="3343916"/>
                  <a:pt x="8161906" y="3343116"/>
                  <a:pt x="8161906" y="3343116"/>
                </a:cubicBezTo>
                <a:close/>
                <a:moveTo>
                  <a:pt x="1197820" y="3271666"/>
                </a:moveTo>
                <a:cubicBezTo>
                  <a:pt x="1223317" y="3268556"/>
                  <a:pt x="1230717" y="3279728"/>
                  <a:pt x="1249747" y="3308456"/>
                </a:cubicBezTo>
                <a:cubicBezTo>
                  <a:pt x="1233827" y="3305224"/>
                  <a:pt x="1211564" y="3292415"/>
                  <a:pt x="1197820" y="3271666"/>
                </a:cubicBezTo>
                <a:close/>
                <a:moveTo>
                  <a:pt x="7941308" y="3245830"/>
                </a:moveTo>
                <a:cubicBezTo>
                  <a:pt x="7941308" y="3245830"/>
                  <a:pt x="7967738" y="3285731"/>
                  <a:pt x="7941308" y="3245830"/>
                </a:cubicBezTo>
                <a:close/>
                <a:moveTo>
                  <a:pt x="1115692" y="3213549"/>
                </a:moveTo>
                <a:cubicBezTo>
                  <a:pt x="1149127" y="3218958"/>
                  <a:pt x="1178791" y="3242938"/>
                  <a:pt x="1197820" y="3271666"/>
                </a:cubicBezTo>
                <a:cubicBezTo>
                  <a:pt x="1165981" y="3265201"/>
                  <a:pt x="1134721" y="3242277"/>
                  <a:pt x="1115692" y="3213549"/>
                </a:cubicBezTo>
                <a:close/>
                <a:moveTo>
                  <a:pt x="1247372" y="3211287"/>
                </a:moveTo>
                <a:lnTo>
                  <a:pt x="1241644" y="3215081"/>
                </a:lnTo>
                <a:cubicBezTo>
                  <a:pt x="1240297" y="3215973"/>
                  <a:pt x="1241195" y="3215379"/>
                  <a:pt x="1242991" y="3214189"/>
                </a:cubicBezTo>
                <a:close/>
                <a:moveTo>
                  <a:pt x="1253764" y="3207053"/>
                </a:moveTo>
                <a:cubicBezTo>
                  <a:pt x="1253764" y="3207053"/>
                  <a:pt x="1251969" y="3208242"/>
                  <a:pt x="1249724" y="3209729"/>
                </a:cubicBezTo>
                <a:lnTo>
                  <a:pt x="1247372" y="3211287"/>
                </a:lnTo>
                <a:close/>
                <a:moveTo>
                  <a:pt x="1086028" y="3189568"/>
                </a:moveTo>
                <a:cubicBezTo>
                  <a:pt x="1086028" y="3189568"/>
                  <a:pt x="1055703" y="3209656"/>
                  <a:pt x="1086028" y="3189568"/>
                </a:cubicBezTo>
                <a:close/>
                <a:moveTo>
                  <a:pt x="1093811" y="3189292"/>
                </a:moveTo>
                <a:cubicBezTo>
                  <a:pt x="1102014" y="3192901"/>
                  <a:pt x="1110934" y="3206367"/>
                  <a:pt x="1115692" y="3213549"/>
                </a:cubicBezTo>
                <a:cubicBezTo>
                  <a:pt x="1106115" y="3219893"/>
                  <a:pt x="1092371" y="3199145"/>
                  <a:pt x="1086028" y="3189568"/>
                </a:cubicBezTo>
                <a:cubicBezTo>
                  <a:pt x="1088422" y="3187982"/>
                  <a:pt x="1091077" y="3188090"/>
                  <a:pt x="1093811" y="3189292"/>
                </a:cubicBezTo>
                <a:close/>
                <a:moveTo>
                  <a:pt x="7828220" y="3175210"/>
                </a:moveTo>
                <a:cubicBezTo>
                  <a:pt x="7821126" y="3172734"/>
                  <a:pt x="7814352" y="3173776"/>
                  <a:pt x="7808766" y="3177476"/>
                </a:cubicBezTo>
                <a:cubicBezTo>
                  <a:pt x="7805534" y="3193396"/>
                  <a:pt x="7822510" y="3198225"/>
                  <a:pt x="7849602" y="3194056"/>
                </a:cubicBezTo>
                <a:cubicBezTo>
                  <a:pt x="7866458" y="3240301"/>
                  <a:pt x="7868756" y="3181369"/>
                  <a:pt x="7849602" y="3194056"/>
                </a:cubicBezTo>
                <a:cubicBezTo>
                  <a:pt x="7842730" y="3183682"/>
                  <a:pt x="7835316" y="3177687"/>
                  <a:pt x="7828220" y="3175210"/>
                </a:cubicBezTo>
                <a:close/>
                <a:moveTo>
                  <a:pt x="1167911" y="3149108"/>
                </a:moveTo>
                <a:lnTo>
                  <a:pt x="1159381" y="3154757"/>
                </a:lnTo>
                <a:cubicBezTo>
                  <a:pt x="1156538" y="3156640"/>
                  <a:pt x="1163172" y="3152246"/>
                  <a:pt x="1167911" y="3149108"/>
                </a:cubicBezTo>
                <a:close/>
                <a:moveTo>
                  <a:pt x="1172175" y="3146283"/>
                </a:moveTo>
                <a:cubicBezTo>
                  <a:pt x="1230567" y="3151232"/>
                  <a:pt x="1172175" y="3146283"/>
                  <a:pt x="1172175" y="3146283"/>
                </a:cubicBezTo>
                <a:close/>
                <a:moveTo>
                  <a:pt x="1046222" y="3144750"/>
                </a:moveTo>
                <a:cubicBezTo>
                  <a:pt x="1044875" y="3145642"/>
                  <a:pt x="1041284" y="3148021"/>
                  <a:pt x="1034101" y="3152779"/>
                </a:cubicBezTo>
                <a:cubicBezTo>
                  <a:pt x="1034101" y="3152779"/>
                  <a:pt x="1050262" y="3142074"/>
                  <a:pt x="1046222" y="3144750"/>
                </a:cubicBezTo>
                <a:close/>
                <a:moveTo>
                  <a:pt x="951972" y="3094662"/>
                </a:moveTo>
                <a:cubicBezTo>
                  <a:pt x="983812" y="3101127"/>
                  <a:pt x="1015071" y="3124051"/>
                  <a:pt x="1034101" y="3152779"/>
                </a:cubicBezTo>
                <a:cubicBezTo>
                  <a:pt x="1000666" y="3147371"/>
                  <a:pt x="971002" y="3123390"/>
                  <a:pt x="951972" y="3094662"/>
                </a:cubicBezTo>
                <a:close/>
                <a:moveTo>
                  <a:pt x="916317" y="3074650"/>
                </a:moveTo>
                <a:lnTo>
                  <a:pt x="909516" y="3079155"/>
                </a:lnTo>
                <a:cubicBezTo>
                  <a:pt x="908094" y="3080097"/>
                  <a:pt x="909042" y="3079469"/>
                  <a:pt x="910937" y="3078214"/>
                </a:cubicBezTo>
                <a:close/>
                <a:moveTo>
                  <a:pt x="922309" y="3070681"/>
                </a:moveTo>
                <a:cubicBezTo>
                  <a:pt x="922309" y="3070681"/>
                  <a:pt x="920414" y="3071936"/>
                  <a:pt x="918045" y="3073506"/>
                </a:cubicBezTo>
                <a:lnTo>
                  <a:pt x="916317" y="3074650"/>
                </a:lnTo>
                <a:close/>
                <a:moveTo>
                  <a:pt x="929943" y="3070180"/>
                </a:moveTo>
                <a:cubicBezTo>
                  <a:pt x="937898" y="3073415"/>
                  <a:pt x="946422" y="3086283"/>
                  <a:pt x="951972" y="3094662"/>
                </a:cubicBezTo>
                <a:cubicBezTo>
                  <a:pt x="942396" y="3101005"/>
                  <a:pt x="928652" y="3080256"/>
                  <a:pt x="922309" y="3070681"/>
                </a:cubicBezTo>
                <a:cubicBezTo>
                  <a:pt x="924703" y="3069095"/>
                  <a:pt x="927292" y="3069102"/>
                  <a:pt x="929943" y="3070180"/>
                </a:cubicBezTo>
                <a:close/>
                <a:moveTo>
                  <a:pt x="488002" y="3059846"/>
                </a:moveTo>
                <a:cubicBezTo>
                  <a:pt x="519841" y="3066312"/>
                  <a:pt x="551101" y="3089235"/>
                  <a:pt x="570131" y="3117963"/>
                </a:cubicBezTo>
                <a:cubicBezTo>
                  <a:pt x="536695" y="3112556"/>
                  <a:pt x="524008" y="3093403"/>
                  <a:pt x="488002" y="3059846"/>
                </a:cubicBezTo>
                <a:close/>
                <a:moveTo>
                  <a:pt x="470161" y="3032913"/>
                </a:moveTo>
                <a:cubicBezTo>
                  <a:pt x="479711" y="3035630"/>
                  <a:pt x="483244" y="3052664"/>
                  <a:pt x="488002" y="3059846"/>
                </a:cubicBezTo>
                <a:cubicBezTo>
                  <a:pt x="478425" y="3066190"/>
                  <a:pt x="472082" y="3056613"/>
                  <a:pt x="458338" y="3035865"/>
                </a:cubicBezTo>
                <a:cubicBezTo>
                  <a:pt x="463126" y="3032694"/>
                  <a:pt x="466978" y="3032008"/>
                  <a:pt x="470161" y="3032913"/>
                </a:cubicBezTo>
                <a:close/>
                <a:moveTo>
                  <a:pt x="1017659" y="3029263"/>
                </a:moveTo>
                <a:cubicBezTo>
                  <a:pt x="1018405" y="3029415"/>
                  <a:pt x="1020395" y="3029819"/>
                  <a:pt x="1024375" y="3030627"/>
                </a:cubicBezTo>
                <a:cubicBezTo>
                  <a:pt x="1024375" y="3030627"/>
                  <a:pt x="1015420" y="3028809"/>
                  <a:pt x="1017659" y="3029263"/>
                </a:cubicBezTo>
                <a:close/>
                <a:moveTo>
                  <a:pt x="428674" y="3011885"/>
                </a:moveTo>
                <a:cubicBezTo>
                  <a:pt x="428674" y="3011885"/>
                  <a:pt x="398349" y="3031972"/>
                  <a:pt x="428674" y="3011885"/>
                </a:cubicBezTo>
                <a:close/>
                <a:moveTo>
                  <a:pt x="440498" y="3008932"/>
                </a:moveTo>
                <a:cubicBezTo>
                  <a:pt x="450048" y="3011648"/>
                  <a:pt x="453581" y="3028683"/>
                  <a:pt x="458338" y="3035865"/>
                </a:cubicBezTo>
                <a:cubicBezTo>
                  <a:pt x="448762" y="3042209"/>
                  <a:pt x="442418" y="3032633"/>
                  <a:pt x="428674" y="3011885"/>
                </a:cubicBezTo>
                <a:cubicBezTo>
                  <a:pt x="433463" y="3008713"/>
                  <a:pt x="437314" y="3008027"/>
                  <a:pt x="440498" y="3008932"/>
                </a:cubicBezTo>
                <a:close/>
                <a:moveTo>
                  <a:pt x="954933" y="2991662"/>
                </a:moveTo>
                <a:cubicBezTo>
                  <a:pt x="954933" y="2991662"/>
                  <a:pt x="989426" y="2998666"/>
                  <a:pt x="1002112" y="3017818"/>
                </a:cubicBezTo>
                <a:cubicBezTo>
                  <a:pt x="1022200" y="3048143"/>
                  <a:pt x="951700" y="3007582"/>
                  <a:pt x="954933" y="2991662"/>
                </a:cubicBezTo>
                <a:close/>
                <a:moveTo>
                  <a:pt x="978236" y="2918818"/>
                </a:moveTo>
                <a:lnTo>
                  <a:pt x="975437" y="2920672"/>
                </a:lnTo>
                <a:cubicBezTo>
                  <a:pt x="974090" y="2921564"/>
                  <a:pt x="974988" y="2920969"/>
                  <a:pt x="976784" y="2919779"/>
                </a:cubicBezTo>
                <a:close/>
                <a:moveTo>
                  <a:pt x="987557" y="2912643"/>
                </a:moveTo>
                <a:cubicBezTo>
                  <a:pt x="987557" y="2912643"/>
                  <a:pt x="985762" y="2913832"/>
                  <a:pt x="983517" y="2915319"/>
                </a:cubicBezTo>
                <a:lnTo>
                  <a:pt x="978236" y="2918818"/>
                </a:lnTo>
                <a:close/>
                <a:moveTo>
                  <a:pt x="992271" y="2909521"/>
                </a:moveTo>
                <a:cubicBezTo>
                  <a:pt x="993842" y="2908480"/>
                  <a:pt x="987557" y="2912643"/>
                  <a:pt x="987557" y="2912643"/>
                </a:cubicBezTo>
                <a:cubicBezTo>
                  <a:pt x="990350" y="2910793"/>
                  <a:pt x="991747" y="2909868"/>
                  <a:pt x="992271" y="2909521"/>
                </a:cubicBezTo>
                <a:close/>
                <a:moveTo>
                  <a:pt x="6207674" y="2885513"/>
                </a:moveTo>
                <a:lnTo>
                  <a:pt x="6194326" y="2910430"/>
                </a:lnTo>
                <a:cubicBezTo>
                  <a:pt x="6210246" y="2913663"/>
                  <a:pt x="6224652" y="2890342"/>
                  <a:pt x="6207674" y="2885513"/>
                </a:cubicBezTo>
                <a:close/>
                <a:moveTo>
                  <a:pt x="142608" y="2746028"/>
                </a:moveTo>
                <a:lnTo>
                  <a:pt x="137024" y="2747533"/>
                </a:lnTo>
                <a:cubicBezTo>
                  <a:pt x="134832" y="2748124"/>
                  <a:pt x="133736" y="2748419"/>
                  <a:pt x="135380" y="2747976"/>
                </a:cubicBezTo>
                <a:close/>
                <a:moveTo>
                  <a:pt x="150176" y="2743987"/>
                </a:moveTo>
                <a:lnTo>
                  <a:pt x="142608" y="2746028"/>
                </a:lnTo>
                <a:lnTo>
                  <a:pt x="145244" y="2745317"/>
                </a:lnTo>
                <a:cubicBezTo>
                  <a:pt x="147984" y="2744578"/>
                  <a:pt x="150176" y="2743987"/>
                  <a:pt x="150176" y="2743987"/>
                </a:cubicBezTo>
                <a:close/>
                <a:moveTo>
                  <a:pt x="117525" y="2653096"/>
                </a:moveTo>
                <a:cubicBezTo>
                  <a:pt x="81396" y="2660954"/>
                  <a:pt x="117525" y="2653096"/>
                  <a:pt x="117525" y="2653096"/>
                </a:cubicBezTo>
                <a:close/>
                <a:moveTo>
                  <a:pt x="3371515" y="2456926"/>
                </a:moveTo>
                <a:cubicBezTo>
                  <a:pt x="3368027" y="2457200"/>
                  <a:pt x="3366222" y="2458754"/>
                  <a:pt x="3366611" y="2461941"/>
                </a:cubicBezTo>
                <a:cubicBezTo>
                  <a:pt x="3357035" y="2468285"/>
                  <a:pt x="3684596" y="2664645"/>
                  <a:pt x="3672571" y="2601424"/>
                </a:cubicBezTo>
                <a:cubicBezTo>
                  <a:pt x="3658827" y="2580675"/>
                  <a:pt x="3563889" y="2544822"/>
                  <a:pt x="3516710" y="2518665"/>
                </a:cubicBezTo>
                <a:cubicBezTo>
                  <a:pt x="3502780" y="2515837"/>
                  <a:pt x="3395927" y="2455009"/>
                  <a:pt x="3371515" y="2456926"/>
                </a:cubicBezTo>
                <a:close/>
                <a:moveTo>
                  <a:pt x="3432173" y="2422245"/>
                </a:moveTo>
                <a:cubicBezTo>
                  <a:pt x="3428060" y="2421237"/>
                  <a:pt x="3425666" y="2422823"/>
                  <a:pt x="3425666" y="2422823"/>
                </a:cubicBezTo>
                <a:cubicBezTo>
                  <a:pt x="3422433" y="2438742"/>
                  <a:pt x="3432009" y="2432399"/>
                  <a:pt x="3448986" y="2437227"/>
                </a:cubicBezTo>
                <a:cubicBezTo>
                  <a:pt x="3515195" y="2492112"/>
                  <a:pt x="3616477" y="2537542"/>
                  <a:pt x="3701301" y="2582394"/>
                </a:cubicBezTo>
                <a:cubicBezTo>
                  <a:pt x="3813754" y="2620423"/>
                  <a:pt x="3635630" y="2524855"/>
                  <a:pt x="3600681" y="2492895"/>
                </a:cubicBezTo>
                <a:cubicBezTo>
                  <a:pt x="3537582" y="2463506"/>
                  <a:pt x="3488765" y="2452212"/>
                  <a:pt x="3448986" y="2437227"/>
                </a:cubicBezTo>
                <a:cubicBezTo>
                  <a:pt x="3442115" y="2426853"/>
                  <a:pt x="3436285" y="2423252"/>
                  <a:pt x="3432173" y="2422245"/>
                </a:cubicBezTo>
                <a:close/>
                <a:moveTo>
                  <a:pt x="3326799" y="2369012"/>
                </a:moveTo>
                <a:cubicBezTo>
                  <a:pt x="3324412" y="2368333"/>
                  <a:pt x="3333961" y="2371049"/>
                  <a:pt x="3333961" y="2371049"/>
                </a:cubicBezTo>
                <a:cubicBezTo>
                  <a:pt x="3329717" y="2369842"/>
                  <a:pt x="3327595" y="2369238"/>
                  <a:pt x="3326799" y="2369012"/>
                </a:cubicBezTo>
                <a:close/>
                <a:moveTo>
                  <a:pt x="3211368" y="2366592"/>
                </a:moveTo>
                <a:cubicBezTo>
                  <a:pt x="3207486" y="2366562"/>
                  <a:pt x="3205011" y="2367484"/>
                  <a:pt x="3204407" y="2369606"/>
                </a:cubicBezTo>
                <a:cubicBezTo>
                  <a:pt x="3202231" y="2387122"/>
                  <a:pt x="3350692" y="2458708"/>
                  <a:pt x="3340181" y="2422040"/>
                </a:cubicBezTo>
                <a:cubicBezTo>
                  <a:pt x="3334631" y="2413662"/>
                  <a:pt x="3238539" y="2366803"/>
                  <a:pt x="3211368" y="2366592"/>
                </a:cubicBezTo>
                <a:close/>
                <a:moveTo>
                  <a:pt x="3265058" y="2329431"/>
                </a:moveTo>
                <a:cubicBezTo>
                  <a:pt x="3265058" y="2329431"/>
                  <a:pt x="3280315" y="2376732"/>
                  <a:pt x="3265058" y="2329431"/>
                </a:cubicBezTo>
                <a:close/>
                <a:moveTo>
                  <a:pt x="3110268" y="2248724"/>
                </a:moveTo>
                <a:cubicBezTo>
                  <a:pt x="3107508" y="2256258"/>
                  <a:pt x="3233752" y="2322038"/>
                  <a:pt x="3221111" y="2287355"/>
                </a:cubicBezTo>
                <a:cubicBezTo>
                  <a:pt x="3214768" y="2277779"/>
                  <a:pt x="3165951" y="2266485"/>
                  <a:pt x="3165951" y="2266485"/>
                </a:cubicBezTo>
                <a:cubicBezTo>
                  <a:pt x="3126442" y="2250174"/>
                  <a:pt x="3111188" y="2246213"/>
                  <a:pt x="3110268" y="2248724"/>
                </a:cubicBezTo>
                <a:close/>
                <a:moveTo>
                  <a:pt x="5102150" y="2180320"/>
                </a:moveTo>
                <a:cubicBezTo>
                  <a:pt x="5102150" y="2180320"/>
                  <a:pt x="5115894" y="2201068"/>
                  <a:pt x="5102150" y="2180320"/>
                </a:cubicBezTo>
                <a:close/>
                <a:moveTo>
                  <a:pt x="5010446" y="2128546"/>
                </a:moveTo>
                <a:cubicBezTo>
                  <a:pt x="5010446" y="2128546"/>
                  <a:pt x="5035818" y="2166851"/>
                  <a:pt x="5010446" y="2128546"/>
                </a:cubicBezTo>
                <a:close/>
                <a:moveTo>
                  <a:pt x="2810636" y="2118361"/>
                </a:moveTo>
                <a:cubicBezTo>
                  <a:pt x="2900166" y="2187651"/>
                  <a:pt x="3018302" y="2279325"/>
                  <a:pt x="3142904" y="2339160"/>
                </a:cubicBezTo>
                <a:cubicBezTo>
                  <a:pt x="3142904" y="2339160"/>
                  <a:pt x="3182144" y="2356798"/>
                  <a:pt x="3191720" y="2350454"/>
                </a:cubicBezTo>
                <a:cubicBezTo>
                  <a:pt x="3192382" y="2306386"/>
                  <a:pt x="3024768" y="2247486"/>
                  <a:pt x="3002505" y="2234677"/>
                </a:cubicBezTo>
                <a:cubicBezTo>
                  <a:pt x="2909742" y="2181307"/>
                  <a:pt x="2876968" y="2131830"/>
                  <a:pt x="2810636" y="2118361"/>
                </a:cubicBezTo>
                <a:close/>
                <a:moveTo>
                  <a:pt x="2732280" y="2041671"/>
                </a:moveTo>
                <a:cubicBezTo>
                  <a:pt x="2732280" y="2041671"/>
                  <a:pt x="2695611" y="2052183"/>
                  <a:pt x="2711531" y="2055416"/>
                </a:cubicBezTo>
                <a:cubicBezTo>
                  <a:pt x="2717874" y="2064991"/>
                  <a:pt x="2738623" y="2051247"/>
                  <a:pt x="2732280" y="2041671"/>
                </a:cubicBezTo>
                <a:close/>
                <a:moveTo>
                  <a:pt x="4822744" y="2039322"/>
                </a:moveTo>
                <a:cubicBezTo>
                  <a:pt x="4835430" y="2058474"/>
                  <a:pt x="4822744" y="2039322"/>
                  <a:pt x="4822744" y="2039322"/>
                </a:cubicBezTo>
                <a:close/>
                <a:moveTo>
                  <a:pt x="2672041" y="2004575"/>
                </a:moveTo>
                <a:cubicBezTo>
                  <a:pt x="2672787" y="2004726"/>
                  <a:pt x="2674777" y="2005131"/>
                  <a:pt x="2678757" y="2005939"/>
                </a:cubicBezTo>
                <a:cubicBezTo>
                  <a:pt x="2678757" y="2005939"/>
                  <a:pt x="2669802" y="2004120"/>
                  <a:pt x="2672041" y="2004575"/>
                </a:cubicBezTo>
                <a:close/>
                <a:moveTo>
                  <a:pt x="2428958" y="1774976"/>
                </a:moveTo>
                <a:cubicBezTo>
                  <a:pt x="2409821" y="1775661"/>
                  <a:pt x="2480157" y="1831794"/>
                  <a:pt x="2465410" y="1791330"/>
                </a:cubicBezTo>
                <a:cubicBezTo>
                  <a:pt x="2459067" y="1781754"/>
                  <a:pt x="2449491" y="1788098"/>
                  <a:pt x="2443147" y="1778521"/>
                </a:cubicBezTo>
                <a:cubicBezTo>
                  <a:pt x="2436252" y="1775912"/>
                  <a:pt x="2431692" y="1774879"/>
                  <a:pt x="2428958" y="1774976"/>
                </a:cubicBezTo>
                <a:close/>
                <a:moveTo>
                  <a:pt x="3006340" y="1774880"/>
                </a:moveTo>
                <a:cubicBezTo>
                  <a:pt x="2998577" y="1772057"/>
                  <a:pt x="3004661" y="1776854"/>
                  <a:pt x="3038848" y="1797264"/>
                </a:cubicBezTo>
                <a:cubicBezTo>
                  <a:pt x="3383802" y="2037215"/>
                  <a:pt x="3741688" y="2213488"/>
                  <a:pt x="4067736" y="2383295"/>
                </a:cubicBezTo>
                <a:cubicBezTo>
                  <a:pt x="4191280" y="2441534"/>
                  <a:pt x="4327988" y="2536980"/>
                  <a:pt x="4435736" y="2550571"/>
                </a:cubicBezTo>
                <a:lnTo>
                  <a:pt x="4429394" y="2540995"/>
                </a:lnTo>
                <a:cubicBezTo>
                  <a:pt x="4423050" y="2531418"/>
                  <a:pt x="4298448" y="2471583"/>
                  <a:pt x="4251268" y="2445427"/>
                </a:cubicBezTo>
                <a:cubicBezTo>
                  <a:pt x="3858432" y="2237193"/>
                  <a:pt x="3472397" y="2063493"/>
                  <a:pt x="3094547" y="1815480"/>
                </a:cubicBezTo>
                <a:cubicBezTo>
                  <a:pt x="3070683" y="1805455"/>
                  <a:pt x="3019279" y="1779585"/>
                  <a:pt x="3006340" y="1774880"/>
                </a:cubicBezTo>
                <a:close/>
                <a:moveTo>
                  <a:pt x="3528382" y="1439073"/>
                </a:moveTo>
                <a:cubicBezTo>
                  <a:pt x="3521520" y="1440941"/>
                  <a:pt x="3529901" y="1451320"/>
                  <a:pt x="3567066" y="1474925"/>
                </a:cubicBezTo>
                <a:cubicBezTo>
                  <a:pt x="3666171" y="1537870"/>
                  <a:pt x="3826780" y="1631263"/>
                  <a:pt x="3945038" y="1681522"/>
                </a:cubicBezTo>
                <a:cubicBezTo>
                  <a:pt x="3964068" y="1710250"/>
                  <a:pt x="3979988" y="1713483"/>
                  <a:pt x="4007080" y="1709314"/>
                </a:cubicBezTo>
                <a:cubicBezTo>
                  <a:pt x="4027168" y="1739639"/>
                  <a:pt x="4059008" y="1746104"/>
                  <a:pt x="4093500" y="1753109"/>
                </a:cubicBezTo>
                <a:cubicBezTo>
                  <a:pt x="4067070" y="1713208"/>
                  <a:pt x="4039978" y="1717376"/>
                  <a:pt x="4007080" y="1709314"/>
                </a:cubicBezTo>
                <a:cubicBezTo>
                  <a:pt x="3988052" y="1680586"/>
                  <a:pt x="3970534" y="1678411"/>
                  <a:pt x="3945038" y="1681522"/>
                </a:cubicBezTo>
                <a:cubicBezTo>
                  <a:pt x="3849706" y="1600003"/>
                  <a:pt x="3748423" y="1554572"/>
                  <a:pt x="3627054" y="1478818"/>
                </a:cubicBezTo>
                <a:cubicBezTo>
                  <a:pt x="3593603" y="1456485"/>
                  <a:pt x="3539820" y="1435959"/>
                  <a:pt x="3528382" y="1439073"/>
                </a:cubicBezTo>
                <a:close/>
                <a:moveTo>
                  <a:pt x="1892738" y="1431047"/>
                </a:moveTo>
                <a:lnTo>
                  <a:pt x="1885651" y="1433079"/>
                </a:lnTo>
                <a:cubicBezTo>
                  <a:pt x="1883359" y="1433735"/>
                  <a:pt x="1882214" y="1434064"/>
                  <a:pt x="1883932" y="1433571"/>
                </a:cubicBezTo>
                <a:close/>
                <a:moveTo>
                  <a:pt x="4112464" y="1429430"/>
                </a:moveTo>
                <a:cubicBezTo>
                  <a:pt x="4106940" y="1428891"/>
                  <a:pt x="4116468" y="1439372"/>
                  <a:pt x="4123650" y="1434615"/>
                </a:cubicBezTo>
                <a:cubicBezTo>
                  <a:pt x="4129992" y="1444190"/>
                  <a:pt x="4136336" y="1453767"/>
                  <a:pt x="4145912" y="1447424"/>
                </a:cubicBezTo>
                <a:cubicBezTo>
                  <a:pt x="4199434" y="1483155"/>
                  <a:pt x="4257704" y="1529522"/>
                  <a:pt x="4317694" y="1533415"/>
                </a:cubicBezTo>
                <a:cubicBezTo>
                  <a:pt x="4264172" y="1497682"/>
                  <a:pt x="4202668" y="1467236"/>
                  <a:pt x="4145912" y="1447424"/>
                </a:cubicBezTo>
                <a:cubicBezTo>
                  <a:pt x="4139568" y="1437847"/>
                  <a:pt x="4133226" y="1428271"/>
                  <a:pt x="4123650" y="1434615"/>
                </a:cubicBezTo>
                <a:cubicBezTo>
                  <a:pt x="4117820" y="1431013"/>
                  <a:pt x="4114306" y="1429609"/>
                  <a:pt x="4112464" y="1429430"/>
                </a:cubicBezTo>
                <a:close/>
                <a:moveTo>
                  <a:pt x="1899402" y="1429137"/>
                </a:moveTo>
                <a:lnTo>
                  <a:pt x="1892738" y="1431047"/>
                </a:lnTo>
                <a:lnTo>
                  <a:pt x="1894246" y="1430615"/>
                </a:lnTo>
                <a:cubicBezTo>
                  <a:pt x="1897110" y="1429794"/>
                  <a:pt x="1899402" y="1429137"/>
                  <a:pt x="1899402" y="1429137"/>
                </a:cubicBezTo>
                <a:close/>
                <a:moveTo>
                  <a:pt x="1899402" y="1429137"/>
                </a:moveTo>
                <a:cubicBezTo>
                  <a:pt x="1924898" y="1426026"/>
                  <a:pt x="1956158" y="1448949"/>
                  <a:pt x="1982588" y="1488850"/>
                </a:cubicBezTo>
                <a:cubicBezTo>
                  <a:pt x="1948095" y="1481846"/>
                  <a:pt x="1919489" y="1459461"/>
                  <a:pt x="1899402" y="1429137"/>
                </a:cubicBezTo>
                <a:close/>
                <a:moveTo>
                  <a:pt x="4086284" y="1406048"/>
                </a:moveTo>
                <a:cubicBezTo>
                  <a:pt x="4076582" y="1404078"/>
                  <a:pt x="4063722" y="1410014"/>
                  <a:pt x="4073238" y="1424378"/>
                </a:cubicBezTo>
                <a:cubicBezTo>
                  <a:pt x="4073238" y="1424378"/>
                  <a:pt x="4100328" y="1420209"/>
                  <a:pt x="4093986" y="1410634"/>
                </a:cubicBezTo>
                <a:cubicBezTo>
                  <a:pt x="4092400" y="1408240"/>
                  <a:pt x="4089518" y="1406705"/>
                  <a:pt x="4086284" y="1406048"/>
                </a:cubicBezTo>
                <a:close/>
                <a:moveTo>
                  <a:pt x="1840948" y="1394734"/>
                </a:moveTo>
                <a:cubicBezTo>
                  <a:pt x="1835468" y="1396211"/>
                  <a:pt x="1827795" y="1398279"/>
                  <a:pt x="1831083" y="1397393"/>
                </a:cubicBezTo>
                <a:close/>
                <a:moveTo>
                  <a:pt x="1851873" y="1389435"/>
                </a:moveTo>
                <a:lnTo>
                  <a:pt x="1845880" y="1393404"/>
                </a:lnTo>
                <a:cubicBezTo>
                  <a:pt x="1845880" y="1393404"/>
                  <a:pt x="1847775" y="1392149"/>
                  <a:pt x="1850145" y="1390579"/>
                </a:cubicBezTo>
                <a:close/>
                <a:moveTo>
                  <a:pt x="1858674" y="1384930"/>
                </a:moveTo>
                <a:cubicBezTo>
                  <a:pt x="1860095" y="1383988"/>
                  <a:pt x="1859147" y="1384616"/>
                  <a:pt x="1857252" y="1385871"/>
                </a:cubicBezTo>
                <a:lnTo>
                  <a:pt x="1851873" y="1389435"/>
                </a:lnTo>
                <a:close/>
                <a:moveTo>
                  <a:pt x="1802688" y="1349002"/>
                </a:moveTo>
                <a:lnTo>
                  <a:pt x="1806155" y="1354236"/>
                </a:lnTo>
                <a:cubicBezTo>
                  <a:pt x="1808220" y="1357353"/>
                  <a:pt x="1809872" y="1359847"/>
                  <a:pt x="1809872" y="1359847"/>
                </a:cubicBezTo>
                <a:close/>
                <a:moveTo>
                  <a:pt x="1798722" y="1343014"/>
                </a:moveTo>
                <a:lnTo>
                  <a:pt x="1802688" y="1349002"/>
                </a:lnTo>
                <a:lnTo>
                  <a:pt x="1799961" y="1344884"/>
                </a:lnTo>
                <a:cubicBezTo>
                  <a:pt x="1798309" y="1342391"/>
                  <a:pt x="1797483" y="1341144"/>
                  <a:pt x="1798722" y="1343014"/>
                </a:cubicBezTo>
                <a:close/>
                <a:moveTo>
                  <a:pt x="3092557" y="1233530"/>
                </a:moveTo>
                <a:cubicBezTo>
                  <a:pt x="3092557" y="1233530"/>
                  <a:pt x="3108477" y="1236763"/>
                  <a:pt x="3092557" y="1233530"/>
                </a:cubicBezTo>
                <a:close/>
                <a:moveTo>
                  <a:pt x="1756002" y="1128584"/>
                </a:moveTo>
                <a:cubicBezTo>
                  <a:pt x="1757992" y="1128988"/>
                  <a:pt x="1759578" y="1131382"/>
                  <a:pt x="1762749" y="1136170"/>
                </a:cubicBezTo>
                <a:lnTo>
                  <a:pt x="1752451" y="1130269"/>
                </a:lnTo>
                <a:close/>
                <a:moveTo>
                  <a:pt x="1733308" y="1119373"/>
                </a:moveTo>
                <a:lnTo>
                  <a:pt x="1740542" y="1123445"/>
                </a:lnTo>
                <a:lnTo>
                  <a:pt x="1752451" y="1130269"/>
                </a:lnTo>
                <a:lnTo>
                  <a:pt x="1746829" y="1132938"/>
                </a:lnTo>
                <a:close/>
                <a:moveTo>
                  <a:pt x="429229" y="1036674"/>
                </a:moveTo>
                <a:cubicBezTo>
                  <a:pt x="429229" y="1036674"/>
                  <a:pt x="392560" y="1047186"/>
                  <a:pt x="429229" y="1036674"/>
                </a:cubicBezTo>
                <a:close/>
                <a:moveTo>
                  <a:pt x="960919" y="958783"/>
                </a:moveTo>
                <a:cubicBezTo>
                  <a:pt x="957202" y="953172"/>
                  <a:pt x="972069" y="975616"/>
                  <a:pt x="972069" y="975616"/>
                </a:cubicBezTo>
                <a:cubicBezTo>
                  <a:pt x="965462" y="965641"/>
                  <a:pt x="962158" y="960653"/>
                  <a:pt x="960919" y="958783"/>
                </a:cubicBezTo>
                <a:close/>
                <a:moveTo>
                  <a:pt x="208705" y="911784"/>
                </a:moveTo>
                <a:lnTo>
                  <a:pt x="202977" y="915578"/>
                </a:lnTo>
                <a:cubicBezTo>
                  <a:pt x="201630" y="916470"/>
                  <a:pt x="202528" y="915876"/>
                  <a:pt x="204324" y="914686"/>
                </a:cubicBezTo>
                <a:close/>
                <a:moveTo>
                  <a:pt x="215097" y="907550"/>
                </a:moveTo>
                <a:cubicBezTo>
                  <a:pt x="215097" y="907550"/>
                  <a:pt x="213302" y="908739"/>
                  <a:pt x="211057" y="910226"/>
                </a:cubicBezTo>
                <a:lnTo>
                  <a:pt x="208705" y="911784"/>
                </a:lnTo>
                <a:close/>
                <a:moveTo>
                  <a:pt x="873748" y="827187"/>
                </a:moveTo>
                <a:cubicBezTo>
                  <a:pt x="873748" y="827187"/>
                  <a:pt x="843423" y="847274"/>
                  <a:pt x="873748" y="827187"/>
                </a:cubicBezTo>
                <a:close/>
                <a:moveTo>
                  <a:pt x="229126" y="742107"/>
                </a:moveTo>
                <a:lnTo>
                  <a:pt x="224806" y="744969"/>
                </a:lnTo>
                <a:cubicBezTo>
                  <a:pt x="223510" y="745828"/>
                  <a:pt x="222861" y="746257"/>
                  <a:pt x="223834" y="745613"/>
                </a:cubicBezTo>
                <a:close/>
                <a:moveTo>
                  <a:pt x="232587" y="739814"/>
                </a:moveTo>
                <a:lnTo>
                  <a:pt x="229126" y="742107"/>
                </a:lnTo>
                <a:lnTo>
                  <a:pt x="229669" y="741747"/>
                </a:lnTo>
                <a:cubicBezTo>
                  <a:pt x="231290" y="740674"/>
                  <a:pt x="232587" y="739814"/>
                  <a:pt x="232587" y="739814"/>
                </a:cubicBezTo>
                <a:close/>
                <a:moveTo>
                  <a:pt x="1772289" y="667069"/>
                </a:moveTo>
                <a:cubicBezTo>
                  <a:pt x="1770050" y="666614"/>
                  <a:pt x="1779005" y="668433"/>
                  <a:pt x="1779005" y="668433"/>
                </a:cubicBezTo>
                <a:cubicBezTo>
                  <a:pt x="1775025" y="667625"/>
                  <a:pt x="1773035" y="667220"/>
                  <a:pt x="1772289" y="667069"/>
                </a:cubicBezTo>
                <a:close/>
                <a:moveTo>
                  <a:pt x="2345042" y="663194"/>
                </a:moveTo>
                <a:cubicBezTo>
                  <a:pt x="2345042" y="663194"/>
                  <a:pt x="2325889" y="675882"/>
                  <a:pt x="2345042" y="663194"/>
                </a:cubicBezTo>
                <a:close/>
                <a:moveTo>
                  <a:pt x="1904392" y="642784"/>
                </a:moveTo>
                <a:cubicBezTo>
                  <a:pt x="1897925" y="674623"/>
                  <a:pt x="1971658" y="699264"/>
                  <a:pt x="1967491" y="672173"/>
                </a:cubicBezTo>
                <a:cubicBezTo>
                  <a:pt x="1954804" y="653020"/>
                  <a:pt x="1904392" y="642784"/>
                  <a:pt x="1904392" y="642784"/>
                </a:cubicBezTo>
                <a:close/>
                <a:moveTo>
                  <a:pt x="2375490" y="601691"/>
                </a:moveTo>
                <a:cubicBezTo>
                  <a:pt x="2375490" y="601691"/>
                  <a:pt x="2391410" y="604924"/>
                  <a:pt x="2388177" y="620843"/>
                </a:cubicBezTo>
                <a:cubicBezTo>
                  <a:pt x="2388177" y="620843"/>
                  <a:pt x="2372257" y="617611"/>
                  <a:pt x="2375490" y="601691"/>
                </a:cubicBezTo>
                <a:close/>
                <a:moveTo>
                  <a:pt x="2341563" y="580535"/>
                </a:moveTo>
                <a:cubicBezTo>
                  <a:pt x="2336824" y="583674"/>
                  <a:pt x="2330190" y="588068"/>
                  <a:pt x="2333033" y="586185"/>
                </a:cubicBezTo>
                <a:close/>
                <a:moveTo>
                  <a:pt x="2345827" y="577710"/>
                </a:moveTo>
                <a:cubicBezTo>
                  <a:pt x="2355403" y="571367"/>
                  <a:pt x="2361747" y="580943"/>
                  <a:pt x="2375490" y="601691"/>
                </a:cubicBezTo>
                <a:cubicBezTo>
                  <a:pt x="2356338" y="614378"/>
                  <a:pt x="2342594" y="593630"/>
                  <a:pt x="2345827" y="577710"/>
                </a:cubicBezTo>
                <a:close/>
                <a:moveTo>
                  <a:pt x="2478192" y="347658"/>
                </a:moveTo>
                <a:cubicBezTo>
                  <a:pt x="2482980" y="344486"/>
                  <a:pt x="2487224" y="345693"/>
                  <a:pt x="2489867" y="349683"/>
                </a:cubicBezTo>
                <a:lnTo>
                  <a:pt x="2490299" y="353589"/>
                </a:lnTo>
                <a:close/>
                <a:moveTo>
                  <a:pt x="1075785" y="36318"/>
                </a:moveTo>
                <a:cubicBezTo>
                  <a:pt x="1077739" y="34880"/>
                  <a:pt x="1091787" y="42654"/>
                  <a:pt x="1123979" y="64386"/>
                </a:cubicBezTo>
                <a:cubicBezTo>
                  <a:pt x="1245348" y="140140"/>
                  <a:pt x="1366055" y="259964"/>
                  <a:pt x="1477848" y="342062"/>
                </a:cubicBezTo>
                <a:cubicBezTo>
                  <a:pt x="1573720" y="420927"/>
                  <a:pt x="1688746" y="487106"/>
                  <a:pt x="1792599" y="560686"/>
                </a:cubicBezTo>
                <a:cubicBezTo>
                  <a:pt x="1822801" y="582013"/>
                  <a:pt x="1926655" y="655592"/>
                  <a:pt x="1884304" y="612459"/>
                </a:cubicBezTo>
                <a:cubicBezTo>
                  <a:pt x="1759825" y="511209"/>
                  <a:pt x="1632113" y="425878"/>
                  <a:pt x="1514516" y="331550"/>
                </a:cubicBezTo>
                <a:cubicBezTo>
                  <a:pt x="1438731" y="283009"/>
                  <a:pt x="1325881" y="199315"/>
                  <a:pt x="1431453" y="230422"/>
                </a:cubicBezTo>
                <a:cubicBezTo>
                  <a:pt x="1510472" y="263043"/>
                  <a:pt x="1584082" y="329100"/>
                  <a:pt x="1651928" y="369122"/>
                </a:cubicBezTo>
                <a:cubicBezTo>
                  <a:pt x="2084815" y="679420"/>
                  <a:pt x="2548962" y="1012641"/>
                  <a:pt x="2974448" y="1311767"/>
                </a:cubicBezTo>
                <a:cubicBezTo>
                  <a:pt x="3237273" y="1493601"/>
                  <a:pt x="3496988" y="1649939"/>
                  <a:pt x="3749302" y="1795105"/>
                </a:cubicBezTo>
                <a:cubicBezTo>
                  <a:pt x="4004270" y="1940810"/>
                  <a:pt x="4285314" y="2066946"/>
                  <a:pt x="4548922" y="2163295"/>
                </a:cubicBezTo>
                <a:cubicBezTo>
                  <a:pt x="4571186" y="2176104"/>
                  <a:pt x="4558500" y="2156951"/>
                  <a:pt x="4548922" y="2163295"/>
                </a:cubicBezTo>
                <a:cubicBezTo>
                  <a:pt x="4145576" y="1918393"/>
                  <a:pt x="3744678" y="1743056"/>
                  <a:pt x="3316415" y="1484807"/>
                </a:cubicBezTo>
                <a:cubicBezTo>
                  <a:pt x="2968228" y="1260776"/>
                  <a:pt x="2618527" y="1010191"/>
                  <a:pt x="2275749" y="752724"/>
                </a:cubicBezTo>
                <a:cubicBezTo>
                  <a:pt x="2217479" y="706359"/>
                  <a:pt x="2076024" y="600280"/>
                  <a:pt x="2148699" y="623325"/>
                </a:cubicBezTo>
                <a:cubicBezTo>
                  <a:pt x="2210202" y="653772"/>
                  <a:pt x="2326162" y="762961"/>
                  <a:pt x="2348425" y="775770"/>
                </a:cubicBezTo>
                <a:cubicBezTo>
                  <a:pt x="2690268" y="990225"/>
                  <a:pt x="2962547" y="1207131"/>
                  <a:pt x="3362660" y="1467952"/>
                </a:cubicBezTo>
                <a:cubicBezTo>
                  <a:pt x="3635061" y="1643442"/>
                  <a:pt x="3977028" y="1816482"/>
                  <a:pt x="4273412" y="1962309"/>
                </a:cubicBezTo>
                <a:cubicBezTo>
                  <a:pt x="4279754" y="1971885"/>
                  <a:pt x="4415528" y="2024319"/>
                  <a:pt x="4415528" y="2024319"/>
                </a:cubicBezTo>
                <a:cubicBezTo>
                  <a:pt x="4434682" y="2011632"/>
                  <a:pt x="4332344" y="1964606"/>
                  <a:pt x="4280416" y="1927817"/>
                </a:cubicBezTo>
                <a:cubicBezTo>
                  <a:pt x="4204630" y="1879275"/>
                  <a:pt x="4141532" y="1849886"/>
                  <a:pt x="4111868" y="1825905"/>
                </a:cubicBezTo>
                <a:lnTo>
                  <a:pt x="4121444" y="1819562"/>
                </a:lnTo>
                <a:cubicBezTo>
                  <a:pt x="4138960" y="1821738"/>
                  <a:pt x="4132616" y="1812161"/>
                  <a:pt x="4121444" y="1819562"/>
                </a:cubicBezTo>
                <a:cubicBezTo>
                  <a:pt x="4108758" y="1800410"/>
                  <a:pt x="4105524" y="1816330"/>
                  <a:pt x="4111868" y="1825905"/>
                </a:cubicBezTo>
                <a:cubicBezTo>
                  <a:pt x="4007354" y="1796394"/>
                  <a:pt x="3941682" y="1738857"/>
                  <a:pt x="3815484" y="1680079"/>
                </a:cubicBezTo>
                <a:cubicBezTo>
                  <a:pt x="3668620" y="1607435"/>
                  <a:pt x="3523931" y="1517276"/>
                  <a:pt x="3380299" y="1428712"/>
                </a:cubicBezTo>
                <a:cubicBezTo>
                  <a:pt x="3326776" y="1392979"/>
                  <a:pt x="3132732" y="1294179"/>
                  <a:pt x="3185320" y="1286900"/>
                </a:cubicBezTo>
                <a:cubicBezTo>
                  <a:pt x="3207583" y="1299709"/>
                  <a:pt x="3206069" y="1273156"/>
                  <a:pt x="3185320" y="1286900"/>
                </a:cubicBezTo>
                <a:cubicBezTo>
                  <a:pt x="3172633" y="1267748"/>
                  <a:pt x="3158890" y="1247000"/>
                  <a:pt x="3133393" y="1250111"/>
                </a:cubicBezTo>
                <a:cubicBezTo>
                  <a:pt x="2881202" y="1063529"/>
                  <a:pt x="2615144" y="897615"/>
                  <a:pt x="2345042" y="663194"/>
                </a:cubicBezTo>
                <a:cubicBezTo>
                  <a:pt x="2607867" y="845028"/>
                  <a:pt x="2924214" y="1062594"/>
                  <a:pt x="3193382" y="1254004"/>
                </a:cubicBezTo>
                <a:cubicBezTo>
                  <a:pt x="3237908" y="1279621"/>
                  <a:pt x="3468894" y="1454990"/>
                  <a:pt x="3488047" y="1442303"/>
                </a:cubicBezTo>
                <a:cubicBezTo>
                  <a:pt x="3563021" y="1406417"/>
                  <a:pt x="2762917" y="843360"/>
                  <a:pt x="3455273" y="1392827"/>
                </a:cubicBezTo>
                <a:cubicBezTo>
                  <a:pt x="3425610" y="1368846"/>
                  <a:pt x="3397003" y="1346460"/>
                  <a:pt x="3378431" y="1342690"/>
                </a:cubicBezTo>
                <a:cubicBezTo>
                  <a:pt x="3018491" y="1142517"/>
                  <a:pt x="2687943" y="879246"/>
                  <a:pt x="2388177" y="620843"/>
                </a:cubicBezTo>
                <a:cubicBezTo>
                  <a:pt x="2781947" y="872089"/>
                  <a:pt x="3162908" y="1145597"/>
                  <a:pt x="3574193" y="1399017"/>
                </a:cubicBezTo>
                <a:cubicBezTo>
                  <a:pt x="3955278" y="1631109"/>
                  <a:pt x="4329084" y="1810614"/>
                  <a:pt x="4720404" y="1992295"/>
                </a:cubicBezTo>
                <a:cubicBezTo>
                  <a:pt x="4765988" y="2019509"/>
                  <a:pt x="4838664" y="2042554"/>
                  <a:pt x="4763416" y="1991360"/>
                </a:cubicBezTo>
                <a:cubicBezTo>
                  <a:pt x="4678054" y="1949162"/>
                  <a:pt x="4531190" y="1876519"/>
                  <a:pt x="4468092" y="1847130"/>
                </a:cubicBezTo>
                <a:cubicBezTo>
                  <a:pt x="3791558" y="1512222"/>
                  <a:pt x="3126901" y="1112040"/>
                  <a:pt x="2498578" y="634973"/>
                </a:cubicBezTo>
                <a:cubicBezTo>
                  <a:pt x="2379386" y="541703"/>
                  <a:pt x="2228353" y="441967"/>
                  <a:pt x="2178725" y="346246"/>
                </a:cubicBezTo>
                <a:cubicBezTo>
                  <a:pt x="2192469" y="366995"/>
                  <a:pt x="2188301" y="339903"/>
                  <a:pt x="2178725" y="346246"/>
                </a:cubicBezTo>
                <a:cubicBezTo>
                  <a:pt x="2130032" y="293537"/>
                  <a:pt x="2118859" y="300938"/>
                  <a:pt x="2090253" y="278553"/>
                </a:cubicBezTo>
                <a:cubicBezTo>
                  <a:pt x="2015006" y="227359"/>
                  <a:pt x="1964717" y="175707"/>
                  <a:pt x="2050079" y="217905"/>
                </a:cubicBezTo>
                <a:cubicBezTo>
                  <a:pt x="2194768" y="308064"/>
                  <a:pt x="2270553" y="356605"/>
                  <a:pt x="2389746" y="449875"/>
                </a:cubicBezTo>
                <a:cubicBezTo>
                  <a:pt x="2803604" y="731445"/>
                  <a:pt x="3143728" y="988372"/>
                  <a:pt x="3577277" y="1254601"/>
                </a:cubicBezTo>
                <a:cubicBezTo>
                  <a:pt x="3821072" y="1407707"/>
                  <a:pt x="4015116" y="1506508"/>
                  <a:pt x="4277008" y="1645330"/>
                </a:cubicBezTo>
                <a:cubicBezTo>
                  <a:pt x="4407952" y="1714741"/>
                  <a:pt x="4638004" y="1847098"/>
                  <a:pt x="4797098" y="1913937"/>
                </a:cubicBezTo>
                <a:cubicBezTo>
                  <a:pt x="4803442" y="1923514"/>
                  <a:pt x="4971056" y="1982413"/>
                  <a:pt x="4980632" y="1976069"/>
                </a:cubicBezTo>
                <a:cubicBezTo>
                  <a:pt x="4990208" y="1969726"/>
                  <a:pt x="4920766" y="1930761"/>
                  <a:pt x="4914424" y="1921185"/>
                </a:cubicBezTo>
                <a:cubicBezTo>
                  <a:pt x="4480750" y="1696371"/>
                  <a:pt x="4046956" y="1512973"/>
                  <a:pt x="3637266" y="1258495"/>
                </a:cubicBezTo>
                <a:cubicBezTo>
                  <a:pt x="3260930" y="1037035"/>
                  <a:pt x="2846616" y="730509"/>
                  <a:pt x="2487918" y="469810"/>
                </a:cubicBezTo>
                <a:cubicBezTo>
                  <a:pt x="2429648" y="423444"/>
                  <a:pt x="2346462" y="363730"/>
                  <a:pt x="2317856" y="341346"/>
                </a:cubicBezTo>
                <a:cubicBezTo>
                  <a:pt x="2291426" y="301446"/>
                  <a:pt x="2329608" y="317487"/>
                  <a:pt x="2310579" y="288759"/>
                </a:cubicBezTo>
                <a:cubicBezTo>
                  <a:pt x="2310579" y="288759"/>
                  <a:pt x="2277805" y="239282"/>
                  <a:pt x="2268228" y="245626"/>
                </a:cubicBezTo>
                <a:cubicBezTo>
                  <a:pt x="2277805" y="239282"/>
                  <a:pt x="2392830" y="305460"/>
                  <a:pt x="2491936" y="368407"/>
                </a:cubicBezTo>
                <a:cubicBezTo>
                  <a:pt x="2498279" y="377982"/>
                  <a:pt x="2498279" y="377982"/>
                  <a:pt x="2488703" y="384326"/>
                </a:cubicBezTo>
                <a:cubicBezTo>
                  <a:pt x="2498279" y="377982"/>
                  <a:pt x="2359933" y="297399"/>
                  <a:pt x="2320155" y="282415"/>
                </a:cubicBezTo>
                <a:cubicBezTo>
                  <a:pt x="2799287" y="575857"/>
                  <a:pt x="2665231" y="480951"/>
                  <a:pt x="2491936" y="368407"/>
                </a:cubicBezTo>
                <a:lnTo>
                  <a:pt x="2490299" y="353589"/>
                </a:lnTo>
                <a:lnTo>
                  <a:pt x="2559090" y="387287"/>
                </a:lnTo>
                <a:cubicBezTo>
                  <a:pt x="2637524" y="435006"/>
                  <a:pt x="2710296" y="503915"/>
                  <a:pt x="2792944" y="566282"/>
                </a:cubicBezTo>
                <a:cubicBezTo>
                  <a:pt x="3329766" y="922549"/>
                  <a:pt x="3863934" y="1278276"/>
                  <a:pt x="4415866" y="1553349"/>
                </a:cubicBezTo>
                <a:cubicBezTo>
                  <a:pt x="4642806" y="1660211"/>
                  <a:pt x="4868690" y="1765476"/>
                  <a:pt x="5079712" y="1869105"/>
                </a:cubicBezTo>
                <a:cubicBezTo>
                  <a:pt x="5497464" y="2090686"/>
                  <a:pt x="5932650" y="2342053"/>
                  <a:pt x="6388708" y="2538260"/>
                </a:cubicBezTo>
                <a:cubicBezTo>
                  <a:pt x="6712184" y="2679918"/>
                  <a:pt x="7030830" y="2838554"/>
                  <a:pt x="7391948" y="2998906"/>
                </a:cubicBezTo>
                <a:cubicBezTo>
                  <a:pt x="7470968" y="3031528"/>
                  <a:pt x="7563730" y="3084898"/>
                  <a:pt x="7642750" y="3117520"/>
                </a:cubicBezTo>
                <a:cubicBezTo>
                  <a:pt x="7680932" y="3133561"/>
                  <a:pt x="7770584" y="3161435"/>
                  <a:pt x="7693742" y="3111298"/>
                </a:cubicBezTo>
                <a:cubicBezTo>
                  <a:pt x="7603632" y="3058466"/>
                  <a:pt x="7483778" y="3009265"/>
                  <a:pt x="7422274" y="2978819"/>
                </a:cubicBezTo>
                <a:cubicBezTo>
                  <a:pt x="7077074" y="2821698"/>
                  <a:pt x="6781748" y="2677468"/>
                  <a:pt x="6469446" y="2528409"/>
                </a:cubicBezTo>
                <a:cubicBezTo>
                  <a:pt x="6275402" y="2429609"/>
                  <a:pt x="6034054" y="2346068"/>
                  <a:pt x="5841606" y="2246210"/>
                </a:cubicBezTo>
                <a:cubicBezTo>
                  <a:pt x="5724984" y="2181089"/>
                  <a:pt x="5658734" y="2140009"/>
                  <a:pt x="5527788" y="2070598"/>
                </a:cubicBezTo>
                <a:cubicBezTo>
                  <a:pt x="5457290" y="2030037"/>
                  <a:pt x="5371928" y="1987840"/>
                  <a:pt x="5294504" y="1954161"/>
                </a:cubicBezTo>
                <a:cubicBezTo>
                  <a:pt x="5132300" y="1861826"/>
                  <a:pt x="5290338" y="1927069"/>
                  <a:pt x="5335920" y="1954282"/>
                </a:cubicBezTo>
                <a:cubicBezTo>
                  <a:pt x="5669948" y="2118803"/>
                  <a:pt x="5958930" y="2253458"/>
                  <a:pt x="6261658" y="2408861"/>
                </a:cubicBezTo>
                <a:cubicBezTo>
                  <a:pt x="6630716" y="2577732"/>
                  <a:pt x="6974858" y="2733257"/>
                  <a:pt x="7312658" y="2879205"/>
                </a:cubicBezTo>
                <a:cubicBezTo>
                  <a:pt x="7665796" y="3044844"/>
                  <a:pt x="8000486" y="3165296"/>
                  <a:pt x="8359968" y="3340512"/>
                </a:cubicBezTo>
                <a:cubicBezTo>
                  <a:pt x="8653698" y="3485799"/>
                  <a:pt x="8986750" y="3621114"/>
                  <a:pt x="9266430" y="3849192"/>
                </a:cubicBezTo>
                <a:cubicBezTo>
                  <a:pt x="9272772" y="3858768"/>
                  <a:pt x="9374450" y="3949863"/>
                  <a:pt x="9390370" y="3953096"/>
                </a:cubicBezTo>
                <a:cubicBezTo>
                  <a:pt x="9399946" y="3946753"/>
                  <a:pt x="9324822" y="3854143"/>
                  <a:pt x="9301502" y="3839738"/>
                </a:cubicBezTo>
                <a:cubicBezTo>
                  <a:pt x="9236888" y="3783795"/>
                  <a:pt x="9347084" y="3866951"/>
                  <a:pt x="9372000" y="3880299"/>
                </a:cubicBezTo>
                <a:cubicBezTo>
                  <a:pt x="9465220" y="3958626"/>
                  <a:pt x="9647662" y="4209781"/>
                  <a:pt x="9613442" y="4289856"/>
                </a:cubicBezTo>
                <a:cubicBezTo>
                  <a:pt x="9577434" y="4256299"/>
                  <a:pt x="9613170" y="4202776"/>
                  <a:pt x="9567586" y="4175563"/>
                </a:cubicBezTo>
                <a:cubicBezTo>
                  <a:pt x="9534150" y="4170155"/>
                  <a:pt x="9597398" y="4328039"/>
                  <a:pt x="9600632" y="4312120"/>
                </a:cubicBezTo>
                <a:cubicBezTo>
                  <a:pt x="9606976" y="4321695"/>
                  <a:pt x="9567074" y="4348127"/>
                  <a:pt x="9557498" y="4354470"/>
                </a:cubicBezTo>
                <a:cubicBezTo>
                  <a:pt x="9547258" y="4404882"/>
                  <a:pt x="9577462" y="4426210"/>
                  <a:pt x="9557646" y="4482966"/>
                </a:cubicBezTo>
                <a:cubicBezTo>
                  <a:pt x="9543118" y="4547701"/>
                  <a:pt x="9510616" y="4585305"/>
                  <a:pt x="9480168" y="4646808"/>
                </a:cubicBezTo>
                <a:cubicBezTo>
                  <a:pt x="9465184" y="4686587"/>
                  <a:pt x="9463464" y="4729059"/>
                  <a:pt x="9450654" y="4751322"/>
                </a:cubicBezTo>
                <a:cubicBezTo>
                  <a:pt x="9437306" y="4776238"/>
                  <a:pt x="9418154" y="4788925"/>
                  <a:pt x="9405344" y="4811189"/>
                </a:cubicBezTo>
                <a:cubicBezTo>
                  <a:pt x="9394048" y="4860005"/>
                  <a:pt x="9411026" y="4864833"/>
                  <a:pt x="9388640" y="4893440"/>
                </a:cubicBezTo>
                <a:cubicBezTo>
                  <a:pt x="9388640" y="4893440"/>
                  <a:pt x="9390938" y="4834509"/>
                  <a:pt x="9375018" y="4831277"/>
                </a:cubicBezTo>
                <a:cubicBezTo>
                  <a:pt x="9349522" y="4834387"/>
                  <a:pt x="9341610" y="4995780"/>
                  <a:pt x="9341610" y="4995780"/>
                </a:cubicBezTo>
                <a:cubicBezTo>
                  <a:pt x="9325566" y="5033962"/>
                  <a:pt x="9318290" y="4981374"/>
                  <a:pt x="9298474" y="5038131"/>
                </a:cubicBezTo>
                <a:cubicBezTo>
                  <a:pt x="9293066" y="5071566"/>
                  <a:pt x="9321672" y="5093950"/>
                  <a:pt x="9294456" y="5139534"/>
                </a:cubicBezTo>
                <a:cubicBezTo>
                  <a:pt x="9292280" y="5157049"/>
                  <a:pt x="9229058" y="5169076"/>
                  <a:pt x="9214654" y="5192397"/>
                </a:cubicBezTo>
                <a:cubicBezTo>
                  <a:pt x="9202900" y="5216255"/>
                  <a:pt x="9209244" y="5225831"/>
                  <a:pt x="9202778" y="5257671"/>
                </a:cubicBezTo>
                <a:cubicBezTo>
                  <a:pt x="9189306" y="5324002"/>
                  <a:pt x="9168558" y="5337746"/>
                  <a:pt x="9150338" y="5393445"/>
                </a:cubicBezTo>
                <a:cubicBezTo>
                  <a:pt x="9126356" y="5423109"/>
                  <a:pt x="9133634" y="5475696"/>
                  <a:pt x="9119228" y="5499017"/>
                </a:cubicBezTo>
                <a:cubicBezTo>
                  <a:pt x="9096842" y="5527624"/>
                  <a:pt x="9066518" y="5547711"/>
                  <a:pt x="9063284" y="5563631"/>
                </a:cubicBezTo>
                <a:cubicBezTo>
                  <a:pt x="9060052" y="5579550"/>
                  <a:pt x="9068966" y="5617276"/>
                  <a:pt x="9065732" y="5633195"/>
                </a:cubicBezTo>
                <a:cubicBezTo>
                  <a:pt x="9052924" y="5655458"/>
                  <a:pt x="9016254" y="5665970"/>
                  <a:pt x="9003444" y="5688233"/>
                </a:cubicBezTo>
                <a:cubicBezTo>
                  <a:pt x="8980520" y="5719493"/>
                  <a:pt x="8986740" y="5770485"/>
                  <a:pt x="8976502" y="5820896"/>
                </a:cubicBezTo>
                <a:cubicBezTo>
                  <a:pt x="8966926" y="5827240"/>
                  <a:pt x="8941430" y="5830351"/>
                  <a:pt x="8936600" y="5847327"/>
                </a:cubicBezTo>
                <a:cubicBezTo>
                  <a:pt x="8904638" y="5882278"/>
                  <a:pt x="8907086" y="5951842"/>
                  <a:pt x="8892100" y="5991621"/>
                </a:cubicBezTo>
                <a:cubicBezTo>
                  <a:pt x="8868118" y="6021285"/>
                  <a:pt x="8828218" y="6047716"/>
                  <a:pt x="8821750" y="6079555"/>
                </a:cubicBezTo>
                <a:cubicBezTo>
                  <a:pt x="8810578" y="6086956"/>
                  <a:pt x="8833776" y="6142777"/>
                  <a:pt x="8830542" y="6158696"/>
                </a:cubicBezTo>
                <a:cubicBezTo>
                  <a:pt x="8828366" y="6176212"/>
                  <a:pt x="8784298" y="6175551"/>
                  <a:pt x="8771488" y="6197814"/>
                </a:cubicBezTo>
                <a:cubicBezTo>
                  <a:pt x="8752336" y="6210501"/>
                  <a:pt x="8775656" y="6224906"/>
                  <a:pt x="8772422" y="6240826"/>
                </a:cubicBezTo>
                <a:cubicBezTo>
                  <a:pt x="8761250" y="6248226"/>
                  <a:pt x="8742096" y="6260913"/>
                  <a:pt x="8738864" y="6276832"/>
                </a:cubicBezTo>
                <a:cubicBezTo>
                  <a:pt x="8734034" y="6293809"/>
                  <a:pt x="8747778" y="6314558"/>
                  <a:pt x="8741312" y="6346397"/>
                </a:cubicBezTo>
                <a:cubicBezTo>
                  <a:pt x="8738078" y="6362317"/>
                  <a:pt x="8717330" y="6376061"/>
                  <a:pt x="8705578" y="6399920"/>
                </a:cubicBezTo>
                <a:cubicBezTo>
                  <a:pt x="8675130" y="6461424"/>
                  <a:pt x="8698450" y="6475828"/>
                  <a:pt x="8661658" y="6527755"/>
                </a:cubicBezTo>
                <a:cubicBezTo>
                  <a:pt x="8652082" y="6534098"/>
                  <a:pt x="8655192" y="6559594"/>
                  <a:pt x="8653016" y="6577109"/>
                </a:cubicBezTo>
                <a:cubicBezTo>
                  <a:pt x="8629034" y="6606773"/>
                  <a:pt x="8581152" y="6638491"/>
                  <a:pt x="8568342" y="6660754"/>
                </a:cubicBezTo>
                <a:cubicBezTo>
                  <a:pt x="8568342" y="6660754"/>
                  <a:pt x="8574716" y="6659976"/>
                  <a:pt x="8581494" y="6657209"/>
                </a:cubicBezTo>
                <a:lnTo>
                  <a:pt x="8587894" y="6653395"/>
                </a:lnTo>
                <a:lnTo>
                  <a:pt x="8577284" y="6666886"/>
                </a:lnTo>
                <a:cubicBezTo>
                  <a:pt x="8569498" y="6673766"/>
                  <a:pt x="8559522" y="6680374"/>
                  <a:pt x="8544360" y="6690418"/>
                </a:cubicBezTo>
                <a:cubicBezTo>
                  <a:pt x="8529374" y="6730197"/>
                  <a:pt x="8554748" y="6768501"/>
                  <a:pt x="8534932" y="6825257"/>
                </a:cubicBezTo>
                <a:cubicBezTo>
                  <a:pt x="8531700" y="6841177"/>
                  <a:pt x="8507718" y="6870840"/>
                  <a:pt x="8484794" y="6902100"/>
                </a:cubicBezTo>
                <a:cubicBezTo>
                  <a:pt x="8478326" y="6933939"/>
                  <a:pt x="8471860" y="6965779"/>
                  <a:pt x="8468088" y="6984352"/>
                </a:cubicBezTo>
                <a:cubicBezTo>
                  <a:pt x="8452046" y="7022534"/>
                  <a:pt x="8429782" y="7009726"/>
                  <a:pt x="8415378" y="7033046"/>
                </a:cubicBezTo>
                <a:cubicBezTo>
                  <a:pt x="8402568" y="7055309"/>
                  <a:pt x="8415254" y="7074461"/>
                  <a:pt x="8411482" y="7093034"/>
                </a:cubicBezTo>
                <a:cubicBezTo>
                  <a:pt x="8395440" y="7131217"/>
                  <a:pt x="8358770" y="7141728"/>
                  <a:pt x="8358770" y="7141728"/>
                </a:cubicBezTo>
                <a:cubicBezTo>
                  <a:pt x="8358770" y="7141728"/>
                  <a:pt x="8408126" y="7150369"/>
                  <a:pt x="8385202" y="7181629"/>
                </a:cubicBezTo>
                <a:cubicBezTo>
                  <a:pt x="8381968" y="7197549"/>
                  <a:pt x="8356472" y="7200659"/>
                  <a:pt x="8346896" y="7207003"/>
                </a:cubicBezTo>
                <a:cubicBezTo>
                  <a:pt x="8332490" y="7230323"/>
                  <a:pt x="8351520" y="7259052"/>
                  <a:pt x="8338710" y="7281315"/>
                </a:cubicBezTo>
                <a:cubicBezTo>
                  <a:pt x="8312552" y="7328494"/>
                  <a:pt x="8256730" y="7351693"/>
                  <a:pt x="8248668" y="7384589"/>
                </a:cubicBezTo>
                <a:cubicBezTo>
                  <a:pt x="8243260" y="7418025"/>
                  <a:pt x="8282376" y="7477078"/>
                  <a:pt x="8279144" y="7492997"/>
                </a:cubicBezTo>
                <a:cubicBezTo>
                  <a:pt x="8269566" y="7499340"/>
                  <a:pt x="8100384" y="7611409"/>
                  <a:pt x="8090806" y="7617752"/>
                </a:cubicBezTo>
                <a:cubicBezTo>
                  <a:pt x="8090806" y="7617752"/>
                  <a:pt x="8049392" y="7617631"/>
                  <a:pt x="8044562" y="7634608"/>
                </a:cubicBezTo>
                <a:cubicBezTo>
                  <a:pt x="8050906" y="7644183"/>
                  <a:pt x="8087574" y="7633672"/>
                  <a:pt x="8106726" y="7620985"/>
                </a:cubicBezTo>
                <a:cubicBezTo>
                  <a:pt x="7972036" y="7740057"/>
                  <a:pt x="7731624" y="7699528"/>
                  <a:pt x="7593428" y="7747440"/>
                </a:cubicBezTo>
                <a:cubicBezTo>
                  <a:pt x="7557420" y="7713883"/>
                  <a:pt x="7543948" y="7780214"/>
                  <a:pt x="7593428" y="7747440"/>
                </a:cubicBezTo>
                <a:cubicBezTo>
                  <a:pt x="7599770" y="7757016"/>
                  <a:pt x="7609346" y="7750672"/>
                  <a:pt x="7615690" y="7760249"/>
                </a:cubicBezTo>
                <a:cubicBezTo>
                  <a:pt x="7458464" y="7779432"/>
                  <a:pt x="7293298" y="7790097"/>
                  <a:pt x="7136072" y="7809281"/>
                </a:cubicBezTo>
                <a:cubicBezTo>
                  <a:pt x="7106408" y="7785300"/>
                  <a:pt x="7092938" y="7851632"/>
                  <a:pt x="7136072" y="7809281"/>
                </a:cubicBezTo>
                <a:cubicBezTo>
                  <a:pt x="7181656" y="7836494"/>
                  <a:pt x="7221558" y="7810063"/>
                  <a:pt x="7261336" y="7825047"/>
                </a:cubicBezTo>
                <a:cubicBezTo>
                  <a:pt x="7241522" y="7881802"/>
                  <a:pt x="7126496" y="7815624"/>
                  <a:pt x="7102514" y="7845288"/>
                </a:cubicBezTo>
                <a:cubicBezTo>
                  <a:pt x="7068956" y="7881295"/>
                  <a:pt x="7143350" y="7861868"/>
                  <a:pt x="7178300" y="7893829"/>
                </a:cubicBezTo>
                <a:lnTo>
                  <a:pt x="7147974" y="7913917"/>
                </a:lnTo>
                <a:cubicBezTo>
                  <a:pt x="7136222" y="7937776"/>
                  <a:pt x="7208896" y="7960821"/>
                  <a:pt x="7224816" y="7964054"/>
                </a:cubicBezTo>
                <a:cubicBezTo>
                  <a:pt x="7231160" y="7973630"/>
                  <a:pt x="7227926" y="7989550"/>
                  <a:pt x="7234270" y="7999126"/>
                </a:cubicBezTo>
                <a:cubicBezTo>
                  <a:pt x="7236842" y="8027275"/>
                  <a:pt x="7249528" y="8046427"/>
                  <a:pt x="7274444" y="8059775"/>
                </a:cubicBezTo>
                <a:cubicBezTo>
                  <a:pt x="7362254" y="8171536"/>
                  <a:pt x="7440612" y="8248227"/>
                  <a:pt x="7539594" y="8352588"/>
                </a:cubicBezTo>
                <a:cubicBezTo>
                  <a:pt x="7776262" y="8581601"/>
                  <a:pt x="8019148" y="8861606"/>
                  <a:pt x="8251526" y="9104943"/>
                </a:cubicBezTo>
                <a:cubicBezTo>
                  <a:pt x="8378576" y="9234342"/>
                  <a:pt x="8492816" y="9386005"/>
                  <a:pt x="8608776" y="9495195"/>
                </a:cubicBezTo>
                <a:cubicBezTo>
                  <a:pt x="8660702" y="9531985"/>
                  <a:pt x="8717458" y="9551797"/>
                  <a:pt x="8759808" y="9594931"/>
                </a:cubicBezTo>
                <a:cubicBezTo>
                  <a:pt x="8884288" y="9696181"/>
                  <a:pt x="9002696" y="9874935"/>
                  <a:pt x="9132856" y="10029830"/>
                </a:cubicBezTo>
                <a:cubicBezTo>
                  <a:pt x="9356714" y="10281107"/>
                  <a:pt x="9583682" y="10557879"/>
                  <a:pt x="9785732" y="10821304"/>
                </a:cubicBezTo>
                <a:cubicBezTo>
                  <a:pt x="9887286" y="10953814"/>
                  <a:pt x="9980984" y="11050195"/>
                  <a:pt x="9989652" y="11170751"/>
                </a:cubicBezTo>
                <a:cubicBezTo>
                  <a:pt x="9995334" y="11224396"/>
                  <a:pt x="10012972" y="11185156"/>
                  <a:pt x="9982524" y="11246659"/>
                </a:cubicBezTo>
                <a:cubicBezTo>
                  <a:pt x="9965942" y="11287495"/>
                  <a:pt x="9965820" y="11328910"/>
                  <a:pt x="9960410" y="11362346"/>
                </a:cubicBezTo>
                <a:cubicBezTo>
                  <a:pt x="9955582" y="11379322"/>
                  <a:pt x="9979440" y="11391074"/>
                  <a:pt x="9974612" y="11408051"/>
                </a:cubicBezTo>
                <a:cubicBezTo>
                  <a:pt x="9965034" y="11414394"/>
                  <a:pt x="9933196" y="11407929"/>
                  <a:pt x="9929962" y="11423849"/>
                </a:cubicBezTo>
                <a:cubicBezTo>
                  <a:pt x="9909214" y="11437593"/>
                  <a:pt x="9943706" y="11444597"/>
                  <a:pt x="9929300" y="11467917"/>
                </a:cubicBezTo>
                <a:cubicBezTo>
                  <a:pt x="9935644" y="11477493"/>
                  <a:pt x="9925406" y="11527906"/>
                  <a:pt x="9925406" y="11527906"/>
                </a:cubicBezTo>
                <a:cubicBezTo>
                  <a:pt x="9893444" y="11562856"/>
                  <a:pt x="9889398" y="11494348"/>
                  <a:pt x="9860670" y="11513379"/>
                </a:cubicBezTo>
                <a:cubicBezTo>
                  <a:pt x="9836688" y="11543043"/>
                  <a:pt x="9896554" y="11588351"/>
                  <a:pt x="9866228" y="11608439"/>
                </a:cubicBezTo>
                <a:cubicBezTo>
                  <a:pt x="9854476" y="11632298"/>
                  <a:pt x="9794486" y="11628405"/>
                  <a:pt x="9788144" y="11618829"/>
                </a:cubicBezTo>
                <a:cubicBezTo>
                  <a:pt x="9791254" y="11644325"/>
                  <a:pt x="9859100" y="11684347"/>
                  <a:pt x="9849524" y="11690691"/>
                </a:cubicBezTo>
                <a:cubicBezTo>
                  <a:pt x="9809622" y="11717122"/>
                  <a:pt x="9794486" y="11628405"/>
                  <a:pt x="9757818" y="11638917"/>
                </a:cubicBezTo>
                <a:cubicBezTo>
                  <a:pt x="9757818" y="11638917"/>
                  <a:pt x="9728304" y="11743431"/>
                  <a:pt x="9725194" y="11717935"/>
                </a:cubicBezTo>
                <a:cubicBezTo>
                  <a:pt x="9725070" y="11759351"/>
                  <a:pt x="9766486" y="11759473"/>
                  <a:pt x="9754734" y="11783332"/>
                </a:cubicBezTo>
                <a:cubicBezTo>
                  <a:pt x="9740328" y="11806652"/>
                  <a:pt x="9695680" y="11822450"/>
                  <a:pt x="9688280" y="11811278"/>
                </a:cubicBezTo>
                <a:cubicBezTo>
                  <a:pt x="9695680" y="11822450"/>
                  <a:pt x="9729968" y="11898480"/>
                  <a:pt x="9744374" y="11875159"/>
                </a:cubicBezTo>
                <a:cubicBezTo>
                  <a:pt x="9723502" y="11930319"/>
                  <a:pt x="9698128" y="11892014"/>
                  <a:pt x="9678976" y="11904701"/>
                </a:cubicBezTo>
                <a:cubicBezTo>
                  <a:pt x="9654994" y="11934365"/>
                  <a:pt x="9664446" y="11969437"/>
                  <a:pt x="9651098" y="11994353"/>
                </a:cubicBezTo>
                <a:cubicBezTo>
                  <a:pt x="9638290" y="12016616"/>
                  <a:pt x="9605392" y="12008555"/>
                  <a:pt x="9605392" y="12008555"/>
                </a:cubicBezTo>
                <a:cubicBezTo>
                  <a:pt x="9572890" y="12046159"/>
                  <a:pt x="9617418" y="12071776"/>
                  <a:pt x="9549570" y="12031754"/>
                </a:cubicBezTo>
                <a:cubicBezTo>
                  <a:pt x="9339606" y="11929721"/>
                  <a:pt x="9706162" y="12226550"/>
                  <a:pt x="9562680" y="12266481"/>
                </a:cubicBezTo>
                <a:cubicBezTo>
                  <a:pt x="9544106" y="12262710"/>
                  <a:pt x="9551506" y="12273882"/>
                  <a:pt x="9562680" y="12266481"/>
                </a:cubicBezTo>
                <a:cubicBezTo>
                  <a:pt x="9617716" y="12328767"/>
                  <a:pt x="9449980" y="12311283"/>
                  <a:pt x="9449980" y="12311283"/>
                </a:cubicBezTo>
                <a:cubicBezTo>
                  <a:pt x="9433274" y="12393534"/>
                  <a:pt x="9545974" y="12348733"/>
                  <a:pt x="9502840" y="12391084"/>
                </a:cubicBezTo>
                <a:cubicBezTo>
                  <a:pt x="9416570" y="12475785"/>
                  <a:pt x="9308796" y="12292284"/>
                  <a:pt x="9268894" y="12318715"/>
                </a:cubicBezTo>
                <a:cubicBezTo>
                  <a:pt x="9228992" y="12345146"/>
                  <a:pt x="9308010" y="12377767"/>
                  <a:pt x="9307888" y="12419183"/>
                </a:cubicBezTo>
                <a:lnTo>
                  <a:pt x="9271220" y="12429695"/>
                </a:lnTo>
                <a:cubicBezTo>
                  <a:pt x="9284962" y="12450443"/>
                  <a:pt x="9396756" y="12532541"/>
                  <a:pt x="9403098" y="12542117"/>
                </a:cubicBezTo>
                <a:cubicBezTo>
                  <a:pt x="9544554" y="12648196"/>
                  <a:pt x="9287288" y="12561422"/>
                  <a:pt x="9287288" y="12561422"/>
                </a:cubicBezTo>
                <a:cubicBezTo>
                  <a:pt x="9274478" y="12583686"/>
                  <a:pt x="9393672" y="12676956"/>
                  <a:pt x="9355284" y="12729940"/>
                </a:cubicBezTo>
                <a:cubicBezTo>
                  <a:pt x="9332898" y="12758547"/>
                  <a:pt x="9181204" y="12702880"/>
                  <a:pt x="9254814" y="12768937"/>
                </a:cubicBezTo>
                <a:cubicBezTo>
                  <a:pt x="9306740" y="12805726"/>
                  <a:pt x="9277076" y="12781745"/>
                  <a:pt x="9250918" y="12828925"/>
                </a:cubicBezTo>
                <a:cubicBezTo>
                  <a:pt x="9247686" y="12844845"/>
                  <a:pt x="9273992" y="12926160"/>
                  <a:pt x="9277226" y="12910241"/>
                </a:cubicBezTo>
                <a:lnTo>
                  <a:pt x="9262820" y="12933561"/>
                </a:lnTo>
                <a:cubicBezTo>
                  <a:pt x="9187184" y="13013515"/>
                  <a:pt x="9297314" y="12940565"/>
                  <a:pt x="9282784" y="13005301"/>
                </a:cubicBezTo>
                <a:cubicBezTo>
                  <a:pt x="9280608" y="13022817"/>
                  <a:pt x="9233430" y="12996660"/>
                  <a:pt x="9212558" y="13051820"/>
                </a:cubicBezTo>
                <a:cubicBezTo>
                  <a:pt x="9200806" y="13075679"/>
                  <a:pt x="9243818" y="13074743"/>
                  <a:pt x="9238988" y="13091720"/>
                </a:cubicBezTo>
                <a:cubicBezTo>
                  <a:pt x="9250160" y="13084320"/>
                  <a:pt x="9189510" y="13124495"/>
                  <a:pt x="9207026" y="13126671"/>
                </a:cubicBezTo>
                <a:cubicBezTo>
                  <a:pt x="9154436" y="13133950"/>
                  <a:pt x="9076080" y="13057259"/>
                  <a:pt x="9036302" y="13042275"/>
                </a:cubicBezTo>
                <a:cubicBezTo>
                  <a:pt x="8997062" y="13024638"/>
                  <a:pt x="8937072" y="13020745"/>
                  <a:pt x="8890950" y="12996184"/>
                </a:cubicBezTo>
                <a:cubicBezTo>
                  <a:pt x="8799784" y="12941757"/>
                  <a:pt x="8710378" y="12831052"/>
                  <a:pt x="8605590" y="12714462"/>
                </a:cubicBezTo>
                <a:cubicBezTo>
                  <a:pt x="8524122" y="12612276"/>
                  <a:pt x="8419336" y="12495685"/>
                  <a:pt x="8326696" y="12400900"/>
                </a:cubicBezTo>
                <a:cubicBezTo>
                  <a:pt x="7966334" y="11985152"/>
                  <a:pt x="7602740" y="11585324"/>
                  <a:pt x="7276668" y="11245606"/>
                </a:cubicBezTo>
                <a:cubicBezTo>
                  <a:pt x="6879638" y="10840370"/>
                  <a:pt x="6453606" y="10367084"/>
                  <a:pt x="6078838" y="9974657"/>
                </a:cubicBezTo>
                <a:cubicBezTo>
                  <a:pt x="6036490" y="9931524"/>
                  <a:pt x="6086240" y="9985829"/>
                  <a:pt x="6023802" y="9912371"/>
                </a:cubicBezTo>
                <a:cubicBezTo>
                  <a:pt x="5911076" y="9787262"/>
                  <a:pt x="6003054" y="9926116"/>
                  <a:pt x="6040656" y="9958615"/>
                </a:cubicBezTo>
                <a:cubicBezTo>
                  <a:pt x="6233254" y="10186968"/>
                  <a:pt x="6545584" y="10505938"/>
                  <a:pt x="6703894" y="10658261"/>
                </a:cubicBezTo>
                <a:cubicBezTo>
                  <a:pt x="7008284" y="10968712"/>
                  <a:pt x="7219912" y="11225793"/>
                  <a:pt x="7454942" y="11469669"/>
                </a:cubicBezTo>
                <a:cubicBezTo>
                  <a:pt x="7677202" y="11722003"/>
                  <a:pt x="7936010" y="12005240"/>
                  <a:pt x="8208560" y="12309226"/>
                </a:cubicBezTo>
                <a:cubicBezTo>
                  <a:pt x="8376324" y="12496621"/>
                  <a:pt x="8578374" y="12760045"/>
                  <a:pt x="8758948" y="12925177"/>
                </a:cubicBezTo>
                <a:cubicBezTo>
                  <a:pt x="8819870" y="12972082"/>
                  <a:pt x="8989934" y="13100546"/>
                  <a:pt x="8933178" y="13080733"/>
                </a:cubicBezTo>
                <a:cubicBezTo>
                  <a:pt x="8854158" y="13048111"/>
                  <a:pt x="8969184" y="13114290"/>
                  <a:pt x="8959608" y="13120633"/>
                </a:cubicBezTo>
                <a:cubicBezTo>
                  <a:pt x="9006788" y="13146790"/>
                  <a:pt x="9147310" y="13209857"/>
                  <a:pt x="9154586" y="13262445"/>
                </a:cubicBezTo>
                <a:cubicBezTo>
                  <a:pt x="9169844" y="13309746"/>
                  <a:pt x="9104174" y="13252208"/>
                  <a:pt x="9100280" y="13312196"/>
                </a:cubicBezTo>
                <a:cubicBezTo>
                  <a:pt x="9106622" y="13321773"/>
                  <a:pt x="9141114" y="13328777"/>
                  <a:pt x="9137882" y="13344696"/>
                </a:cubicBezTo>
                <a:cubicBezTo>
                  <a:pt x="9120244" y="13383936"/>
                  <a:pt x="9111452" y="13304796"/>
                  <a:pt x="9084236" y="13350379"/>
                </a:cubicBezTo>
                <a:cubicBezTo>
                  <a:pt x="9084236" y="13350379"/>
                  <a:pt x="9094748" y="13387047"/>
                  <a:pt x="9104324" y="13380704"/>
                </a:cubicBezTo>
                <a:cubicBezTo>
                  <a:pt x="9094748" y="13387047"/>
                  <a:pt x="9094748" y="13387047"/>
                  <a:pt x="9058078" y="13397559"/>
                </a:cubicBezTo>
                <a:cubicBezTo>
                  <a:pt x="8930788" y="13393467"/>
                  <a:pt x="9031112" y="13403868"/>
                  <a:pt x="9060892" y="13452426"/>
                </a:cubicBezTo>
                <a:lnTo>
                  <a:pt x="9064614" y="13463835"/>
                </a:lnTo>
                <a:lnTo>
                  <a:pt x="8544590" y="13463835"/>
                </a:lnTo>
                <a:lnTo>
                  <a:pt x="8534676" y="13439427"/>
                </a:lnTo>
                <a:cubicBezTo>
                  <a:pt x="8527706" y="13417637"/>
                  <a:pt x="8523922" y="13395458"/>
                  <a:pt x="8528710" y="13392286"/>
                </a:cubicBezTo>
                <a:cubicBezTo>
                  <a:pt x="8514966" y="13371537"/>
                  <a:pt x="8481530" y="13366129"/>
                  <a:pt x="8486360" y="13349152"/>
                </a:cubicBezTo>
                <a:cubicBezTo>
                  <a:pt x="8480016" y="13339576"/>
                  <a:pt x="8499170" y="13326889"/>
                  <a:pt x="8485426" y="13306141"/>
                </a:cubicBezTo>
                <a:cubicBezTo>
                  <a:pt x="8458996" y="13266240"/>
                  <a:pt x="8413534" y="13197612"/>
                  <a:pt x="8387104" y="13157711"/>
                </a:cubicBezTo>
                <a:cubicBezTo>
                  <a:pt x="8263288" y="13012392"/>
                  <a:pt x="8004480" y="12729154"/>
                  <a:pt x="7898096" y="12613621"/>
                </a:cubicBezTo>
                <a:cubicBezTo>
                  <a:pt x="7843060" y="12551336"/>
                  <a:pt x="7606394" y="12322322"/>
                  <a:pt x="7764042" y="12518714"/>
                </a:cubicBezTo>
                <a:cubicBezTo>
                  <a:pt x="7906888" y="12692761"/>
                  <a:pt x="7779838" y="12563362"/>
                  <a:pt x="7737488" y="12520229"/>
                </a:cubicBezTo>
                <a:cubicBezTo>
                  <a:pt x="7497710" y="12265720"/>
                  <a:pt x="7336290" y="12087901"/>
                  <a:pt x="7119834" y="11847797"/>
                </a:cubicBezTo>
                <a:cubicBezTo>
                  <a:pt x="7091228" y="11825412"/>
                  <a:pt x="6960010" y="11668921"/>
                  <a:pt x="7038244" y="11787026"/>
                </a:cubicBezTo>
                <a:cubicBezTo>
                  <a:pt x="7084762" y="11857251"/>
                  <a:pt x="7067246" y="11855076"/>
                  <a:pt x="7031238" y="11821519"/>
                </a:cubicBezTo>
                <a:cubicBezTo>
                  <a:pt x="6946538" y="11735252"/>
                  <a:pt x="6871414" y="11642642"/>
                  <a:pt x="6797804" y="11576586"/>
                </a:cubicBezTo>
                <a:cubicBezTo>
                  <a:pt x="6785118" y="11557434"/>
                  <a:pt x="6648492" y="11434378"/>
                  <a:pt x="6707696" y="11523755"/>
                </a:cubicBezTo>
                <a:cubicBezTo>
                  <a:pt x="6785930" y="11641860"/>
                  <a:pt x="6932132" y="11758573"/>
                  <a:pt x="7024772" y="11853358"/>
                </a:cubicBezTo>
                <a:cubicBezTo>
                  <a:pt x="7038516" y="11874106"/>
                  <a:pt x="7145480" y="11973181"/>
                  <a:pt x="7142246" y="11989101"/>
                </a:cubicBezTo>
                <a:cubicBezTo>
                  <a:pt x="7142246" y="11989101"/>
                  <a:pt x="7061714" y="11929926"/>
                  <a:pt x="7041626" y="11899602"/>
                </a:cubicBezTo>
                <a:cubicBezTo>
                  <a:pt x="7004024" y="11867102"/>
                  <a:pt x="6968016" y="11833545"/>
                  <a:pt x="6933068" y="11801584"/>
                </a:cubicBezTo>
                <a:cubicBezTo>
                  <a:pt x="6916214" y="11755340"/>
                  <a:pt x="6904338" y="11820614"/>
                  <a:pt x="6933068" y="11801584"/>
                </a:cubicBezTo>
                <a:cubicBezTo>
                  <a:pt x="7073738" y="11993147"/>
                  <a:pt x="7227880" y="12118379"/>
                  <a:pt x="7374896" y="12319518"/>
                </a:cubicBezTo>
                <a:cubicBezTo>
                  <a:pt x="7239782" y="12223015"/>
                  <a:pt x="7178402" y="12151153"/>
                  <a:pt x="7083192" y="12028219"/>
                </a:cubicBezTo>
                <a:cubicBezTo>
                  <a:pt x="6965718" y="11892476"/>
                  <a:pt x="6640702" y="11554354"/>
                  <a:pt x="6482392" y="11402031"/>
                </a:cubicBezTo>
                <a:cubicBezTo>
                  <a:pt x="6446384" y="11368474"/>
                  <a:pt x="6342656" y="11253479"/>
                  <a:pt x="6408202" y="11352432"/>
                </a:cubicBezTo>
                <a:cubicBezTo>
                  <a:pt x="6475926" y="11433870"/>
                  <a:pt x="6659732" y="11583082"/>
                  <a:pt x="6696672" y="11659651"/>
                </a:cubicBezTo>
                <a:cubicBezTo>
                  <a:pt x="6709360" y="11678803"/>
                  <a:pt x="6677520" y="11672338"/>
                  <a:pt x="6690206" y="11691490"/>
                </a:cubicBezTo>
                <a:cubicBezTo>
                  <a:pt x="6755754" y="11790443"/>
                  <a:pt x="6874012" y="11840702"/>
                  <a:pt x="6900320" y="11922018"/>
                </a:cubicBezTo>
                <a:cubicBezTo>
                  <a:pt x="6906664" y="11931594"/>
                  <a:pt x="6866884" y="11916610"/>
                  <a:pt x="6866884" y="11916610"/>
                </a:cubicBezTo>
                <a:cubicBezTo>
                  <a:pt x="6842902" y="11946274"/>
                  <a:pt x="6906002" y="11975663"/>
                  <a:pt x="6896424" y="11982006"/>
                </a:cubicBezTo>
                <a:cubicBezTo>
                  <a:pt x="6866100" y="12002094"/>
                  <a:pt x="6739050" y="11872695"/>
                  <a:pt x="6672840" y="11817810"/>
                </a:cubicBezTo>
                <a:cubicBezTo>
                  <a:pt x="6509784" y="11654854"/>
                  <a:pt x="6403400" y="11539320"/>
                  <a:pt x="6246146" y="11388593"/>
                </a:cubicBezTo>
                <a:cubicBezTo>
                  <a:pt x="6167790" y="11311903"/>
                  <a:pt x="6066236" y="11179393"/>
                  <a:pt x="6025400" y="11162812"/>
                </a:cubicBezTo>
                <a:cubicBezTo>
                  <a:pt x="6009480" y="11159580"/>
                  <a:pt x="5990328" y="11172267"/>
                  <a:pt x="5974408" y="11169034"/>
                </a:cubicBezTo>
                <a:cubicBezTo>
                  <a:pt x="5908198" y="11114149"/>
                  <a:pt x="5848994" y="11024772"/>
                  <a:pt x="5770636" y="10948082"/>
                </a:cubicBezTo>
                <a:cubicBezTo>
                  <a:pt x="5314404" y="10453469"/>
                  <a:pt x="4842250" y="9955623"/>
                  <a:pt x="4381848" y="9433918"/>
                </a:cubicBezTo>
                <a:cubicBezTo>
                  <a:pt x="4270718" y="9307751"/>
                  <a:pt x="4362696" y="9446605"/>
                  <a:pt x="4392360" y="9470586"/>
                </a:cubicBezTo>
                <a:cubicBezTo>
                  <a:pt x="4857384" y="10044340"/>
                  <a:pt x="5298484" y="10450236"/>
                  <a:pt x="5737202" y="10942674"/>
                </a:cubicBezTo>
                <a:cubicBezTo>
                  <a:pt x="5809754" y="11007135"/>
                  <a:pt x="5881644" y="11115664"/>
                  <a:pt x="5779428" y="11027223"/>
                </a:cubicBezTo>
                <a:cubicBezTo>
                  <a:pt x="5622176" y="10876496"/>
                  <a:pt x="5412724" y="10601899"/>
                  <a:pt x="5294588" y="10510224"/>
                </a:cubicBezTo>
                <a:cubicBezTo>
                  <a:pt x="5287188" y="10499052"/>
                  <a:pt x="5245772" y="10498930"/>
                  <a:pt x="5220856" y="10485583"/>
                </a:cubicBezTo>
                <a:cubicBezTo>
                  <a:pt x="5192250" y="10463198"/>
                  <a:pt x="5156366" y="10388226"/>
                  <a:pt x="5097038" y="10340264"/>
                </a:cubicBezTo>
                <a:cubicBezTo>
                  <a:pt x="4850918" y="10076179"/>
                  <a:pt x="4585768" y="9783365"/>
                  <a:pt x="4355568" y="9522513"/>
                </a:cubicBezTo>
                <a:cubicBezTo>
                  <a:pt x="4319560" y="9488955"/>
                  <a:pt x="4204658" y="9381362"/>
                  <a:pt x="4294064" y="9492066"/>
                </a:cubicBezTo>
                <a:cubicBezTo>
                  <a:pt x="4597670" y="9888002"/>
                  <a:pt x="4953406" y="10251701"/>
                  <a:pt x="5254564" y="10578071"/>
                </a:cubicBezTo>
                <a:cubicBezTo>
                  <a:pt x="5376866" y="10696837"/>
                  <a:pt x="5507150" y="10810317"/>
                  <a:pt x="5594962" y="10922079"/>
                </a:cubicBezTo>
                <a:cubicBezTo>
                  <a:pt x="5658994" y="10994479"/>
                  <a:pt x="5693282" y="11070509"/>
                  <a:pt x="5608582" y="10984243"/>
                </a:cubicBezTo>
                <a:cubicBezTo>
                  <a:pt x="5017236" y="10393126"/>
                  <a:pt x="4536290" y="9816140"/>
                  <a:pt x="3964758" y="9168268"/>
                </a:cubicBezTo>
                <a:cubicBezTo>
                  <a:pt x="3936152" y="9145883"/>
                  <a:pt x="3718637" y="8904183"/>
                  <a:pt x="3709061" y="8910526"/>
                </a:cubicBezTo>
                <a:cubicBezTo>
                  <a:pt x="3678736" y="8930614"/>
                  <a:pt x="3735491" y="8950427"/>
                  <a:pt x="3735491" y="8950427"/>
                </a:cubicBezTo>
                <a:cubicBezTo>
                  <a:pt x="3924856" y="9194699"/>
                  <a:pt x="4067246" y="9343790"/>
                  <a:pt x="4233414" y="9532242"/>
                </a:cubicBezTo>
                <a:cubicBezTo>
                  <a:pt x="4246100" y="9551394"/>
                  <a:pt x="4488988" y="9831399"/>
                  <a:pt x="4385258" y="9716405"/>
                </a:cubicBezTo>
                <a:cubicBezTo>
                  <a:pt x="4201574" y="9525776"/>
                  <a:pt x="4064014" y="9359709"/>
                  <a:pt x="3889906" y="9162738"/>
                </a:cubicBezTo>
                <a:cubicBezTo>
                  <a:pt x="3866586" y="9148333"/>
                  <a:pt x="3751684" y="9040740"/>
                  <a:pt x="3819408" y="9122177"/>
                </a:cubicBezTo>
                <a:cubicBezTo>
                  <a:pt x="4044198" y="9416465"/>
                  <a:pt x="4280742" y="9686894"/>
                  <a:pt x="4528376" y="9977532"/>
                </a:cubicBezTo>
                <a:cubicBezTo>
                  <a:pt x="4692908" y="10180847"/>
                  <a:pt x="4896800" y="10360383"/>
                  <a:pt x="5050820" y="10527030"/>
                </a:cubicBezTo>
                <a:cubicBezTo>
                  <a:pt x="5077250" y="10566930"/>
                  <a:pt x="5175572" y="10715360"/>
                  <a:pt x="5194724" y="10702673"/>
                </a:cubicBezTo>
                <a:cubicBezTo>
                  <a:pt x="5161166" y="10738681"/>
                  <a:pt x="4951052" y="10508152"/>
                  <a:pt x="4982312" y="10531076"/>
                </a:cubicBezTo>
                <a:cubicBezTo>
                  <a:pt x="4775308" y="10326044"/>
                  <a:pt x="4657958" y="10148885"/>
                  <a:pt x="4437210" y="9923105"/>
                </a:cubicBezTo>
                <a:cubicBezTo>
                  <a:pt x="4399608" y="9890605"/>
                  <a:pt x="4339162" y="9861755"/>
                  <a:pt x="4312732" y="9821854"/>
                </a:cubicBezTo>
                <a:cubicBezTo>
                  <a:pt x="4203114" y="9722241"/>
                  <a:pt x="4040180" y="9517869"/>
                  <a:pt x="3965056" y="9425259"/>
                </a:cubicBezTo>
                <a:cubicBezTo>
                  <a:pt x="3894680" y="9343282"/>
                  <a:pt x="3849220" y="9274653"/>
                  <a:pt x="3822790" y="9234753"/>
                </a:cubicBezTo>
                <a:cubicBezTo>
                  <a:pt x="3810104" y="9215601"/>
                  <a:pt x="3770862" y="9197963"/>
                  <a:pt x="3734856" y="9164407"/>
                </a:cubicBezTo>
                <a:cubicBezTo>
                  <a:pt x="3619953" y="9056812"/>
                  <a:pt x="3527976" y="8917959"/>
                  <a:pt x="3632640" y="9075965"/>
                </a:cubicBezTo>
                <a:cubicBezTo>
                  <a:pt x="3849370" y="9403149"/>
                  <a:pt x="4127992" y="9629630"/>
                  <a:pt x="4387732" y="9955879"/>
                </a:cubicBezTo>
                <a:cubicBezTo>
                  <a:pt x="4617270" y="10260801"/>
                  <a:pt x="4840194" y="10469066"/>
                  <a:pt x="5030220" y="10669269"/>
                </a:cubicBezTo>
                <a:cubicBezTo>
                  <a:pt x="5141352" y="10795436"/>
                  <a:pt x="5332434" y="10997236"/>
                  <a:pt x="5467424" y="11135154"/>
                </a:cubicBezTo>
                <a:cubicBezTo>
                  <a:pt x="5536206" y="11218188"/>
                  <a:pt x="5672710" y="11382659"/>
                  <a:pt x="5552002" y="11262836"/>
                </a:cubicBezTo>
                <a:cubicBezTo>
                  <a:pt x="5342822" y="11075320"/>
                  <a:pt x="5250844" y="10936465"/>
                  <a:pt x="5060818" y="10736262"/>
                </a:cubicBezTo>
                <a:cubicBezTo>
                  <a:pt x="4902508" y="10583939"/>
                  <a:pt x="4701972" y="10347067"/>
                  <a:pt x="4532572" y="10174534"/>
                </a:cubicBezTo>
                <a:cubicBezTo>
                  <a:pt x="4416612" y="10065344"/>
                  <a:pt x="4557282" y="10256908"/>
                  <a:pt x="4593288" y="10290464"/>
                </a:cubicBezTo>
                <a:cubicBezTo>
                  <a:pt x="4884870" y="10623178"/>
                  <a:pt x="5165482" y="10894268"/>
                  <a:pt x="5446552" y="11190314"/>
                </a:cubicBezTo>
                <a:cubicBezTo>
                  <a:pt x="5564026" y="11326057"/>
                  <a:pt x="5477150" y="11257306"/>
                  <a:pt x="5421056" y="11193425"/>
                </a:cubicBezTo>
                <a:cubicBezTo>
                  <a:pt x="5318840" y="11104983"/>
                  <a:pt x="5377110" y="11151349"/>
                  <a:pt x="5328418" y="11098640"/>
                </a:cubicBezTo>
                <a:cubicBezTo>
                  <a:pt x="4350280" y="10051875"/>
                  <a:pt x="3251680" y="8802457"/>
                  <a:pt x="2346879" y="7734669"/>
                </a:cubicBezTo>
                <a:cubicBezTo>
                  <a:pt x="2221465" y="7590407"/>
                  <a:pt x="2104114" y="7413249"/>
                  <a:pt x="2008904" y="7290314"/>
                </a:cubicBezTo>
                <a:cubicBezTo>
                  <a:pt x="1996217" y="7271162"/>
                  <a:pt x="1805919" y="6983879"/>
                  <a:pt x="1789998" y="6980647"/>
                </a:cubicBezTo>
                <a:cubicBezTo>
                  <a:pt x="1766678" y="6966242"/>
                  <a:pt x="1802023" y="7043867"/>
                  <a:pt x="1834797" y="7093344"/>
                </a:cubicBezTo>
                <a:cubicBezTo>
                  <a:pt x="1878743" y="7135420"/>
                  <a:pt x="1845969" y="7085943"/>
                  <a:pt x="1878743" y="7135420"/>
                </a:cubicBezTo>
                <a:cubicBezTo>
                  <a:pt x="2058531" y="7386036"/>
                  <a:pt x="2270159" y="7643117"/>
                  <a:pt x="2427684" y="7880924"/>
                </a:cubicBezTo>
                <a:cubicBezTo>
                  <a:pt x="2506975" y="8000625"/>
                  <a:pt x="2363071" y="7824982"/>
                  <a:pt x="2306977" y="7761100"/>
                </a:cubicBezTo>
                <a:cubicBezTo>
                  <a:pt x="2142447" y="7557786"/>
                  <a:pt x="2005009" y="7350303"/>
                  <a:pt x="1864337" y="7158740"/>
                </a:cubicBezTo>
                <a:cubicBezTo>
                  <a:pt x="1798790" y="7059787"/>
                  <a:pt x="1609302" y="6856930"/>
                  <a:pt x="1562908" y="6745290"/>
                </a:cubicBezTo>
                <a:cubicBezTo>
                  <a:pt x="1516513" y="6633649"/>
                  <a:pt x="1555780" y="6821197"/>
                  <a:pt x="1572757" y="6826026"/>
                </a:cubicBezTo>
                <a:cubicBezTo>
                  <a:pt x="1509535" y="6838053"/>
                  <a:pt x="1418342" y="6613714"/>
                  <a:pt x="1405655" y="6594562"/>
                </a:cubicBezTo>
                <a:cubicBezTo>
                  <a:pt x="1340769" y="6451540"/>
                  <a:pt x="1209013" y="6297703"/>
                  <a:pt x="1268730" y="6214516"/>
                </a:cubicBezTo>
                <a:cubicBezTo>
                  <a:pt x="1278306" y="6208173"/>
                  <a:pt x="1362857" y="6165943"/>
                  <a:pt x="1381429" y="6169714"/>
                </a:cubicBezTo>
                <a:cubicBezTo>
                  <a:pt x="1381429" y="6169714"/>
                  <a:pt x="1370134" y="6218531"/>
                  <a:pt x="1379711" y="6212187"/>
                </a:cubicBezTo>
                <a:cubicBezTo>
                  <a:pt x="1410036" y="6192099"/>
                  <a:pt x="1379711" y="6212187"/>
                  <a:pt x="1400583" y="6157027"/>
                </a:cubicBezTo>
                <a:cubicBezTo>
                  <a:pt x="1429973" y="6093928"/>
                  <a:pt x="1489962" y="6097821"/>
                  <a:pt x="1433207" y="6078009"/>
                </a:cubicBezTo>
                <a:cubicBezTo>
                  <a:pt x="1360531" y="6054964"/>
                  <a:pt x="1504948" y="6058043"/>
                  <a:pt x="1516121" y="6050642"/>
                </a:cubicBezTo>
                <a:cubicBezTo>
                  <a:pt x="1551193" y="6041187"/>
                  <a:pt x="1503434" y="6031490"/>
                  <a:pt x="1535396" y="5996540"/>
                </a:cubicBezTo>
                <a:cubicBezTo>
                  <a:pt x="1546569" y="5989139"/>
                  <a:pt x="1587984" y="5989260"/>
                  <a:pt x="1591218" y="5973341"/>
                </a:cubicBezTo>
                <a:cubicBezTo>
                  <a:pt x="1615200" y="5943677"/>
                  <a:pt x="1598346" y="5897433"/>
                  <a:pt x="1621271" y="5866174"/>
                </a:cubicBezTo>
                <a:cubicBezTo>
                  <a:pt x="1654829" y="5830165"/>
                  <a:pt x="1716332" y="5860612"/>
                  <a:pt x="1710651" y="5806968"/>
                </a:cubicBezTo>
                <a:cubicBezTo>
                  <a:pt x="1707541" y="5781472"/>
                  <a:pt x="1621271" y="5866174"/>
                  <a:pt x="1630970" y="5818414"/>
                </a:cubicBezTo>
                <a:cubicBezTo>
                  <a:pt x="1639032" y="5785518"/>
                  <a:pt x="1744332" y="5729545"/>
                  <a:pt x="1816196" y="5668163"/>
                </a:cubicBezTo>
                <a:cubicBezTo>
                  <a:pt x="1827369" y="5660762"/>
                  <a:pt x="1928501" y="5577698"/>
                  <a:pt x="1922158" y="5568121"/>
                </a:cubicBezTo>
                <a:cubicBezTo>
                  <a:pt x="1941311" y="5555434"/>
                  <a:pt x="1898960" y="5512301"/>
                  <a:pt x="1902194" y="5496382"/>
                </a:cubicBezTo>
                <a:cubicBezTo>
                  <a:pt x="1931585" y="5433283"/>
                  <a:pt x="2162394" y="5310245"/>
                  <a:pt x="2186376" y="5280582"/>
                </a:cubicBezTo>
                <a:cubicBezTo>
                  <a:pt x="2207125" y="5266837"/>
                  <a:pt x="2219000" y="5201562"/>
                  <a:pt x="2212657" y="5191987"/>
                </a:cubicBezTo>
                <a:cubicBezTo>
                  <a:pt x="2233406" y="5178242"/>
                  <a:pt x="2252559" y="5165555"/>
                  <a:pt x="2265907" y="5140639"/>
                </a:cubicBezTo>
                <a:cubicBezTo>
                  <a:pt x="2285060" y="5127951"/>
                  <a:pt x="2371330" y="5043250"/>
                  <a:pt x="2380906" y="5036906"/>
                </a:cubicBezTo>
                <a:cubicBezTo>
                  <a:pt x="2398545" y="4997667"/>
                  <a:pt x="2381691" y="4951423"/>
                  <a:pt x="2400844" y="4938736"/>
                </a:cubicBezTo>
                <a:cubicBezTo>
                  <a:pt x="2404077" y="4922816"/>
                  <a:pt x="2450322" y="4905961"/>
                  <a:pt x="2480648" y="4885874"/>
                </a:cubicBezTo>
                <a:cubicBezTo>
                  <a:pt x="2504629" y="4856209"/>
                  <a:pt x="2522848" y="4800511"/>
                  <a:pt x="2543597" y="4786767"/>
                </a:cubicBezTo>
                <a:cubicBezTo>
                  <a:pt x="2589965" y="4728496"/>
                  <a:pt x="2668050" y="4718106"/>
                  <a:pt x="2669769" y="4675633"/>
                </a:cubicBezTo>
                <a:cubicBezTo>
                  <a:pt x="2665601" y="4648542"/>
                  <a:pt x="2512973" y="4549864"/>
                  <a:pt x="2445127" y="4509841"/>
                </a:cubicBezTo>
                <a:cubicBezTo>
                  <a:pt x="2369341" y="4461300"/>
                  <a:pt x="2323758" y="4434086"/>
                  <a:pt x="2252801" y="4368568"/>
                </a:cubicBezTo>
                <a:cubicBezTo>
                  <a:pt x="2322823" y="4391076"/>
                  <a:pt x="2473856" y="4490810"/>
                  <a:pt x="2571447" y="4527203"/>
                </a:cubicBezTo>
                <a:cubicBezTo>
                  <a:pt x="2666386" y="4563058"/>
                  <a:pt x="2551361" y="4496880"/>
                  <a:pt x="2527501" y="4485128"/>
                </a:cubicBezTo>
                <a:cubicBezTo>
                  <a:pt x="2294217" y="4368690"/>
                  <a:pt x="2078571" y="4213013"/>
                  <a:pt x="1877250" y="4061625"/>
                </a:cubicBezTo>
                <a:cubicBezTo>
                  <a:pt x="1677524" y="3909180"/>
                  <a:pt x="1441129" y="3767247"/>
                  <a:pt x="1222831" y="3611031"/>
                </a:cubicBezTo>
                <a:cubicBezTo>
                  <a:pt x="994499" y="3436201"/>
                  <a:pt x="760280" y="3276752"/>
                  <a:pt x="570131" y="3117963"/>
                </a:cubicBezTo>
                <a:cubicBezTo>
                  <a:pt x="692557" y="3195314"/>
                  <a:pt x="825016" y="3291278"/>
                  <a:pt x="944209" y="3384548"/>
                </a:cubicBezTo>
                <a:lnTo>
                  <a:pt x="1071921" y="3469880"/>
                </a:lnTo>
                <a:cubicBezTo>
                  <a:pt x="1092670" y="3456135"/>
                  <a:pt x="996797" y="3377270"/>
                  <a:pt x="974534" y="3364461"/>
                </a:cubicBezTo>
                <a:cubicBezTo>
                  <a:pt x="707542" y="3155535"/>
                  <a:pt x="372042" y="2950656"/>
                  <a:pt x="150176" y="2743987"/>
                </a:cubicBezTo>
                <a:cubicBezTo>
                  <a:pt x="402490" y="2889154"/>
                  <a:pt x="677879" y="3131555"/>
                  <a:pt x="928017" y="3294236"/>
                </a:cubicBezTo>
                <a:cubicBezTo>
                  <a:pt x="852231" y="3245695"/>
                  <a:pt x="986286" y="3340602"/>
                  <a:pt x="991116" y="3323625"/>
                </a:cubicBezTo>
                <a:cubicBezTo>
                  <a:pt x="997582" y="3291786"/>
                  <a:pt x="937593" y="3287893"/>
                  <a:pt x="937593" y="3287893"/>
                </a:cubicBezTo>
                <a:cubicBezTo>
                  <a:pt x="648338" y="3066158"/>
                  <a:pt x="373884" y="2866768"/>
                  <a:pt x="117525" y="2653096"/>
                </a:cubicBezTo>
                <a:cubicBezTo>
                  <a:pt x="180624" y="2682485"/>
                  <a:pt x="240490" y="2727793"/>
                  <a:pt x="305103" y="2783735"/>
                </a:cubicBezTo>
                <a:cubicBezTo>
                  <a:pt x="334767" y="2807716"/>
                  <a:pt x="487852" y="2931350"/>
                  <a:pt x="497428" y="2925007"/>
                </a:cubicBezTo>
                <a:cubicBezTo>
                  <a:pt x="527754" y="2904919"/>
                  <a:pt x="365092" y="2787628"/>
                  <a:pt x="377779" y="2806780"/>
                </a:cubicBezTo>
                <a:cubicBezTo>
                  <a:pt x="341772" y="2773223"/>
                  <a:pt x="256410" y="2731025"/>
                  <a:pt x="236323" y="2700701"/>
                </a:cubicBezTo>
                <a:cubicBezTo>
                  <a:pt x="226869" y="2665629"/>
                  <a:pt x="368325" y="2771708"/>
                  <a:pt x="368325" y="2771708"/>
                </a:cubicBezTo>
                <a:cubicBezTo>
                  <a:pt x="633203" y="2977442"/>
                  <a:pt x="873765" y="3146467"/>
                  <a:pt x="1095753" y="3311720"/>
                </a:cubicBezTo>
                <a:cubicBezTo>
                  <a:pt x="1118017" y="3324529"/>
                  <a:pt x="1368032" y="3528626"/>
                  <a:pt x="1392014" y="3498962"/>
                </a:cubicBezTo>
                <a:cubicBezTo>
                  <a:pt x="1404823" y="3476699"/>
                  <a:pt x="1225185" y="3354579"/>
                  <a:pt x="1354411" y="3466462"/>
                </a:cubicBezTo>
                <a:cubicBezTo>
                  <a:pt x="1148342" y="3304441"/>
                  <a:pt x="962360" y="3172745"/>
                  <a:pt x="761038" y="3021358"/>
                </a:cubicBezTo>
                <a:cubicBezTo>
                  <a:pt x="754695" y="3011781"/>
                  <a:pt x="540563" y="2882657"/>
                  <a:pt x="536396" y="2855565"/>
                </a:cubicBezTo>
                <a:cubicBezTo>
                  <a:pt x="554035" y="2816325"/>
                  <a:pt x="676338" y="2935091"/>
                  <a:pt x="676338" y="2935091"/>
                </a:cubicBezTo>
                <a:cubicBezTo>
                  <a:pt x="945506" y="3126501"/>
                  <a:pt x="1096538" y="3226237"/>
                  <a:pt x="1349787" y="3414414"/>
                </a:cubicBezTo>
                <a:cubicBezTo>
                  <a:pt x="1372050" y="3427222"/>
                  <a:pt x="1607783" y="3613224"/>
                  <a:pt x="1622188" y="3589904"/>
                </a:cubicBezTo>
                <a:cubicBezTo>
                  <a:pt x="1618021" y="3562812"/>
                  <a:pt x="1411290" y="3444860"/>
                  <a:pt x="1433553" y="3457669"/>
                </a:cubicBezTo>
                <a:cubicBezTo>
                  <a:pt x="1368940" y="3401726"/>
                  <a:pt x="1323356" y="3374513"/>
                  <a:pt x="1249747" y="3308456"/>
                </a:cubicBezTo>
                <a:cubicBezTo>
                  <a:pt x="1374349" y="3368292"/>
                  <a:pt x="1474389" y="3474249"/>
                  <a:pt x="1589414" y="3540427"/>
                </a:cubicBezTo>
                <a:cubicBezTo>
                  <a:pt x="1618021" y="3562812"/>
                  <a:pt x="1662090" y="3563473"/>
                  <a:pt x="1707673" y="3590686"/>
                </a:cubicBezTo>
                <a:cubicBezTo>
                  <a:pt x="1831218" y="3648926"/>
                  <a:pt x="1986418" y="3775753"/>
                  <a:pt x="2101443" y="3841932"/>
                </a:cubicBezTo>
                <a:cubicBezTo>
                  <a:pt x="2062203" y="3824294"/>
                  <a:pt x="2154966" y="3877664"/>
                  <a:pt x="2164543" y="3871320"/>
                </a:cubicBezTo>
                <a:cubicBezTo>
                  <a:pt x="2194868" y="3851233"/>
                  <a:pt x="2075013" y="3802031"/>
                  <a:pt x="2068669" y="3792455"/>
                </a:cubicBezTo>
                <a:cubicBezTo>
                  <a:pt x="1782525" y="3596216"/>
                  <a:pt x="1503780" y="3411150"/>
                  <a:pt x="1253764" y="3207053"/>
                </a:cubicBezTo>
                <a:cubicBezTo>
                  <a:pt x="1523595" y="3354394"/>
                  <a:pt x="1683419" y="3533270"/>
                  <a:pt x="1947963" y="3672632"/>
                </a:cubicBezTo>
                <a:cubicBezTo>
                  <a:pt x="1936790" y="3680032"/>
                  <a:pt x="2129320" y="3752279"/>
                  <a:pt x="2046134" y="3692566"/>
                </a:cubicBezTo>
                <a:cubicBezTo>
                  <a:pt x="1753646" y="3486751"/>
                  <a:pt x="1498221" y="3316089"/>
                  <a:pt x="1238630" y="3118336"/>
                </a:cubicBezTo>
                <a:cubicBezTo>
                  <a:pt x="1177707" y="3071432"/>
                  <a:pt x="1041080" y="2948376"/>
                  <a:pt x="1185769" y="3038535"/>
                </a:cubicBezTo>
                <a:cubicBezTo>
                  <a:pt x="1359064" y="3151080"/>
                  <a:pt x="1550933" y="3267395"/>
                  <a:pt x="1736915" y="3399092"/>
                </a:cubicBezTo>
                <a:cubicBezTo>
                  <a:pt x="1790437" y="3434824"/>
                  <a:pt x="1987053" y="3561774"/>
                  <a:pt x="1839254" y="3446118"/>
                </a:cubicBezTo>
                <a:cubicBezTo>
                  <a:pt x="1556341" y="3233960"/>
                  <a:pt x="1208155" y="3009928"/>
                  <a:pt x="956503" y="2820694"/>
                </a:cubicBezTo>
                <a:cubicBezTo>
                  <a:pt x="866973" y="2751404"/>
                  <a:pt x="723341" y="2662841"/>
                  <a:pt x="637045" y="2577632"/>
                </a:cubicBezTo>
                <a:cubicBezTo>
                  <a:pt x="594695" y="2534499"/>
                  <a:pt x="571498" y="2478679"/>
                  <a:pt x="549235" y="2465870"/>
                </a:cubicBezTo>
                <a:cubicBezTo>
                  <a:pt x="494198" y="2403585"/>
                  <a:pt x="391859" y="2356558"/>
                  <a:pt x="329422" y="2283101"/>
                </a:cubicBezTo>
                <a:cubicBezTo>
                  <a:pt x="310392" y="2254373"/>
                  <a:pt x="306224" y="2227280"/>
                  <a:pt x="283961" y="2214472"/>
                </a:cubicBezTo>
                <a:cubicBezTo>
                  <a:pt x="263874" y="2184147"/>
                  <a:pt x="205605" y="2137782"/>
                  <a:pt x="152082" y="2102049"/>
                </a:cubicBezTo>
                <a:cubicBezTo>
                  <a:pt x="93812" y="2055684"/>
                  <a:pt x="-24324" y="1964009"/>
                  <a:pt x="32432" y="1983822"/>
                </a:cubicBezTo>
                <a:cubicBezTo>
                  <a:pt x="80191" y="1993520"/>
                  <a:pt x="153801" y="2059577"/>
                  <a:pt x="182407" y="2081962"/>
                </a:cubicBezTo>
                <a:cubicBezTo>
                  <a:pt x="388600" y="2202567"/>
                  <a:pt x="-37283" y="1857777"/>
                  <a:pt x="116859" y="1983008"/>
                </a:cubicBezTo>
                <a:cubicBezTo>
                  <a:pt x="215966" y="2045955"/>
                  <a:pt x="322929" y="2145029"/>
                  <a:pt x="412458" y="2214319"/>
                </a:cubicBezTo>
                <a:cubicBezTo>
                  <a:pt x="494048" y="2275089"/>
                  <a:pt x="447531" y="2204864"/>
                  <a:pt x="412581" y="2172903"/>
                </a:cubicBezTo>
                <a:cubicBezTo>
                  <a:pt x="340567" y="2105789"/>
                  <a:pt x="334224" y="2096213"/>
                  <a:pt x="283935" y="2044561"/>
                </a:cubicBezTo>
                <a:cubicBezTo>
                  <a:pt x="221498" y="1971104"/>
                  <a:pt x="51312" y="1884055"/>
                  <a:pt x="57778" y="1852215"/>
                </a:cubicBezTo>
                <a:cubicBezTo>
                  <a:pt x="61012" y="1836296"/>
                  <a:pt x="201411" y="1940779"/>
                  <a:pt x="185491" y="1937546"/>
                </a:cubicBezTo>
                <a:cubicBezTo>
                  <a:pt x="215154" y="1961527"/>
                  <a:pt x="320604" y="2034049"/>
                  <a:pt x="323837" y="2018129"/>
                </a:cubicBezTo>
                <a:cubicBezTo>
                  <a:pt x="327609" y="1999557"/>
                  <a:pt x="196786" y="1888731"/>
                  <a:pt x="165527" y="1865807"/>
                </a:cubicBezTo>
                <a:cubicBezTo>
                  <a:pt x="152840" y="1846655"/>
                  <a:pt x="-7769" y="1753262"/>
                  <a:pt x="294" y="1720366"/>
                </a:cubicBezTo>
                <a:cubicBezTo>
                  <a:pt x="9870" y="1714023"/>
                  <a:pt x="192619" y="1861638"/>
                  <a:pt x="176699" y="1858406"/>
                </a:cubicBezTo>
                <a:cubicBezTo>
                  <a:pt x="202195" y="1855295"/>
                  <a:pt x="219834" y="1816055"/>
                  <a:pt x="185342" y="1809051"/>
                </a:cubicBezTo>
                <a:cubicBezTo>
                  <a:pt x="235754" y="1819288"/>
                  <a:pt x="178998" y="1799474"/>
                  <a:pt x="239921" y="1846379"/>
                </a:cubicBezTo>
                <a:cubicBezTo>
                  <a:pt x="320454" y="1905554"/>
                  <a:pt x="281337" y="1846501"/>
                  <a:pt x="281337" y="1846501"/>
                </a:cubicBezTo>
                <a:cubicBezTo>
                  <a:pt x="254907" y="1806601"/>
                  <a:pt x="157397" y="1742598"/>
                  <a:pt x="144710" y="1723446"/>
                </a:cubicBezTo>
                <a:cubicBezTo>
                  <a:pt x="144710" y="1723446"/>
                  <a:pt x="157520" y="1701182"/>
                  <a:pt x="169272" y="1677323"/>
                </a:cubicBezTo>
                <a:cubicBezTo>
                  <a:pt x="176673" y="1688495"/>
                  <a:pt x="183016" y="1698072"/>
                  <a:pt x="183016" y="1698072"/>
                </a:cubicBezTo>
                <a:cubicBezTo>
                  <a:pt x="190021" y="1663579"/>
                  <a:pt x="180445" y="1669922"/>
                  <a:pt x="169272" y="1677323"/>
                </a:cubicBezTo>
                <a:cubicBezTo>
                  <a:pt x="140666" y="1654938"/>
                  <a:pt x="88739" y="1618149"/>
                  <a:pt x="88739" y="1618149"/>
                </a:cubicBezTo>
                <a:cubicBezTo>
                  <a:pt x="87805" y="1575137"/>
                  <a:pt x="143899" y="1639018"/>
                  <a:pt x="143899" y="1639018"/>
                </a:cubicBezTo>
                <a:cubicBezTo>
                  <a:pt x="183678" y="1654003"/>
                  <a:pt x="324199" y="1717070"/>
                  <a:pt x="314623" y="1723414"/>
                </a:cubicBezTo>
                <a:cubicBezTo>
                  <a:pt x="337009" y="1694807"/>
                  <a:pt x="259586" y="1661128"/>
                  <a:pt x="199720" y="1615820"/>
                </a:cubicBezTo>
                <a:cubicBezTo>
                  <a:pt x="163714" y="1582263"/>
                  <a:pt x="3228" y="1447456"/>
                  <a:pt x="110853" y="1502462"/>
                </a:cubicBezTo>
                <a:cubicBezTo>
                  <a:pt x="156436" y="1529675"/>
                  <a:pt x="194039" y="1562175"/>
                  <a:pt x="245965" y="1598965"/>
                </a:cubicBezTo>
                <a:cubicBezTo>
                  <a:pt x="440944" y="1740776"/>
                  <a:pt x="472784" y="1747241"/>
                  <a:pt x="643903" y="1877301"/>
                </a:cubicBezTo>
                <a:cubicBezTo>
                  <a:pt x="666166" y="1890110"/>
                  <a:pt x="843629" y="2029747"/>
                  <a:pt x="781192" y="1956289"/>
                </a:cubicBezTo>
                <a:cubicBezTo>
                  <a:pt x="732498" y="1903580"/>
                  <a:pt x="594153" y="1822997"/>
                  <a:pt x="559203" y="1791036"/>
                </a:cubicBezTo>
                <a:cubicBezTo>
                  <a:pt x="433667" y="1688189"/>
                  <a:pt x="311363" y="1569423"/>
                  <a:pt x="220320" y="1473580"/>
                </a:cubicBezTo>
                <a:cubicBezTo>
                  <a:pt x="118104" y="1385139"/>
                  <a:pt x="319426" y="1536526"/>
                  <a:pt x="332235" y="1514263"/>
                </a:cubicBezTo>
                <a:cubicBezTo>
                  <a:pt x="352984" y="1500519"/>
                  <a:pt x="26126" y="1246285"/>
                  <a:pt x="152324" y="1305063"/>
                </a:cubicBezTo>
                <a:cubicBezTo>
                  <a:pt x="181988" y="1329044"/>
                  <a:pt x="375370" y="1471912"/>
                  <a:pt x="394523" y="1459226"/>
                </a:cubicBezTo>
                <a:cubicBezTo>
                  <a:pt x="405696" y="1451825"/>
                  <a:pt x="387907" y="1362569"/>
                  <a:pt x="394251" y="1372145"/>
                </a:cubicBezTo>
                <a:lnTo>
                  <a:pt x="400594" y="1381721"/>
                </a:lnTo>
                <a:cubicBezTo>
                  <a:pt x="400594" y="1381721"/>
                  <a:pt x="400594" y="1381721"/>
                  <a:pt x="394251" y="1372145"/>
                </a:cubicBezTo>
                <a:cubicBezTo>
                  <a:pt x="387907" y="1362569"/>
                  <a:pt x="381564" y="1352993"/>
                  <a:pt x="375220" y="1343417"/>
                </a:cubicBezTo>
                <a:cubicBezTo>
                  <a:pt x="414999" y="1358401"/>
                  <a:pt x="540536" y="1461248"/>
                  <a:pt x="447896" y="1366462"/>
                </a:cubicBezTo>
                <a:cubicBezTo>
                  <a:pt x="338280" y="1266848"/>
                  <a:pt x="495076" y="1392619"/>
                  <a:pt x="553345" y="1438984"/>
                </a:cubicBezTo>
                <a:cubicBezTo>
                  <a:pt x="907214" y="1716661"/>
                  <a:pt x="1292341" y="2017260"/>
                  <a:pt x="1609808" y="2215715"/>
                </a:cubicBezTo>
                <a:cubicBezTo>
                  <a:pt x="1633128" y="2230120"/>
                  <a:pt x="1628960" y="2203028"/>
                  <a:pt x="1609808" y="2215715"/>
                </a:cubicBezTo>
                <a:cubicBezTo>
                  <a:pt x="1502306" y="2119293"/>
                  <a:pt x="1344930" y="2009981"/>
                  <a:pt x="1197131" y="1894327"/>
                </a:cubicBezTo>
                <a:cubicBezTo>
                  <a:pt x="1033412" y="1775439"/>
                  <a:pt x="895189" y="1653440"/>
                  <a:pt x="766542" y="1525097"/>
                </a:cubicBezTo>
                <a:cubicBezTo>
                  <a:pt x="736879" y="1501116"/>
                  <a:pt x="503718" y="1343264"/>
                  <a:pt x="510723" y="1308771"/>
                </a:cubicBezTo>
                <a:cubicBezTo>
                  <a:pt x="506951" y="1327344"/>
                  <a:pt x="655412" y="1398930"/>
                  <a:pt x="642725" y="1379778"/>
                </a:cubicBezTo>
                <a:cubicBezTo>
                  <a:pt x="655412" y="1398930"/>
                  <a:pt x="652302" y="1373435"/>
                  <a:pt x="642725" y="1379778"/>
                </a:cubicBezTo>
                <a:cubicBezTo>
                  <a:pt x="569777" y="1269653"/>
                  <a:pt x="438832" y="1200242"/>
                  <a:pt x="346192" y="1105457"/>
                </a:cubicBezTo>
                <a:cubicBezTo>
                  <a:pt x="201626" y="973882"/>
                  <a:pt x="376518" y="1085369"/>
                  <a:pt x="386094" y="1079026"/>
                </a:cubicBezTo>
                <a:cubicBezTo>
                  <a:pt x="395671" y="1072682"/>
                  <a:pt x="241528" y="947451"/>
                  <a:pt x="215097" y="907550"/>
                </a:cubicBezTo>
                <a:cubicBezTo>
                  <a:pt x="278197" y="936939"/>
                  <a:pt x="288708" y="973607"/>
                  <a:pt x="362897" y="1023205"/>
                </a:cubicBezTo>
                <a:cubicBezTo>
                  <a:pt x="362897" y="1023205"/>
                  <a:pt x="501120" y="1145204"/>
                  <a:pt x="510696" y="1138861"/>
                </a:cubicBezTo>
                <a:lnTo>
                  <a:pt x="442039" y="1014411"/>
                </a:lnTo>
                <a:cubicBezTo>
                  <a:pt x="451615" y="1008068"/>
                  <a:pt x="845262" y="1300728"/>
                  <a:pt x="672090" y="1146768"/>
                </a:cubicBezTo>
                <a:cubicBezTo>
                  <a:pt x="561893" y="1063613"/>
                  <a:pt x="481941" y="987980"/>
                  <a:pt x="406817" y="895370"/>
                </a:cubicBezTo>
                <a:cubicBezTo>
                  <a:pt x="350723" y="831489"/>
                  <a:pt x="284391" y="818019"/>
                  <a:pt x="232587" y="739814"/>
                </a:cubicBezTo>
                <a:cubicBezTo>
                  <a:pt x="288408" y="716616"/>
                  <a:pt x="413160" y="904947"/>
                  <a:pt x="456172" y="904011"/>
                </a:cubicBezTo>
                <a:cubicBezTo>
                  <a:pt x="463572" y="915183"/>
                  <a:pt x="505651" y="871237"/>
                  <a:pt x="499307" y="861660"/>
                </a:cubicBezTo>
                <a:cubicBezTo>
                  <a:pt x="567153" y="901682"/>
                  <a:pt x="604094" y="978251"/>
                  <a:pt x="665597" y="1008697"/>
                </a:cubicBezTo>
                <a:cubicBezTo>
                  <a:pt x="689456" y="1020449"/>
                  <a:pt x="699033" y="1014105"/>
                  <a:pt x="724529" y="1010994"/>
                </a:cubicBezTo>
                <a:cubicBezTo>
                  <a:pt x="790861" y="1024464"/>
                  <a:pt x="845897" y="1086749"/>
                  <a:pt x="906821" y="1133653"/>
                </a:cubicBezTo>
                <a:cubicBezTo>
                  <a:pt x="1040876" y="1228560"/>
                  <a:pt x="1139321" y="1335575"/>
                  <a:pt x="1276609" y="1414562"/>
                </a:cubicBezTo>
                <a:cubicBezTo>
                  <a:pt x="1351733" y="1507172"/>
                  <a:pt x="1390120" y="1454188"/>
                  <a:pt x="1276609" y="1414562"/>
                </a:cubicBezTo>
                <a:cubicBezTo>
                  <a:pt x="1149559" y="1285163"/>
                  <a:pt x="1044109" y="1212641"/>
                  <a:pt x="915463" y="1084298"/>
                </a:cubicBezTo>
                <a:cubicBezTo>
                  <a:pt x="889033" y="1044398"/>
                  <a:pt x="814843" y="994800"/>
                  <a:pt x="725314" y="925510"/>
                </a:cubicBezTo>
                <a:cubicBezTo>
                  <a:pt x="682964" y="882377"/>
                  <a:pt x="429715" y="694199"/>
                  <a:pt x="601496" y="780192"/>
                </a:cubicBezTo>
                <a:cubicBezTo>
                  <a:pt x="631160" y="804172"/>
                  <a:pt x="765215" y="899079"/>
                  <a:pt x="788535" y="913484"/>
                </a:cubicBezTo>
                <a:cubicBezTo>
                  <a:pt x="804455" y="916717"/>
                  <a:pt x="825204" y="902973"/>
                  <a:pt x="825204" y="902973"/>
                </a:cubicBezTo>
                <a:cubicBezTo>
                  <a:pt x="886707" y="933419"/>
                  <a:pt x="935401" y="986128"/>
                  <a:pt x="979347" y="1028204"/>
                </a:cubicBezTo>
                <a:cubicBezTo>
                  <a:pt x="1024930" y="1055417"/>
                  <a:pt x="1100054" y="1148027"/>
                  <a:pt x="1136722" y="1137515"/>
                </a:cubicBezTo>
                <a:cubicBezTo>
                  <a:pt x="1173391" y="1127004"/>
                  <a:pt x="1059880" y="1087378"/>
                  <a:pt x="1110292" y="1097615"/>
                </a:cubicBezTo>
                <a:cubicBezTo>
                  <a:pt x="1176624" y="1111083"/>
                  <a:pt x="1310680" y="1205991"/>
                  <a:pt x="1156537" y="1080760"/>
                </a:cubicBezTo>
                <a:cubicBezTo>
                  <a:pt x="1047978" y="982742"/>
                  <a:pt x="984879" y="953353"/>
                  <a:pt x="873748" y="827187"/>
                </a:cubicBezTo>
                <a:cubicBezTo>
                  <a:pt x="924161" y="837423"/>
                  <a:pt x="1100566" y="975463"/>
                  <a:pt x="1146149" y="1002676"/>
                </a:cubicBezTo>
                <a:cubicBezTo>
                  <a:pt x="1241088" y="1038531"/>
                  <a:pt x="1166898" y="988932"/>
                  <a:pt x="1122952" y="946856"/>
                </a:cubicBezTo>
                <a:cubicBezTo>
                  <a:pt x="1346660" y="1069637"/>
                  <a:pt x="1514423" y="1257032"/>
                  <a:pt x="1728555" y="1386157"/>
                </a:cubicBezTo>
                <a:cubicBezTo>
                  <a:pt x="2016875" y="1564879"/>
                  <a:pt x="2275411" y="1761037"/>
                  <a:pt x="2563731" y="1939760"/>
                </a:cubicBezTo>
                <a:cubicBezTo>
                  <a:pt x="2580585" y="1986004"/>
                  <a:pt x="2594057" y="1919672"/>
                  <a:pt x="2563731" y="1939760"/>
                </a:cubicBezTo>
                <a:cubicBezTo>
                  <a:pt x="2376815" y="1765052"/>
                  <a:pt x="2167909" y="1664615"/>
                  <a:pt x="1982588" y="1488850"/>
                </a:cubicBezTo>
                <a:cubicBezTo>
                  <a:pt x="2113533" y="1558261"/>
                  <a:pt x="2230073" y="1650993"/>
                  <a:pt x="2356728" y="1734727"/>
                </a:cubicBezTo>
                <a:cubicBezTo>
                  <a:pt x="2455834" y="1797673"/>
                  <a:pt x="2384878" y="1732156"/>
                  <a:pt x="2348870" y="1698598"/>
                </a:cubicBezTo>
                <a:cubicBezTo>
                  <a:pt x="1917041" y="1389897"/>
                  <a:pt x="1495244" y="1099809"/>
                  <a:pt x="1094858" y="751908"/>
                </a:cubicBezTo>
                <a:cubicBezTo>
                  <a:pt x="1058851" y="718350"/>
                  <a:pt x="861697" y="594054"/>
                  <a:pt x="860763" y="551043"/>
                </a:cubicBezTo>
                <a:cubicBezTo>
                  <a:pt x="871935" y="543642"/>
                  <a:pt x="895256" y="558047"/>
                  <a:pt x="895256" y="558047"/>
                </a:cubicBezTo>
                <a:cubicBezTo>
                  <a:pt x="999647" y="628973"/>
                  <a:pt x="1078004" y="705663"/>
                  <a:pt x="1143675" y="763201"/>
                </a:cubicBezTo>
                <a:cubicBezTo>
                  <a:pt x="1219460" y="811742"/>
                  <a:pt x="1325844" y="927276"/>
                  <a:pt x="1396923" y="951378"/>
                </a:cubicBezTo>
                <a:cubicBezTo>
                  <a:pt x="1412843" y="954611"/>
                  <a:pt x="1433591" y="940867"/>
                  <a:pt x="1439935" y="950443"/>
                </a:cubicBezTo>
                <a:cubicBezTo>
                  <a:pt x="1485518" y="977656"/>
                  <a:pt x="1600421" y="1085251"/>
                  <a:pt x="1655581" y="1106120"/>
                </a:cubicBezTo>
                <a:cubicBezTo>
                  <a:pt x="1680496" y="1119468"/>
                  <a:pt x="1709226" y="1100437"/>
                  <a:pt x="1709226" y="1100437"/>
                </a:cubicBezTo>
                <a:cubicBezTo>
                  <a:pt x="1709226" y="1100437"/>
                  <a:pt x="1715191" y="1103375"/>
                  <a:pt x="1722874" y="1108907"/>
                </a:cubicBezTo>
                <a:lnTo>
                  <a:pt x="1733308" y="1119373"/>
                </a:lnTo>
                <a:lnTo>
                  <a:pt x="1726124" y="1115330"/>
                </a:lnTo>
                <a:cubicBezTo>
                  <a:pt x="1704405" y="1103344"/>
                  <a:pt x="1723384" y="1115745"/>
                  <a:pt x="1746829" y="1132938"/>
                </a:cubicBezTo>
                <a:cubicBezTo>
                  <a:pt x="1778668" y="1139403"/>
                  <a:pt x="1816851" y="1155444"/>
                  <a:pt x="1816851" y="1155444"/>
                </a:cubicBezTo>
                <a:cubicBezTo>
                  <a:pt x="1840833" y="1125780"/>
                  <a:pt x="1663643" y="1073224"/>
                  <a:pt x="1594862" y="990191"/>
                </a:cubicBezTo>
                <a:cubicBezTo>
                  <a:pt x="1588519" y="980614"/>
                  <a:pt x="1578008" y="943946"/>
                  <a:pt x="1571665" y="934370"/>
                </a:cubicBezTo>
                <a:cubicBezTo>
                  <a:pt x="1522971" y="881661"/>
                  <a:pt x="1455705" y="825180"/>
                  <a:pt x="1384749" y="759663"/>
                </a:cubicBezTo>
                <a:cubicBezTo>
                  <a:pt x="1355085" y="735681"/>
                  <a:pt x="1101836" y="547504"/>
                  <a:pt x="1095493" y="537928"/>
                </a:cubicBezTo>
                <a:cubicBezTo>
                  <a:pt x="1098726" y="522008"/>
                  <a:pt x="1157658" y="524306"/>
                  <a:pt x="1174635" y="529134"/>
                </a:cubicBezTo>
                <a:cubicBezTo>
                  <a:pt x="1196898" y="541943"/>
                  <a:pt x="1374361" y="681578"/>
                  <a:pt x="1266340" y="580908"/>
                </a:cubicBezTo>
                <a:cubicBezTo>
                  <a:pt x="1151438" y="473314"/>
                  <a:pt x="1381366" y="647087"/>
                  <a:pt x="1411030" y="671067"/>
                </a:cubicBezTo>
                <a:cubicBezTo>
                  <a:pt x="1494216" y="730781"/>
                  <a:pt x="1568406" y="780379"/>
                  <a:pt x="1597012" y="802764"/>
                </a:cubicBezTo>
                <a:cubicBezTo>
                  <a:pt x="1936680" y="1034735"/>
                  <a:pt x="2218534" y="1245297"/>
                  <a:pt x="2526942" y="1454345"/>
                </a:cubicBezTo>
                <a:cubicBezTo>
                  <a:pt x="2557145" y="1475672"/>
                  <a:pt x="2693771" y="1598728"/>
                  <a:pt x="2714520" y="1584984"/>
                </a:cubicBezTo>
                <a:cubicBezTo>
                  <a:pt x="2733673" y="1572297"/>
                  <a:pt x="2612305" y="1496543"/>
                  <a:pt x="2604904" y="1485370"/>
                </a:cubicBezTo>
                <a:cubicBezTo>
                  <a:pt x="2372800" y="1329113"/>
                  <a:pt x="2179417" y="1186244"/>
                  <a:pt x="1979692" y="1033800"/>
                </a:cubicBezTo>
                <a:cubicBezTo>
                  <a:pt x="1919825" y="988491"/>
                  <a:pt x="1759216" y="895099"/>
                  <a:pt x="1726442" y="845622"/>
                </a:cubicBezTo>
                <a:cubicBezTo>
                  <a:pt x="1713756" y="826470"/>
                  <a:pt x="1742486" y="807439"/>
                  <a:pt x="1733571" y="769714"/>
                </a:cubicBezTo>
                <a:cubicBezTo>
                  <a:pt x="1716717" y="723470"/>
                  <a:pt x="1683282" y="718062"/>
                  <a:pt x="1625012" y="671697"/>
                </a:cubicBezTo>
                <a:cubicBezTo>
                  <a:pt x="1582661" y="628564"/>
                  <a:pt x="1556231" y="588663"/>
                  <a:pt x="1526568" y="564682"/>
                </a:cubicBezTo>
                <a:cubicBezTo>
                  <a:pt x="1402088" y="463431"/>
                  <a:pt x="1290296" y="381333"/>
                  <a:pt x="1158416" y="268911"/>
                </a:cubicBezTo>
                <a:cubicBezTo>
                  <a:pt x="1158416" y="268911"/>
                  <a:pt x="1027471" y="199499"/>
                  <a:pt x="1040281" y="177236"/>
                </a:cubicBezTo>
                <a:cubicBezTo>
                  <a:pt x="1044053" y="158664"/>
                  <a:pt x="1191852" y="274319"/>
                  <a:pt x="1131986" y="229010"/>
                </a:cubicBezTo>
                <a:cubicBezTo>
                  <a:pt x="1227859" y="307876"/>
                  <a:pt x="1367596" y="456427"/>
                  <a:pt x="1441328" y="481069"/>
                </a:cubicBezTo>
                <a:cubicBezTo>
                  <a:pt x="1463591" y="493878"/>
                  <a:pt x="1484340" y="480134"/>
                  <a:pt x="1500260" y="483366"/>
                </a:cubicBezTo>
                <a:cubicBezTo>
                  <a:pt x="1523580" y="497771"/>
                  <a:pt x="1564874" y="539308"/>
                  <a:pt x="1612053" y="565464"/>
                </a:cubicBezTo>
                <a:cubicBezTo>
                  <a:pt x="1641716" y="589445"/>
                  <a:pt x="1792749" y="689181"/>
                  <a:pt x="1708048" y="602914"/>
                </a:cubicBezTo>
                <a:cubicBezTo>
                  <a:pt x="1658298" y="548609"/>
                  <a:pt x="1572936" y="506412"/>
                  <a:pt x="1544329" y="484027"/>
                </a:cubicBezTo>
                <a:cubicBezTo>
                  <a:pt x="1513070" y="461103"/>
                  <a:pt x="1504155" y="423378"/>
                  <a:pt x="1497812" y="413802"/>
                </a:cubicBezTo>
                <a:cubicBezTo>
                  <a:pt x="1473953" y="402050"/>
                  <a:pt x="1456976" y="397222"/>
                  <a:pt x="1428369" y="374837"/>
                </a:cubicBezTo>
                <a:cubicBezTo>
                  <a:pt x="1422026" y="365261"/>
                  <a:pt x="1395595" y="325360"/>
                  <a:pt x="1382909" y="306207"/>
                </a:cubicBezTo>
                <a:cubicBezTo>
                  <a:pt x="1359589" y="291803"/>
                  <a:pt x="1285979" y="225746"/>
                  <a:pt x="1221366" y="169804"/>
                </a:cubicBezTo>
                <a:cubicBezTo>
                  <a:pt x="1172906" y="127848"/>
                  <a:pt x="1069923" y="40631"/>
                  <a:pt x="1075785" y="36318"/>
                </a:cubicBezTo>
                <a:close/>
                <a:moveTo>
                  <a:pt x="1035861" y="6002"/>
                </a:moveTo>
                <a:lnTo>
                  <a:pt x="1025997" y="8661"/>
                </a:lnTo>
                <a:cubicBezTo>
                  <a:pt x="1022709" y="9547"/>
                  <a:pt x="1030381" y="7479"/>
                  <a:pt x="1035861" y="6002"/>
                </a:cubicBezTo>
                <a:close/>
                <a:moveTo>
                  <a:pt x="1049633" y="2138"/>
                </a:moveTo>
                <a:lnTo>
                  <a:pt x="1040793" y="4673"/>
                </a:lnTo>
                <a:cubicBezTo>
                  <a:pt x="1040793" y="4673"/>
                  <a:pt x="1043085" y="4016"/>
                  <a:pt x="1045950" y="3194"/>
                </a:cubicBezTo>
                <a:close/>
                <a:moveTo>
                  <a:pt x="1056263" y="238"/>
                </a:moveTo>
                <a:cubicBezTo>
                  <a:pt x="1057981" y="-255"/>
                  <a:pt x="1056835" y="74"/>
                  <a:pt x="1054544" y="731"/>
                </a:cubicBezTo>
                <a:lnTo>
                  <a:pt x="1049633" y="213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Z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70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Left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1189934" y="-921103"/>
            <a:ext cx="4404904" cy="8694707"/>
          </a:xfrm>
          <a:custGeom>
            <a:avLst/>
            <a:gdLst>
              <a:gd name="connsiteX0" fmla="*/ 5199873 w 8807514"/>
              <a:gd name="connsiteY0" fmla="*/ 17383923 h 17389414"/>
              <a:gd name="connsiteX1" fmla="*/ 5199873 w 8807514"/>
              <a:gd name="connsiteY1" fmla="*/ 17383923 h 17389414"/>
              <a:gd name="connsiteX2" fmla="*/ 5183363 w 8807514"/>
              <a:gd name="connsiteY2" fmla="*/ 17378709 h 17389414"/>
              <a:gd name="connsiteX3" fmla="*/ 5194370 w 8807514"/>
              <a:gd name="connsiteY3" fmla="*/ 17382185 h 17389414"/>
              <a:gd name="connsiteX4" fmla="*/ 5249361 w 8807514"/>
              <a:gd name="connsiteY4" fmla="*/ 17122921 h 17389414"/>
              <a:gd name="connsiteX5" fmla="*/ 5251134 w 8807514"/>
              <a:gd name="connsiteY5" fmla="*/ 17127661 h 17389414"/>
              <a:gd name="connsiteX6" fmla="*/ 5251366 w 8807514"/>
              <a:gd name="connsiteY6" fmla="*/ 17128525 h 17389414"/>
              <a:gd name="connsiteX7" fmla="*/ 5245300 w 8807514"/>
              <a:gd name="connsiteY7" fmla="*/ 17111573 h 17389414"/>
              <a:gd name="connsiteX8" fmla="*/ 5249361 w 8807514"/>
              <a:gd name="connsiteY8" fmla="*/ 17122921 h 17389414"/>
              <a:gd name="connsiteX9" fmla="*/ 5246088 w 8807514"/>
              <a:gd name="connsiteY9" fmla="*/ 17114173 h 17389414"/>
              <a:gd name="connsiteX10" fmla="*/ 5245300 w 8807514"/>
              <a:gd name="connsiteY10" fmla="*/ 17111573 h 17389414"/>
              <a:gd name="connsiteX11" fmla="*/ 6361552 w 8807514"/>
              <a:gd name="connsiteY11" fmla="*/ 16821637 h 17389414"/>
              <a:gd name="connsiteX12" fmla="*/ 6361552 w 8807514"/>
              <a:gd name="connsiteY12" fmla="*/ 16821637 h 17389414"/>
              <a:gd name="connsiteX13" fmla="*/ 4932111 w 8807514"/>
              <a:gd name="connsiteY13" fmla="*/ 16349977 h 17389414"/>
              <a:gd name="connsiteX14" fmla="*/ 4932111 w 8807514"/>
              <a:gd name="connsiteY14" fmla="*/ 16349977 h 17389414"/>
              <a:gd name="connsiteX15" fmla="*/ 4780078 w 8807514"/>
              <a:gd name="connsiteY15" fmla="*/ 16229842 h 17389414"/>
              <a:gd name="connsiteX16" fmla="*/ 4765274 w 8807514"/>
              <a:gd name="connsiteY16" fmla="*/ 16234637 h 17389414"/>
              <a:gd name="connsiteX17" fmla="*/ 4804408 w 8807514"/>
              <a:gd name="connsiteY17" fmla="*/ 16298486 h 17389414"/>
              <a:gd name="connsiteX18" fmla="*/ 4780078 w 8807514"/>
              <a:gd name="connsiteY18" fmla="*/ 16229842 h 17389414"/>
              <a:gd name="connsiteX19" fmla="*/ 4107069 w 8807514"/>
              <a:gd name="connsiteY19" fmla="*/ 16209767 h 17389414"/>
              <a:gd name="connsiteX20" fmla="*/ 4114404 w 8807514"/>
              <a:gd name="connsiteY20" fmla="*/ 16222279 h 17389414"/>
              <a:gd name="connsiteX21" fmla="*/ 4105136 w 8807514"/>
              <a:gd name="connsiteY21" fmla="*/ 16213526 h 17389414"/>
              <a:gd name="connsiteX22" fmla="*/ 4357451 w 8807514"/>
              <a:gd name="connsiteY22" fmla="*/ 16055447 h 17389414"/>
              <a:gd name="connsiteX23" fmla="*/ 4369809 w 8807514"/>
              <a:gd name="connsiteY23" fmla="*/ 16094581 h 17389414"/>
              <a:gd name="connsiteX24" fmla="*/ 4357451 w 8807514"/>
              <a:gd name="connsiteY24" fmla="*/ 16055447 h 17389414"/>
              <a:gd name="connsiteX25" fmla="*/ 4357451 w 8807514"/>
              <a:gd name="connsiteY25" fmla="*/ 16030732 h 17389414"/>
              <a:gd name="connsiteX26" fmla="*/ 4357451 w 8807514"/>
              <a:gd name="connsiteY26" fmla="*/ 16055447 h 17389414"/>
              <a:gd name="connsiteX27" fmla="*/ 4357451 w 8807514"/>
              <a:gd name="connsiteY27" fmla="*/ 16030732 h 17389414"/>
              <a:gd name="connsiteX28" fmla="*/ 5230368 w 8807514"/>
              <a:gd name="connsiteY28" fmla="*/ 15951525 h 17389414"/>
              <a:gd name="connsiteX29" fmla="*/ 5236948 w 8807514"/>
              <a:gd name="connsiteY29" fmla="*/ 15952465 h 17389414"/>
              <a:gd name="connsiteX30" fmla="*/ 5240987 w 8807514"/>
              <a:gd name="connsiteY30" fmla="*/ 15972513 h 17389414"/>
              <a:gd name="connsiteX31" fmla="*/ 5224590 w 8807514"/>
              <a:gd name="connsiteY31" fmla="*/ 15940107 h 17389414"/>
              <a:gd name="connsiteX32" fmla="*/ 5230368 w 8807514"/>
              <a:gd name="connsiteY32" fmla="*/ 15951525 h 17389414"/>
              <a:gd name="connsiteX33" fmla="*/ 5226135 w 8807514"/>
              <a:gd name="connsiteY33" fmla="*/ 15950920 h 17389414"/>
              <a:gd name="connsiteX34" fmla="*/ 5224590 w 8807514"/>
              <a:gd name="connsiteY34" fmla="*/ 15940107 h 17389414"/>
              <a:gd name="connsiteX35" fmla="*/ 5302859 w 8807514"/>
              <a:gd name="connsiteY35" fmla="*/ 15659994 h 17389414"/>
              <a:gd name="connsiteX36" fmla="*/ 5302859 w 8807514"/>
              <a:gd name="connsiteY36" fmla="*/ 15659994 h 17389414"/>
              <a:gd name="connsiteX37" fmla="*/ 5276083 w 8807514"/>
              <a:gd name="connsiteY37" fmla="*/ 15596145 h 17389414"/>
              <a:gd name="connsiteX38" fmla="*/ 5276083 w 8807514"/>
              <a:gd name="connsiteY38" fmla="*/ 15596145 h 17389414"/>
              <a:gd name="connsiteX39" fmla="*/ 7612158 w 8807514"/>
              <a:gd name="connsiteY39" fmla="*/ 15561157 h 17389414"/>
              <a:gd name="connsiteX40" fmla="*/ 7617141 w 8807514"/>
              <a:gd name="connsiteY40" fmla="*/ 15563094 h 17389414"/>
              <a:gd name="connsiteX41" fmla="*/ 7615403 w 8807514"/>
              <a:gd name="connsiteY41" fmla="*/ 15562419 h 17389414"/>
              <a:gd name="connsiteX42" fmla="*/ 7601500 w 8807514"/>
              <a:gd name="connsiteY42" fmla="*/ 15557012 h 17389414"/>
              <a:gd name="connsiteX43" fmla="*/ 7606713 w 8807514"/>
              <a:gd name="connsiteY43" fmla="*/ 15559039 h 17389414"/>
              <a:gd name="connsiteX44" fmla="*/ 7612158 w 8807514"/>
              <a:gd name="connsiteY44" fmla="*/ 15561157 h 17389414"/>
              <a:gd name="connsiteX45" fmla="*/ 5236948 w 8807514"/>
              <a:gd name="connsiteY45" fmla="*/ 15493163 h 17389414"/>
              <a:gd name="connsiteX46" fmla="*/ 5276083 w 8807514"/>
              <a:gd name="connsiteY46" fmla="*/ 15596145 h 17389414"/>
              <a:gd name="connsiteX47" fmla="*/ 5236948 w 8807514"/>
              <a:gd name="connsiteY47" fmla="*/ 15493163 h 17389414"/>
              <a:gd name="connsiteX48" fmla="*/ 7626216 w 8807514"/>
              <a:gd name="connsiteY48" fmla="*/ 15456089 h 17389414"/>
              <a:gd name="connsiteX49" fmla="*/ 7626216 w 8807514"/>
              <a:gd name="connsiteY49" fmla="*/ 15456089 h 17389414"/>
              <a:gd name="connsiteX50" fmla="*/ 4084474 w 8807514"/>
              <a:gd name="connsiteY50" fmla="*/ 15057483 h 17389414"/>
              <a:gd name="connsiteX51" fmla="*/ 4089688 w 8807514"/>
              <a:gd name="connsiteY51" fmla="*/ 15062696 h 17389414"/>
              <a:gd name="connsiteX52" fmla="*/ 4084474 w 8807514"/>
              <a:gd name="connsiteY52" fmla="*/ 15057483 h 17389414"/>
              <a:gd name="connsiteX53" fmla="*/ 7523230 w 8807514"/>
              <a:gd name="connsiteY53" fmla="*/ 15011204 h 17389414"/>
              <a:gd name="connsiteX54" fmla="*/ 7535588 w 8807514"/>
              <a:gd name="connsiteY54" fmla="*/ 15050338 h 17389414"/>
              <a:gd name="connsiteX55" fmla="*/ 7523230 w 8807514"/>
              <a:gd name="connsiteY55" fmla="*/ 15011204 h 17389414"/>
              <a:gd name="connsiteX56" fmla="*/ 7510872 w 8807514"/>
              <a:gd name="connsiteY56" fmla="*/ 14972071 h 17389414"/>
              <a:gd name="connsiteX57" fmla="*/ 7523230 w 8807514"/>
              <a:gd name="connsiteY57" fmla="*/ 15011204 h 17389414"/>
              <a:gd name="connsiteX58" fmla="*/ 7510872 w 8807514"/>
              <a:gd name="connsiteY58" fmla="*/ 14972071 h 17389414"/>
              <a:gd name="connsiteX59" fmla="*/ 4989204 w 8807514"/>
              <a:gd name="connsiteY59" fmla="*/ 14923387 h 17389414"/>
              <a:gd name="connsiteX60" fmla="*/ 4983604 w 8807514"/>
              <a:gd name="connsiteY60" fmla="*/ 14934997 h 17389414"/>
              <a:gd name="connsiteX61" fmla="*/ 4995962 w 8807514"/>
              <a:gd name="connsiteY61" fmla="*/ 14959713 h 17389414"/>
              <a:gd name="connsiteX62" fmla="*/ 4989204 w 8807514"/>
              <a:gd name="connsiteY62" fmla="*/ 14923387 h 17389414"/>
              <a:gd name="connsiteX63" fmla="*/ 7471738 w 8807514"/>
              <a:gd name="connsiteY63" fmla="*/ 14871148 h 17389414"/>
              <a:gd name="connsiteX64" fmla="*/ 7510872 w 8807514"/>
              <a:gd name="connsiteY64" fmla="*/ 14972071 h 17389414"/>
              <a:gd name="connsiteX65" fmla="*/ 7471738 w 8807514"/>
              <a:gd name="connsiteY65" fmla="*/ 14871148 h 17389414"/>
              <a:gd name="connsiteX66" fmla="*/ 7030702 w 8807514"/>
              <a:gd name="connsiteY66" fmla="*/ 14694115 h 17389414"/>
              <a:gd name="connsiteX67" fmla="*/ 7051556 w 8807514"/>
              <a:gd name="connsiteY67" fmla="*/ 14755808 h 17389414"/>
              <a:gd name="connsiteX68" fmla="*/ 7024780 w 8807514"/>
              <a:gd name="connsiteY68" fmla="*/ 14704317 h 17389414"/>
              <a:gd name="connsiteX69" fmla="*/ 7030702 w 8807514"/>
              <a:gd name="connsiteY69" fmla="*/ 14694115 h 17389414"/>
              <a:gd name="connsiteX70" fmla="*/ 7012421 w 8807514"/>
              <a:gd name="connsiteY70" fmla="*/ 14679601 h 17389414"/>
              <a:gd name="connsiteX71" fmla="*/ 7012421 w 8807514"/>
              <a:gd name="connsiteY71" fmla="*/ 14679601 h 17389414"/>
              <a:gd name="connsiteX72" fmla="*/ 7115407 w 8807514"/>
              <a:gd name="connsiteY72" fmla="*/ 14665183 h 17389414"/>
              <a:gd name="connsiteX73" fmla="*/ 7127765 w 8807514"/>
              <a:gd name="connsiteY73" fmla="*/ 14704317 h 17389414"/>
              <a:gd name="connsiteX74" fmla="*/ 7115407 w 8807514"/>
              <a:gd name="connsiteY74" fmla="*/ 14665183 h 17389414"/>
              <a:gd name="connsiteX75" fmla="*/ 4919752 w 8807514"/>
              <a:gd name="connsiteY75" fmla="*/ 14615752 h 17389414"/>
              <a:gd name="connsiteX76" fmla="*/ 4919752 w 8807514"/>
              <a:gd name="connsiteY76" fmla="*/ 14615752 h 17389414"/>
              <a:gd name="connsiteX77" fmla="*/ 7076272 w 8807514"/>
              <a:gd name="connsiteY77" fmla="*/ 14564260 h 17389414"/>
              <a:gd name="connsiteX78" fmla="*/ 7115407 w 8807514"/>
              <a:gd name="connsiteY78" fmla="*/ 14665183 h 17389414"/>
              <a:gd name="connsiteX79" fmla="*/ 7076272 w 8807514"/>
              <a:gd name="connsiteY79" fmla="*/ 14564260 h 17389414"/>
              <a:gd name="connsiteX80" fmla="*/ 4906364 w 8807514"/>
              <a:gd name="connsiteY80" fmla="*/ 14542634 h 17389414"/>
              <a:gd name="connsiteX81" fmla="*/ 4892976 w 8807514"/>
              <a:gd name="connsiteY81" fmla="*/ 14551902 h 17389414"/>
              <a:gd name="connsiteX82" fmla="*/ 4919752 w 8807514"/>
              <a:gd name="connsiteY82" fmla="*/ 14551902 h 17389414"/>
              <a:gd name="connsiteX83" fmla="*/ 4906364 w 8807514"/>
              <a:gd name="connsiteY83" fmla="*/ 14542634 h 17389414"/>
              <a:gd name="connsiteX84" fmla="*/ 6931253 w 8807514"/>
              <a:gd name="connsiteY84" fmla="*/ 14474344 h 17389414"/>
              <a:gd name="connsiteX85" fmla="*/ 6941618 w 8807514"/>
              <a:gd name="connsiteY85" fmla="*/ 14482550 h 17389414"/>
              <a:gd name="connsiteX86" fmla="*/ 6948570 w 8807514"/>
              <a:gd name="connsiteY86" fmla="*/ 14488053 h 17389414"/>
              <a:gd name="connsiteX87" fmla="*/ 6934377 w 8807514"/>
              <a:gd name="connsiteY87" fmla="*/ 14476818 h 17389414"/>
              <a:gd name="connsiteX88" fmla="*/ 6927715 w 8807514"/>
              <a:gd name="connsiteY88" fmla="*/ 14471544 h 17389414"/>
              <a:gd name="connsiteX89" fmla="*/ 6931253 w 8807514"/>
              <a:gd name="connsiteY89" fmla="*/ 14474344 h 17389414"/>
              <a:gd name="connsiteX90" fmla="*/ 6930033 w 8807514"/>
              <a:gd name="connsiteY90" fmla="*/ 14473378 h 17389414"/>
              <a:gd name="connsiteX91" fmla="*/ 6927715 w 8807514"/>
              <a:gd name="connsiteY91" fmla="*/ 14471544 h 17389414"/>
              <a:gd name="connsiteX92" fmla="*/ 7039198 w 8807514"/>
              <a:gd name="connsiteY92" fmla="*/ 14461278 h 17389414"/>
              <a:gd name="connsiteX93" fmla="*/ 7051556 w 8807514"/>
              <a:gd name="connsiteY93" fmla="*/ 14500411 h 17389414"/>
              <a:gd name="connsiteX94" fmla="*/ 7039198 w 8807514"/>
              <a:gd name="connsiteY94" fmla="*/ 14461278 h 17389414"/>
              <a:gd name="connsiteX95" fmla="*/ 7000063 w 8807514"/>
              <a:gd name="connsiteY95" fmla="*/ 14360355 h 17389414"/>
              <a:gd name="connsiteX96" fmla="*/ 7039198 w 8807514"/>
              <a:gd name="connsiteY96" fmla="*/ 14461278 h 17389414"/>
              <a:gd name="connsiteX97" fmla="*/ 7000063 w 8807514"/>
              <a:gd name="connsiteY97" fmla="*/ 14360355 h 17389414"/>
              <a:gd name="connsiteX98" fmla="*/ 3300882 w 8807514"/>
              <a:gd name="connsiteY98" fmla="*/ 14303651 h 17389414"/>
              <a:gd name="connsiteX99" fmla="*/ 3296698 w 8807514"/>
              <a:gd name="connsiteY99" fmla="*/ 14308864 h 17389414"/>
              <a:gd name="connsiteX100" fmla="*/ 3323474 w 8807514"/>
              <a:gd name="connsiteY100" fmla="*/ 14308864 h 17389414"/>
              <a:gd name="connsiteX101" fmla="*/ 3300882 w 8807514"/>
              <a:gd name="connsiteY101" fmla="*/ 14303651 h 17389414"/>
              <a:gd name="connsiteX102" fmla="*/ 6975346 w 8807514"/>
              <a:gd name="connsiteY102" fmla="*/ 14296506 h 17389414"/>
              <a:gd name="connsiteX103" fmla="*/ 7000063 w 8807514"/>
              <a:gd name="connsiteY103" fmla="*/ 14360355 h 17389414"/>
              <a:gd name="connsiteX104" fmla="*/ 6975346 w 8807514"/>
              <a:gd name="connsiteY104" fmla="*/ 14296506 h 17389414"/>
              <a:gd name="connsiteX105" fmla="*/ 7185051 w 8807514"/>
              <a:gd name="connsiteY105" fmla="*/ 14146795 h 17389414"/>
              <a:gd name="connsiteX106" fmla="*/ 7179258 w 8807514"/>
              <a:gd name="connsiteY106" fmla="*/ 14154390 h 17389414"/>
              <a:gd name="connsiteX107" fmla="*/ 7216333 w 8807514"/>
              <a:gd name="connsiteY107" fmla="*/ 14205881 h 17389414"/>
              <a:gd name="connsiteX108" fmla="*/ 7185051 w 8807514"/>
              <a:gd name="connsiteY108" fmla="*/ 14146795 h 17389414"/>
              <a:gd name="connsiteX109" fmla="*/ 3168996 w 8807514"/>
              <a:gd name="connsiteY109" fmla="*/ 14065825 h 17389414"/>
              <a:gd name="connsiteX110" fmla="*/ 3271981 w 8807514"/>
              <a:gd name="connsiteY110" fmla="*/ 14245014 h 17389414"/>
              <a:gd name="connsiteX111" fmla="*/ 3284340 w 8807514"/>
              <a:gd name="connsiteY111" fmla="*/ 14269730 h 17389414"/>
              <a:gd name="connsiteX112" fmla="*/ 3284340 w 8807514"/>
              <a:gd name="connsiteY112" fmla="*/ 14269730 h 17389414"/>
              <a:gd name="connsiteX113" fmla="*/ 3271981 w 8807514"/>
              <a:gd name="connsiteY113" fmla="*/ 14245014 h 17389414"/>
              <a:gd name="connsiteX114" fmla="*/ 3168996 w 8807514"/>
              <a:gd name="connsiteY114" fmla="*/ 14065825 h 17389414"/>
              <a:gd name="connsiteX115" fmla="*/ 4609862 w 8807514"/>
              <a:gd name="connsiteY115" fmla="*/ 14034789 h 17389414"/>
              <a:gd name="connsiteX116" fmla="*/ 4600497 w 8807514"/>
              <a:gd name="connsiteY116" fmla="*/ 14041109 h 17389414"/>
              <a:gd name="connsiteX117" fmla="*/ 4637572 w 8807514"/>
              <a:gd name="connsiteY117" fmla="*/ 14092600 h 17389414"/>
              <a:gd name="connsiteX118" fmla="*/ 4609862 w 8807514"/>
              <a:gd name="connsiteY118" fmla="*/ 14034789 h 17389414"/>
              <a:gd name="connsiteX119" fmla="*/ 4664348 w 8807514"/>
              <a:gd name="connsiteY119" fmla="*/ 14001976 h 17389414"/>
              <a:gd name="connsiteX120" fmla="*/ 4765274 w 8807514"/>
              <a:gd name="connsiteY120" fmla="*/ 14218239 h 17389414"/>
              <a:gd name="connsiteX121" fmla="*/ 4868260 w 8807514"/>
              <a:gd name="connsiteY121" fmla="*/ 14436562 h 17389414"/>
              <a:gd name="connsiteX122" fmla="*/ 4701423 w 8807514"/>
              <a:gd name="connsiteY122" fmla="*/ 14041109 h 17389414"/>
              <a:gd name="connsiteX123" fmla="*/ 4664348 w 8807514"/>
              <a:gd name="connsiteY123" fmla="*/ 14001976 h 17389414"/>
              <a:gd name="connsiteX124" fmla="*/ 3500610 w 8807514"/>
              <a:gd name="connsiteY124" fmla="*/ 14001976 h 17389414"/>
              <a:gd name="connsiteX125" fmla="*/ 3552102 w 8807514"/>
              <a:gd name="connsiteY125" fmla="*/ 14092600 h 17389414"/>
              <a:gd name="connsiteX126" fmla="*/ 3591237 w 8807514"/>
              <a:gd name="connsiteY126" fmla="*/ 14154390 h 17389414"/>
              <a:gd name="connsiteX127" fmla="*/ 3756014 w 8807514"/>
              <a:gd name="connsiteY127" fmla="*/ 14525127 h 17389414"/>
              <a:gd name="connsiteX128" fmla="*/ 3807507 w 8807514"/>
              <a:gd name="connsiteY128" fmla="*/ 14564260 h 17389414"/>
              <a:gd name="connsiteX129" fmla="*/ 3591237 w 8807514"/>
              <a:gd name="connsiteY129" fmla="*/ 14154390 h 17389414"/>
              <a:gd name="connsiteX130" fmla="*/ 3552102 w 8807514"/>
              <a:gd name="connsiteY130" fmla="*/ 14092600 h 17389414"/>
              <a:gd name="connsiteX131" fmla="*/ 3500610 w 8807514"/>
              <a:gd name="connsiteY131" fmla="*/ 14001976 h 17389414"/>
              <a:gd name="connsiteX132" fmla="*/ 4592161 w 8807514"/>
              <a:gd name="connsiteY132" fmla="*/ 13955537 h 17389414"/>
              <a:gd name="connsiteX133" fmla="*/ 4590554 w 8807514"/>
              <a:gd name="connsiteY133" fmla="*/ 13961277 h 17389414"/>
              <a:gd name="connsiteX134" fmla="*/ 4588106 w 8807514"/>
              <a:gd name="connsiteY134" fmla="*/ 13970019 h 17389414"/>
              <a:gd name="connsiteX135" fmla="*/ 4586079 w 8807514"/>
              <a:gd name="connsiteY135" fmla="*/ 13977260 h 17389414"/>
              <a:gd name="connsiteX136" fmla="*/ 4590554 w 8807514"/>
              <a:gd name="connsiteY136" fmla="*/ 13961277 h 17389414"/>
              <a:gd name="connsiteX137" fmla="*/ 4591486 w 8807514"/>
              <a:gd name="connsiteY137" fmla="*/ 13957951 h 17389414"/>
              <a:gd name="connsiteX138" fmla="*/ 4592161 w 8807514"/>
              <a:gd name="connsiteY138" fmla="*/ 13955537 h 17389414"/>
              <a:gd name="connsiteX139" fmla="*/ 4549004 w 8807514"/>
              <a:gd name="connsiteY139" fmla="*/ 13898993 h 17389414"/>
              <a:gd name="connsiteX140" fmla="*/ 4549004 w 8807514"/>
              <a:gd name="connsiteY140" fmla="*/ 13898993 h 17389414"/>
              <a:gd name="connsiteX141" fmla="*/ 4581670 w 8807514"/>
              <a:gd name="connsiteY141" fmla="*/ 13843221 h 17389414"/>
              <a:gd name="connsiteX142" fmla="*/ 4573720 w 8807514"/>
              <a:gd name="connsiteY142" fmla="*/ 13849561 h 17389414"/>
              <a:gd name="connsiteX143" fmla="*/ 4664348 w 8807514"/>
              <a:gd name="connsiteY143" fmla="*/ 13977260 h 17389414"/>
              <a:gd name="connsiteX144" fmla="*/ 4581670 w 8807514"/>
              <a:gd name="connsiteY144" fmla="*/ 13843221 h 17389414"/>
              <a:gd name="connsiteX145" fmla="*/ 4398593 w 8807514"/>
              <a:gd name="connsiteY145" fmla="*/ 13486037 h 17389414"/>
              <a:gd name="connsiteX146" fmla="*/ 4382167 w 8807514"/>
              <a:gd name="connsiteY146" fmla="*/ 13491182 h 17389414"/>
              <a:gd name="connsiteX147" fmla="*/ 4472795 w 8807514"/>
              <a:gd name="connsiteY147" fmla="*/ 13658014 h 17389414"/>
              <a:gd name="connsiteX148" fmla="*/ 4573720 w 8807514"/>
              <a:gd name="connsiteY148" fmla="*/ 13798070 h 17389414"/>
              <a:gd name="connsiteX149" fmla="*/ 4398593 w 8807514"/>
              <a:gd name="connsiteY149" fmla="*/ 13486037 h 17389414"/>
              <a:gd name="connsiteX150" fmla="*/ 4316128 w 8807514"/>
              <a:gd name="connsiteY150" fmla="*/ 13463538 h 17389414"/>
              <a:gd name="connsiteX151" fmla="*/ 4382167 w 8807514"/>
              <a:gd name="connsiteY151" fmla="*/ 13631239 h 17389414"/>
              <a:gd name="connsiteX152" fmla="*/ 4485153 w 8807514"/>
              <a:gd name="connsiteY152" fmla="*/ 13771295 h 17389414"/>
              <a:gd name="connsiteX153" fmla="*/ 4497511 w 8807514"/>
              <a:gd name="connsiteY153" fmla="*/ 13798070 h 17389414"/>
              <a:gd name="connsiteX154" fmla="*/ 4485153 w 8807514"/>
              <a:gd name="connsiteY154" fmla="*/ 13771295 h 17389414"/>
              <a:gd name="connsiteX155" fmla="*/ 4345092 w 8807514"/>
              <a:gd name="connsiteY155" fmla="*/ 13491182 h 17389414"/>
              <a:gd name="connsiteX156" fmla="*/ 4316128 w 8807514"/>
              <a:gd name="connsiteY156" fmla="*/ 13463538 h 17389414"/>
              <a:gd name="connsiteX157" fmla="*/ 3667446 w 8807514"/>
              <a:gd name="connsiteY157" fmla="*/ 13083371 h 17389414"/>
              <a:gd name="connsiteX158" fmla="*/ 3667446 w 8807514"/>
              <a:gd name="connsiteY158" fmla="*/ 13095729 h 17389414"/>
              <a:gd name="connsiteX159" fmla="*/ 3770432 w 8807514"/>
              <a:gd name="connsiteY159" fmla="*/ 13287277 h 17389414"/>
              <a:gd name="connsiteX160" fmla="*/ 4433660 w 8807514"/>
              <a:gd name="connsiteY160" fmla="*/ 14539544 h 17389414"/>
              <a:gd name="connsiteX161" fmla="*/ 4472795 w 8807514"/>
              <a:gd name="connsiteY161" fmla="*/ 14588976 h 17389414"/>
              <a:gd name="connsiteX162" fmla="*/ 3898134 w 8807514"/>
              <a:gd name="connsiteY162" fmla="*/ 13452049 h 17389414"/>
              <a:gd name="connsiteX163" fmla="*/ 3667446 w 8807514"/>
              <a:gd name="connsiteY163" fmla="*/ 13083371 h 17389414"/>
              <a:gd name="connsiteX164" fmla="*/ 7230751 w 8807514"/>
              <a:gd name="connsiteY164" fmla="*/ 12035009 h 17389414"/>
              <a:gd name="connsiteX165" fmla="*/ 7280184 w 8807514"/>
              <a:gd name="connsiteY165" fmla="*/ 12035009 h 17389414"/>
              <a:gd name="connsiteX166" fmla="*/ 7230751 w 8807514"/>
              <a:gd name="connsiteY166" fmla="*/ 12035009 h 17389414"/>
              <a:gd name="connsiteX167" fmla="*/ 8328578 w 8807514"/>
              <a:gd name="connsiteY167" fmla="*/ 11794030 h 17389414"/>
              <a:gd name="connsiteX168" fmla="*/ 8328578 w 8807514"/>
              <a:gd name="connsiteY168" fmla="*/ 11794030 h 17389414"/>
              <a:gd name="connsiteX169" fmla="*/ 8331947 w 8807514"/>
              <a:gd name="connsiteY169" fmla="*/ 11783361 h 17389414"/>
              <a:gd name="connsiteX170" fmla="*/ 8330316 w 8807514"/>
              <a:gd name="connsiteY170" fmla="*/ 11788527 h 17389414"/>
              <a:gd name="connsiteX171" fmla="*/ 8328578 w 8807514"/>
              <a:gd name="connsiteY171" fmla="*/ 11794030 h 17389414"/>
              <a:gd name="connsiteX172" fmla="*/ 8333791 w 8807514"/>
              <a:gd name="connsiteY172" fmla="*/ 11777521 h 17389414"/>
              <a:gd name="connsiteX173" fmla="*/ 8331947 w 8807514"/>
              <a:gd name="connsiteY173" fmla="*/ 11783361 h 17389414"/>
              <a:gd name="connsiteX174" fmla="*/ 8333212 w 8807514"/>
              <a:gd name="connsiteY174" fmla="*/ 11779355 h 17389414"/>
              <a:gd name="connsiteX175" fmla="*/ 8333791 w 8807514"/>
              <a:gd name="connsiteY175" fmla="*/ 11777521 h 17389414"/>
              <a:gd name="connsiteX176" fmla="*/ 2281259 w 8807514"/>
              <a:gd name="connsiteY176" fmla="*/ 11712931 h 17389414"/>
              <a:gd name="connsiteX177" fmla="*/ 2277140 w 8807514"/>
              <a:gd name="connsiteY177" fmla="*/ 11730181 h 17389414"/>
              <a:gd name="connsiteX178" fmla="*/ 2303916 w 8807514"/>
              <a:gd name="connsiteY178" fmla="*/ 11715763 h 17389414"/>
              <a:gd name="connsiteX179" fmla="*/ 2281259 w 8807514"/>
              <a:gd name="connsiteY179" fmla="*/ 11712931 h 17389414"/>
              <a:gd name="connsiteX180" fmla="*/ 8540986 w 8807514"/>
              <a:gd name="connsiteY180" fmla="*/ 11673670 h 17389414"/>
              <a:gd name="connsiteX181" fmla="*/ 8544848 w 8807514"/>
              <a:gd name="connsiteY181" fmla="*/ 11678690 h 17389414"/>
              <a:gd name="connsiteX182" fmla="*/ 8520132 w 8807514"/>
              <a:gd name="connsiteY182" fmla="*/ 11691048 h 17389414"/>
              <a:gd name="connsiteX183" fmla="*/ 8540986 w 8807514"/>
              <a:gd name="connsiteY183" fmla="*/ 11673670 h 17389414"/>
              <a:gd name="connsiteX184" fmla="*/ 8724044 w 8807514"/>
              <a:gd name="connsiteY184" fmla="*/ 11131853 h 17389414"/>
              <a:gd name="connsiteX185" fmla="*/ 8711685 w 8807514"/>
              <a:gd name="connsiteY185" fmla="*/ 11141121 h 17389414"/>
              <a:gd name="connsiteX186" fmla="*/ 8736402 w 8807514"/>
              <a:gd name="connsiteY186" fmla="*/ 11141121 h 17389414"/>
              <a:gd name="connsiteX187" fmla="*/ 8724044 w 8807514"/>
              <a:gd name="connsiteY187" fmla="*/ 11131853 h 17389414"/>
              <a:gd name="connsiteX188" fmla="*/ 989497 w 8807514"/>
              <a:gd name="connsiteY188" fmla="*/ 10456190 h 17389414"/>
              <a:gd name="connsiteX189" fmla="*/ 987759 w 8807514"/>
              <a:gd name="connsiteY189" fmla="*/ 10477913 h 17389414"/>
              <a:gd name="connsiteX190" fmla="*/ 1014535 w 8807514"/>
              <a:gd name="connsiteY190" fmla="*/ 10517047 h 17389414"/>
              <a:gd name="connsiteX191" fmla="*/ 987759 w 8807514"/>
              <a:gd name="connsiteY191" fmla="*/ 10477913 h 17389414"/>
              <a:gd name="connsiteX192" fmla="*/ 989497 w 8807514"/>
              <a:gd name="connsiteY192" fmla="*/ 10456190 h 17389414"/>
              <a:gd name="connsiteX193" fmla="*/ 790992 w 8807514"/>
              <a:gd name="connsiteY193" fmla="*/ 10148240 h 17389414"/>
              <a:gd name="connsiteX194" fmla="*/ 796205 w 8807514"/>
              <a:gd name="connsiteY194" fmla="*/ 10158667 h 17389414"/>
              <a:gd name="connsiteX195" fmla="*/ 790992 w 8807514"/>
              <a:gd name="connsiteY195" fmla="*/ 10148240 h 17389414"/>
              <a:gd name="connsiteX196" fmla="*/ 8623311 w 8807514"/>
              <a:gd name="connsiteY196" fmla="*/ 9384207 h 17389414"/>
              <a:gd name="connsiteX197" fmla="*/ 8635476 w 8807514"/>
              <a:gd name="connsiteY197" fmla="*/ 9419253 h 17389414"/>
              <a:gd name="connsiteX198" fmla="*/ 8621058 w 8807514"/>
              <a:gd name="connsiteY198" fmla="*/ 9392477 h 17389414"/>
              <a:gd name="connsiteX199" fmla="*/ 8623311 w 8807514"/>
              <a:gd name="connsiteY199" fmla="*/ 9384207 h 17389414"/>
              <a:gd name="connsiteX200" fmla="*/ 8352039 w 8807514"/>
              <a:gd name="connsiteY200" fmla="*/ 8596293 h 17389414"/>
              <a:gd name="connsiteX201" fmla="*/ 8340936 w 8807514"/>
              <a:gd name="connsiteY201" fmla="*/ 8613929 h 17389414"/>
              <a:gd name="connsiteX202" fmla="*/ 8365653 w 8807514"/>
              <a:gd name="connsiteY202" fmla="*/ 8653063 h 17389414"/>
              <a:gd name="connsiteX203" fmla="*/ 8352039 w 8807514"/>
              <a:gd name="connsiteY203" fmla="*/ 8596293 h 17389414"/>
              <a:gd name="connsiteX204" fmla="*/ 8282287 w 8807514"/>
              <a:gd name="connsiteY204" fmla="*/ 8015979 h 17389414"/>
              <a:gd name="connsiteX205" fmla="*/ 8277086 w 8807514"/>
              <a:gd name="connsiteY205" fmla="*/ 8026930 h 17389414"/>
              <a:gd name="connsiteX206" fmla="*/ 8301802 w 8807514"/>
              <a:gd name="connsiteY206" fmla="*/ 8129911 h 17389414"/>
              <a:gd name="connsiteX207" fmla="*/ 8282287 w 8807514"/>
              <a:gd name="connsiteY207" fmla="*/ 8015979 h 17389414"/>
              <a:gd name="connsiteX208" fmla="*/ 8116576 w 8807514"/>
              <a:gd name="connsiteY208" fmla="*/ 7948015 h 17389414"/>
              <a:gd name="connsiteX209" fmla="*/ 8110248 w 8807514"/>
              <a:gd name="connsiteY209" fmla="*/ 7950723 h 17389414"/>
              <a:gd name="connsiteX210" fmla="*/ 8149383 w 8807514"/>
              <a:gd name="connsiteY210" fmla="*/ 8078420 h 17389414"/>
              <a:gd name="connsiteX211" fmla="*/ 8116576 w 8807514"/>
              <a:gd name="connsiteY211" fmla="*/ 7948015 h 17389414"/>
              <a:gd name="connsiteX212" fmla="*/ 7914076 w 8807514"/>
              <a:gd name="connsiteY212" fmla="*/ 7023243 h 17389414"/>
              <a:gd name="connsiteX213" fmla="*/ 7906337 w 8807514"/>
              <a:gd name="connsiteY213" fmla="*/ 7030059 h 17389414"/>
              <a:gd name="connsiteX214" fmla="*/ 7945472 w 8807514"/>
              <a:gd name="connsiteY214" fmla="*/ 7299873 h 17389414"/>
              <a:gd name="connsiteX215" fmla="*/ 7996964 w 8807514"/>
              <a:gd name="connsiteY215" fmla="*/ 7567628 h 17389414"/>
              <a:gd name="connsiteX216" fmla="*/ 7914076 w 8807514"/>
              <a:gd name="connsiteY216" fmla="*/ 7023243 h 17389414"/>
              <a:gd name="connsiteX217" fmla="*/ 6847644 w 8807514"/>
              <a:gd name="connsiteY217" fmla="*/ 7005342 h 17389414"/>
              <a:gd name="connsiteX218" fmla="*/ 6899137 w 8807514"/>
              <a:gd name="connsiteY218" fmla="*/ 7336947 h 17389414"/>
              <a:gd name="connsiteX219" fmla="*/ 6923854 w 8807514"/>
              <a:gd name="connsiteY219" fmla="*/ 7400796 h 17389414"/>
              <a:gd name="connsiteX220" fmla="*/ 6847644 w 8807514"/>
              <a:gd name="connsiteY220" fmla="*/ 7005342 h 17389414"/>
              <a:gd name="connsiteX221" fmla="*/ 4229748 w 8807514"/>
              <a:gd name="connsiteY221" fmla="*/ 6646964 h 17389414"/>
              <a:gd name="connsiteX222" fmla="*/ 4229748 w 8807514"/>
              <a:gd name="connsiteY222" fmla="*/ 6646964 h 17389414"/>
              <a:gd name="connsiteX223" fmla="*/ 4229748 w 8807514"/>
              <a:gd name="connsiteY223" fmla="*/ 6646964 h 17389414"/>
              <a:gd name="connsiteX224" fmla="*/ 4266823 w 8807514"/>
              <a:gd name="connsiteY224" fmla="*/ 6673739 h 17389414"/>
              <a:gd name="connsiteX225" fmla="*/ 4229748 w 8807514"/>
              <a:gd name="connsiteY225" fmla="*/ 6646964 h 17389414"/>
              <a:gd name="connsiteX226" fmla="*/ 3883716 w 8807514"/>
              <a:gd name="connsiteY226" fmla="*/ 6506908 h 17389414"/>
              <a:gd name="connsiteX227" fmla="*/ 3910493 w 8807514"/>
              <a:gd name="connsiteY227" fmla="*/ 6521325 h 17389414"/>
              <a:gd name="connsiteX228" fmla="*/ 3883716 w 8807514"/>
              <a:gd name="connsiteY228" fmla="*/ 6506908 h 17389414"/>
              <a:gd name="connsiteX229" fmla="*/ 3859000 w 8807514"/>
              <a:gd name="connsiteY229" fmla="*/ 6494550 h 17389414"/>
              <a:gd name="connsiteX230" fmla="*/ 3883716 w 8807514"/>
              <a:gd name="connsiteY230" fmla="*/ 6506908 h 17389414"/>
              <a:gd name="connsiteX231" fmla="*/ 3859000 w 8807514"/>
              <a:gd name="connsiteY231" fmla="*/ 6494550 h 17389414"/>
              <a:gd name="connsiteX232" fmla="*/ 3834283 w 8807514"/>
              <a:gd name="connsiteY232" fmla="*/ 6482191 h 17389414"/>
              <a:gd name="connsiteX233" fmla="*/ 3859000 w 8807514"/>
              <a:gd name="connsiteY233" fmla="*/ 6494550 h 17389414"/>
              <a:gd name="connsiteX234" fmla="*/ 3834283 w 8807514"/>
              <a:gd name="connsiteY234" fmla="*/ 6482191 h 17389414"/>
              <a:gd name="connsiteX235" fmla="*/ 3807507 w 8807514"/>
              <a:gd name="connsiteY235" fmla="*/ 6469834 h 17389414"/>
              <a:gd name="connsiteX236" fmla="*/ 3834283 w 8807514"/>
              <a:gd name="connsiteY236" fmla="*/ 6482191 h 17389414"/>
              <a:gd name="connsiteX237" fmla="*/ 3807507 w 8807514"/>
              <a:gd name="connsiteY237" fmla="*/ 6469834 h 17389414"/>
              <a:gd name="connsiteX238" fmla="*/ 3756014 w 8807514"/>
              <a:gd name="connsiteY238" fmla="*/ 6443058 h 17389414"/>
              <a:gd name="connsiteX239" fmla="*/ 3807507 w 8807514"/>
              <a:gd name="connsiteY239" fmla="*/ 6469834 h 17389414"/>
              <a:gd name="connsiteX240" fmla="*/ 3756014 w 8807514"/>
              <a:gd name="connsiteY240" fmla="*/ 6443058 h 17389414"/>
              <a:gd name="connsiteX241" fmla="*/ 3731297 w 8807514"/>
              <a:gd name="connsiteY241" fmla="*/ 6430700 h 17389414"/>
              <a:gd name="connsiteX242" fmla="*/ 3756014 w 8807514"/>
              <a:gd name="connsiteY242" fmla="*/ 6443058 h 17389414"/>
              <a:gd name="connsiteX243" fmla="*/ 3731297 w 8807514"/>
              <a:gd name="connsiteY243" fmla="*/ 6430700 h 17389414"/>
              <a:gd name="connsiteX244" fmla="*/ 3706581 w 8807514"/>
              <a:gd name="connsiteY244" fmla="*/ 6418343 h 17389414"/>
              <a:gd name="connsiteX245" fmla="*/ 3731297 w 8807514"/>
              <a:gd name="connsiteY245" fmla="*/ 6430700 h 17389414"/>
              <a:gd name="connsiteX246" fmla="*/ 3706581 w 8807514"/>
              <a:gd name="connsiteY246" fmla="*/ 6418343 h 17389414"/>
              <a:gd name="connsiteX247" fmla="*/ 3679805 w 8807514"/>
              <a:gd name="connsiteY247" fmla="*/ 6405985 h 17389414"/>
              <a:gd name="connsiteX248" fmla="*/ 3679805 w 8807514"/>
              <a:gd name="connsiteY248" fmla="*/ 6405985 h 17389414"/>
              <a:gd name="connsiteX249" fmla="*/ 3679805 w 8807514"/>
              <a:gd name="connsiteY249" fmla="*/ 6405985 h 17389414"/>
              <a:gd name="connsiteX250" fmla="*/ 3706581 w 8807514"/>
              <a:gd name="connsiteY250" fmla="*/ 6418343 h 17389414"/>
              <a:gd name="connsiteX251" fmla="*/ 3679805 w 8807514"/>
              <a:gd name="connsiteY251" fmla="*/ 6405985 h 17389414"/>
              <a:gd name="connsiteX252" fmla="*/ 3615953 w 8807514"/>
              <a:gd name="connsiteY252" fmla="*/ 6366851 h 17389414"/>
              <a:gd name="connsiteX253" fmla="*/ 3591237 w 8807514"/>
              <a:gd name="connsiteY253" fmla="*/ 6379209 h 17389414"/>
              <a:gd name="connsiteX254" fmla="*/ 3615953 w 8807514"/>
              <a:gd name="connsiteY254" fmla="*/ 6366851 h 17389414"/>
              <a:gd name="connsiteX255" fmla="*/ 3578879 w 8807514"/>
              <a:gd name="connsiteY255" fmla="*/ 6354493 h 17389414"/>
              <a:gd name="connsiteX256" fmla="*/ 3552102 w 8807514"/>
              <a:gd name="connsiteY256" fmla="*/ 6366851 h 17389414"/>
              <a:gd name="connsiteX257" fmla="*/ 3578879 w 8807514"/>
              <a:gd name="connsiteY257" fmla="*/ 6354493 h 17389414"/>
              <a:gd name="connsiteX258" fmla="*/ 7930700 w 8807514"/>
              <a:gd name="connsiteY258" fmla="*/ 5455616 h 17389414"/>
              <a:gd name="connsiteX259" fmla="*/ 7945472 w 8807514"/>
              <a:gd name="connsiteY259" fmla="*/ 5512096 h 17389414"/>
              <a:gd name="connsiteX260" fmla="*/ 7918696 w 8807514"/>
              <a:gd name="connsiteY260" fmla="*/ 5460604 h 17389414"/>
              <a:gd name="connsiteX261" fmla="*/ 7930700 w 8807514"/>
              <a:gd name="connsiteY261" fmla="*/ 5455616 h 17389414"/>
              <a:gd name="connsiteX262" fmla="*/ 7906337 w 8807514"/>
              <a:gd name="connsiteY262" fmla="*/ 5396755 h 17389414"/>
              <a:gd name="connsiteX263" fmla="*/ 7918696 w 8807514"/>
              <a:gd name="connsiteY263" fmla="*/ 5421471 h 17389414"/>
              <a:gd name="connsiteX264" fmla="*/ 7906337 w 8807514"/>
              <a:gd name="connsiteY264" fmla="*/ 5396755 h 17389414"/>
              <a:gd name="connsiteX265" fmla="*/ 7613858 w 8807514"/>
              <a:gd name="connsiteY265" fmla="*/ 5217566 h 17389414"/>
              <a:gd name="connsiteX266" fmla="*/ 7613858 w 8807514"/>
              <a:gd name="connsiteY266" fmla="*/ 5217566 h 17389414"/>
              <a:gd name="connsiteX267" fmla="*/ 7601500 w 8807514"/>
              <a:gd name="connsiteY267" fmla="*/ 5129001 h 17389414"/>
              <a:gd name="connsiteX268" fmla="*/ 7601500 w 8807514"/>
              <a:gd name="connsiteY268" fmla="*/ 5141359 h 17389414"/>
              <a:gd name="connsiteX269" fmla="*/ 7601500 w 8807514"/>
              <a:gd name="connsiteY269" fmla="*/ 5129001 h 17389414"/>
              <a:gd name="connsiteX270" fmla="*/ 7587082 w 8807514"/>
              <a:gd name="connsiteY270" fmla="*/ 5052794 h 17389414"/>
              <a:gd name="connsiteX271" fmla="*/ 7587082 w 8807514"/>
              <a:gd name="connsiteY271" fmla="*/ 5052794 h 17389414"/>
              <a:gd name="connsiteX272" fmla="*/ 7776016 w 8807514"/>
              <a:gd name="connsiteY272" fmla="*/ 4998764 h 17389414"/>
              <a:gd name="connsiteX273" fmla="*/ 7778634 w 8807514"/>
              <a:gd name="connsiteY273" fmla="*/ 5129001 h 17389414"/>
              <a:gd name="connsiteX274" fmla="*/ 7766276 w 8807514"/>
              <a:gd name="connsiteY274" fmla="*/ 5001302 h 17389414"/>
              <a:gd name="connsiteX275" fmla="*/ 7776016 w 8807514"/>
              <a:gd name="connsiteY275" fmla="*/ 4998764 h 17389414"/>
              <a:gd name="connsiteX276" fmla="*/ 7574723 w 8807514"/>
              <a:gd name="connsiteY276" fmla="*/ 4974527 h 17389414"/>
              <a:gd name="connsiteX277" fmla="*/ 7587082 w 8807514"/>
              <a:gd name="connsiteY277" fmla="*/ 5052794 h 17389414"/>
              <a:gd name="connsiteX278" fmla="*/ 7574723 w 8807514"/>
              <a:gd name="connsiteY278" fmla="*/ 4974527 h 17389414"/>
              <a:gd name="connsiteX279" fmla="*/ 7550006 w 8807514"/>
              <a:gd name="connsiteY279" fmla="*/ 4822113 h 17389414"/>
              <a:gd name="connsiteX280" fmla="*/ 7574723 w 8807514"/>
              <a:gd name="connsiteY280" fmla="*/ 4974527 h 17389414"/>
              <a:gd name="connsiteX281" fmla="*/ 7550006 w 8807514"/>
              <a:gd name="connsiteY281" fmla="*/ 4822113 h 17389414"/>
              <a:gd name="connsiteX282" fmla="*/ 7533496 w 8807514"/>
              <a:gd name="connsiteY282" fmla="*/ 4800390 h 17389414"/>
              <a:gd name="connsiteX283" fmla="*/ 7550006 w 8807514"/>
              <a:gd name="connsiteY283" fmla="*/ 4822113 h 17389414"/>
              <a:gd name="connsiteX284" fmla="*/ 7533496 w 8807514"/>
              <a:gd name="connsiteY284" fmla="*/ 4800390 h 17389414"/>
              <a:gd name="connsiteX285" fmla="*/ 7230751 w 8807514"/>
              <a:gd name="connsiteY285" fmla="*/ 4770621 h 17389414"/>
              <a:gd name="connsiteX286" fmla="*/ 7255468 w 8807514"/>
              <a:gd name="connsiteY286" fmla="*/ 4988944 h 17389414"/>
              <a:gd name="connsiteX287" fmla="*/ 7294602 w 8807514"/>
              <a:gd name="connsiteY287" fmla="*/ 5192850 h 17389414"/>
              <a:gd name="connsiteX288" fmla="*/ 7714784 w 8807514"/>
              <a:gd name="connsiteY288" fmla="*/ 7950723 h 17389414"/>
              <a:gd name="connsiteX289" fmla="*/ 7741560 w 8807514"/>
              <a:gd name="connsiteY289" fmla="*/ 8166985 h 17389414"/>
              <a:gd name="connsiteX290" fmla="*/ 7702426 w 8807514"/>
              <a:gd name="connsiteY290" fmla="*/ 7720042 h 17389414"/>
              <a:gd name="connsiteX291" fmla="*/ 7319318 w 8807514"/>
              <a:gd name="connsiteY291" fmla="*/ 5166074 h 17389414"/>
              <a:gd name="connsiteX292" fmla="*/ 7230751 w 8807514"/>
              <a:gd name="connsiteY292" fmla="*/ 4770621 h 17389414"/>
              <a:gd name="connsiteX293" fmla="*/ 7216333 w 8807514"/>
              <a:gd name="connsiteY293" fmla="*/ 4719130 h 17389414"/>
              <a:gd name="connsiteX294" fmla="*/ 7216333 w 8807514"/>
              <a:gd name="connsiteY294" fmla="*/ 4719130 h 17389414"/>
              <a:gd name="connsiteX295" fmla="*/ 7525161 w 8807514"/>
              <a:gd name="connsiteY295" fmla="*/ 4669602 h 17389414"/>
              <a:gd name="connsiteX296" fmla="*/ 7535588 w 8807514"/>
              <a:gd name="connsiteY296" fmla="*/ 4719130 h 17389414"/>
              <a:gd name="connsiteX297" fmla="*/ 7523230 w 8807514"/>
              <a:gd name="connsiteY297" fmla="*/ 4682056 h 17389414"/>
              <a:gd name="connsiteX298" fmla="*/ 7525161 w 8807514"/>
              <a:gd name="connsiteY298" fmla="*/ 4669602 h 17389414"/>
              <a:gd name="connsiteX299" fmla="*/ 7505659 w 8807514"/>
              <a:gd name="connsiteY299" fmla="*/ 4650068 h 17389414"/>
              <a:gd name="connsiteX300" fmla="*/ 7510872 w 8807514"/>
              <a:gd name="connsiteY300" fmla="*/ 4655281 h 17389414"/>
              <a:gd name="connsiteX301" fmla="*/ 7505659 w 8807514"/>
              <a:gd name="connsiteY301" fmla="*/ 4650068 h 17389414"/>
              <a:gd name="connsiteX302" fmla="*/ 7184942 w 8807514"/>
              <a:gd name="connsiteY302" fmla="*/ 4482049 h 17389414"/>
              <a:gd name="connsiteX303" fmla="*/ 7179258 w 8807514"/>
              <a:gd name="connsiteY303" fmla="*/ 4490509 h 17389414"/>
              <a:gd name="connsiteX304" fmla="*/ 7191616 w 8807514"/>
              <a:gd name="connsiteY304" fmla="*/ 4527583 h 17389414"/>
              <a:gd name="connsiteX305" fmla="*/ 7184942 w 8807514"/>
              <a:gd name="connsiteY305" fmla="*/ 4482049 h 17389414"/>
              <a:gd name="connsiteX306" fmla="*/ 7160817 w 8807514"/>
              <a:gd name="connsiteY306" fmla="*/ 4330822 h 17389414"/>
              <a:gd name="connsiteX307" fmla="*/ 7166900 w 8807514"/>
              <a:gd name="connsiteY307" fmla="*/ 4336035 h 17389414"/>
              <a:gd name="connsiteX308" fmla="*/ 7160817 w 8807514"/>
              <a:gd name="connsiteY308" fmla="*/ 4330822 h 17389414"/>
              <a:gd name="connsiteX309" fmla="*/ 7121007 w 8807514"/>
              <a:gd name="connsiteY309" fmla="*/ 4080671 h 17389414"/>
              <a:gd name="connsiteX310" fmla="*/ 7115407 w 8807514"/>
              <a:gd name="connsiteY310" fmla="*/ 4095056 h 17389414"/>
              <a:gd name="connsiteX311" fmla="*/ 7140124 w 8807514"/>
              <a:gd name="connsiteY311" fmla="*/ 4119772 h 17389414"/>
              <a:gd name="connsiteX312" fmla="*/ 7121007 w 8807514"/>
              <a:gd name="connsiteY312" fmla="*/ 4080671 h 17389414"/>
              <a:gd name="connsiteX313" fmla="*/ 6842430 w 8807514"/>
              <a:gd name="connsiteY313" fmla="*/ 2920090 h 17389414"/>
              <a:gd name="connsiteX314" fmla="*/ 6847644 w 8807514"/>
              <a:gd name="connsiteY314" fmla="*/ 2970487 h 17389414"/>
              <a:gd name="connsiteX315" fmla="*/ 6835286 w 8807514"/>
              <a:gd name="connsiteY315" fmla="*/ 2931354 h 17389414"/>
              <a:gd name="connsiteX316" fmla="*/ 6842430 w 8807514"/>
              <a:gd name="connsiteY316" fmla="*/ 2920090 h 17389414"/>
              <a:gd name="connsiteX317" fmla="*/ 6831599 w 8807514"/>
              <a:gd name="connsiteY317" fmla="*/ 2844550 h 17389414"/>
              <a:gd name="connsiteX318" fmla="*/ 6837378 w 8807514"/>
              <a:gd name="connsiteY318" fmla="*/ 2852154 h 17389414"/>
              <a:gd name="connsiteX319" fmla="*/ 6835543 w 8807514"/>
              <a:gd name="connsiteY319" fmla="*/ 2849740 h 17389414"/>
              <a:gd name="connsiteX320" fmla="*/ 6820868 w 8807514"/>
              <a:gd name="connsiteY320" fmla="*/ 2830431 h 17389414"/>
              <a:gd name="connsiteX321" fmla="*/ 6826371 w 8807514"/>
              <a:gd name="connsiteY321" fmla="*/ 2837672 h 17389414"/>
              <a:gd name="connsiteX322" fmla="*/ 6831599 w 8807514"/>
              <a:gd name="connsiteY322" fmla="*/ 2844550 h 17389414"/>
              <a:gd name="connsiteX323" fmla="*/ 6796152 w 8807514"/>
              <a:gd name="connsiteY323" fmla="*/ 2663599 h 17389414"/>
              <a:gd name="connsiteX324" fmla="*/ 6820868 w 8807514"/>
              <a:gd name="connsiteY324" fmla="*/ 2830431 h 17389414"/>
              <a:gd name="connsiteX325" fmla="*/ 6796152 w 8807514"/>
              <a:gd name="connsiteY325" fmla="*/ 2663599 h 17389414"/>
              <a:gd name="connsiteX326" fmla="*/ 6783793 w 8807514"/>
              <a:gd name="connsiteY326" fmla="*/ 2587392 h 17389414"/>
              <a:gd name="connsiteX327" fmla="*/ 6796152 w 8807514"/>
              <a:gd name="connsiteY327" fmla="*/ 2663599 h 17389414"/>
              <a:gd name="connsiteX328" fmla="*/ 6783793 w 8807514"/>
              <a:gd name="connsiteY328" fmla="*/ 2587392 h 17389414"/>
              <a:gd name="connsiteX329" fmla="*/ 6769375 w 8807514"/>
              <a:gd name="connsiteY329" fmla="*/ 2523543 h 17389414"/>
              <a:gd name="connsiteX330" fmla="*/ 6783793 w 8807514"/>
              <a:gd name="connsiteY330" fmla="*/ 2587392 h 17389414"/>
              <a:gd name="connsiteX331" fmla="*/ 6769375 w 8807514"/>
              <a:gd name="connsiteY331" fmla="*/ 2523543 h 17389414"/>
              <a:gd name="connsiteX332" fmla="*/ 6744658 w 8807514"/>
              <a:gd name="connsiteY332" fmla="*/ 2358771 h 17389414"/>
              <a:gd name="connsiteX333" fmla="*/ 6769375 w 8807514"/>
              <a:gd name="connsiteY333" fmla="*/ 2523543 h 17389414"/>
              <a:gd name="connsiteX334" fmla="*/ 6744658 w 8807514"/>
              <a:gd name="connsiteY334" fmla="*/ 2358771 h 17389414"/>
              <a:gd name="connsiteX335" fmla="*/ 3822859 w 8807514"/>
              <a:gd name="connsiteY335" fmla="*/ 1940336 h 17389414"/>
              <a:gd name="connsiteX336" fmla="*/ 3795149 w 8807514"/>
              <a:gd name="connsiteY336" fmla="*/ 1975676 h 17389414"/>
              <a:gd name="connsiteX337" fmla="*/ 3807507 w 8807514"/>
              <a:gd name="connsiteY337" fmla="*/ 1948900 h 17389414"/>
              <a:gd name="connsiteX338" fmla="*/ 3822859 w 8807514"/>
              <a:gd name="connsiteY338" fmla="*/ 1940336 h 17389414"/>
              <a:gd name="connsiteX339" fmla="*/ 6012555 w 8807514"/>
              <a:gd name="connsiteY339" fmla="*/ 1233891 h 17389414"/>
              <a:gd name="connsiteX340" fmla="*/ 6003162 w 8807514"/>
              <a:gd name="connsiteY340" fmla="*/ 1246559 h 17389414"/>
              <a:gd name="connsiteX341" fmla="*/ 6042296 w 8807514"/>
              <a:gd name="connsiteY341" fmla="*/ 1477240 h 17389414"/>
              <a:gd name="connsiteX342" fmla="*/ 6118506 w 8807514"/>
              <a:gd name="connsiteY342" fmla="*/ 2088956 h 17389414"/>
              <a:gd name="connsiteX343" fmla="*/ 6132924 w 8807514"/>
              <a:gd name="connsiteY343" fmla="*/ 1909767 h 17389414"/>
              <a:gd name="connsiteX344" fmla="*/ 6054655 w 8807514"/>
              <a:gd name="connsiteY344" fmla="*/ 1464882 h 17389414"/>
              <a:gd name="connsiteX345" fmla="*/ 6012555 w 8807514"/>
              <a:gd name="connsiteY345" fmla="*/ 1233891 h 17389414"/>
              <a:gd name="connsiteX346" fmla="*/ 6209133 w 8807514"/>
              <a:gd name="connsiteY346" fmla="*/ 966447 h 17389414"/>
              <a:gd name="connsiteX347" fmla="*/ 6194715 w 8807514"/>
              <a:gd name="connsiteY347" fmla="*/ 978805 h 17389414"/>
              <a:gd name="connsiteX348" fmla="*/ 6221491 w 8807514"/>
              <a:gd name="connsiteY348" fmla="*/ 1118861 h 17389414"/>
              <a:gd name="connsiteX349" fmla="*/ 6194715 w 8807514"/>
              <a:gd name="connsiteY349" fmla="*/ 1106503 h 17389414"/>
              <a:gd name="connsiteX350" fmla="*/ 6182357 w 8807514"/>
              <a:gd name="connsiteY350" fmla="*/ 1145636 h 17389414"/>
              <a:gd name="connsiteX351" fmla="*/ 6209133 w 8807514"/>
              <a:gd name="connsiteY351" fmla="*/ 1401033 h 17389414"/>
              <a:gd name="connsiteX352" fmla="*/ 6233850 w 8807514"/>
              <a:gd name="connsiteY352" fmla="*/ 1693504 h 17389414"/>
              <a:gd name="connsiteX353" fmla="*/ 6373910 w 8807514"/>
              <a:gd name="connsiteY353" fmla="*/ 2280504 h 17389414"/>
              <a:gd name="connsiteX354" fmla="*/ 6489254 w 8807514"/>
              <a:gd name="connsiteY354" fmla="*/ 2918996 h 17389414"/>
              <a:gd name="connsiteX355" fmla="*/ 6744658 w 8807514"/>
              <a:gd name="connsiteY355" fmla="*/ 4055923 h 17389414"/>
              <a:gd name="connsiteX356" fmla="*/ 6744658 w 8807514"/>
              <a:gd name="connsiteY356" fmla="*/ 3940582 h 17389414"/>
              <a:gd name="connsiteX357" fmla="*/ 6656091 w 8807514"/>
              <a:gd name="connsiteY357" fmla="*/ 3378298 h 17389414"/>
              <a:gd name="connsiteX358" fmla="*/ 6540747 w 8807514"/>
              <a:gd name="connsiteY358" fmla="*/ 2612108 h 17389414"/>
              <a:gd name="connsiteX359" fmla="*/ 6528389 w 8807514"/>
              <a:gd name="connsiteY359" fmla="*/ 2459694 h 17389414"/>
              <a:gd name="connsiteX360" fmla="*/ 6553105 w 8807514"/>
              <a:gd name="connsiteY360" fmla="*/ 2420560 h 17389414"/>
              <a:gd name="connsiteX361" fmla="*/ 6476896 w 8807514"/>
              <a:gd name="connsiteY361" fmla="*/ 1885051 h 17389414"/>
              <a:gd name="connsiteX362" fmla="*/ 6425403 w 8807514"/>
              <a:gd name="connsiteY362" fmla="*/ 1501956 h 17389414"/>
              <a:gd name="connsiteX363" fmla="*/ 6349194 w 8807514"/>
              <a:gd name="connsiteY363" fmla="*/ 1145636 h 17389414"/>
              <a:gd name="connsiteX364" fmla="*/ 6310059 w 8807514"/>
              <a:gd name="connsiteY364" fmla="*/ 1106503 h 17389414"/>
              <a:gd name="connsiteX365" fmla="*/ 6297701 w 8807514"/>
              <a:gd name="connsiteY365" fmla="*/ 1042654 h 17389414"/>
              <a:gd name="connsiteX366" fmla="*/ 6209133 w 8807514"/>
              <a:gd name="connsiteY366" fmla="*/ 966447 h 17389414"/>
              <a:gd name="connsiteX367" fmla="*/ 6562630 w 8807514"/>
              <a:gd name="connsiteY367" fmla="*/ 959532 h 17389414"/>
              <a:gd name="connsiteX368" fmla="*/ 6565314 w 8807514"/>
              <a:gd name="connsiteY368" fmla="*/ 965408 h 17389414"/>
              <a:gd name="connsiteX369" fmla="*/ 6565464 w 8807514"/>
              <a:gd name="connsiteY369" fmla="*/ 966447 h 17389414"/>
              <a:gd name="connsiteX370" fmla="*/ 6557676 w 8807514"/>
              <a:gd name="connsiteY370" fmla="*/ 948682 h 17389414"/>
              <a:gd name="connsiteX371" fmla="*/ 6559035 w 8807514"/>
              <a:gd name="connsiteY371" fmla="*/ 950758 h 17389414"/>
              <a:gd name="connsiteX372" fmla="*/ 6562630 w 8807514"/>
              <a:gd name="connsiteY372" fmla="*/ 959532 h 17389414"/>
              <a:gd name="connsiteX373" fmla="*/ 5735399 w 8807514"/>
              <a:gd name="connsiteY373" fmla="*/ 787257 h 17389414"/>
              <a:gd name="connsiteX374" fmla="*/ 5813668 w 8807514"/>
              <a:gd name="connsiteY374" fmla="*/ 914956 h 17389414"/>
              <a:gd name="connsiteX375" fmla="*/ 5735399 w 8807514"/>
              <a:gd name="connsiteY375" fmla="*/ 787257 h 17389414"/>
              <a:gd name="connsiteX376" fmla="*/ 5730893 w 8807514"/>
              <a:gd name="connsiteY376" fmla="*/ 698628 h 17389414"/>
              <a:gd name="connsiteX377" fmla="*/ 5762175 w 8807514"/>
              <a:gd name="connsiteY377" fmla="*/ 750183 h 17389414"/>
              <a:gd name="connsiteX378" fmla="*/ 5723041 w 8807514"/>
              <a:gd name="connsiteY378" fmla="*/ 711050 h 17389414"/>
              <a:gd name="connsiteX379" fmla="*/ 5730893 w 8807514"/>
              <a:gd name="connsiteY379" fmla="*/ 698628 h 17389414"/>
              <a:gd name="connsiteX380" fmla="*/ 6579882 w 8807514"/>
              <a:gd name="connsiteY380" fmla="*/ 161123 h 17389414"/>
              <a:gd name="connsiteX381" fmla="*/ 6629315 w 8807514"/>
              <a:gd name="connsiteY381" fmla="*/ 187899 h 17389414"/>
              <a:gd name="connsiteX382" fmla="*/ 6705524 w 8807514"/>
              <a:gd name="connsiteY382" fmla="*/ 161123 h 17389414"/>
              <a:gd name="connsiteX383" fmla="*/ 6769375 w 8807514"/>
              <a:gd name="connsiteY383" fmla="*/ 200257 h 17389414"/>
              <a:gd name="connsiteX384" fmla="*/ 6796152 w 8807514"/>
              <a:gd name="connsiteY384" fmla="*/ 288822 h 17389414"/>
              <a:gd name="connsiteX385" fmla="*/ 6872360 w 8807514"/>
              <a:gd name="connsiteY385" fmla="*/ 468011 h 17389414"/>
              <a:gd name="connsiteX386" fmla="*/ 6820868 w 8807514"/>
              <a:gd name="connsiteY386" fmla="*/ 556576 h 17389414"/>
              <a:gd name="connsiteX387" fmla="*/ 6769375 w 8807514"/>
              <a:gd name="connsiteY387" fmla="*/ 544218 h 17389414"/>
              <a:gd name="connsiteX388" fmla="*/ 6757016 w 8807514"/>
              <a:gd name="connsiteY388" fmla="*/ 595710 h 17389414"/>
              <a:gd name="connsiteX389" fmla="*/ 6693166 w 8807514"/>
              <a:gd name="connsiteY389" fmla="*/ 583352 h 17389414"/>
              <a:gd name="connsiteX390" fmla="*/ 6744658 w 8807514"/>
              <a:gd name="connsiteY390" fmla="*/ 811973 h 17389414"/>
              <a:gd name="connsiteX391" fmla="*/ 6604598 w 8807514"/>
              <a:gd name="connsiteY391" fmla="*/ 659559 h 17389414"/>
              <a:gd name="connsiteX392" fmla="*/ 6604598 w 8807514"/>
              <a:gd name="connsiteY392" fmla="*/ 659559 h 17389414"/>
              <a:gd name="connsiteX393" fmla="*/ 6629315 w 8807514"/>
              <a:gd name="connsiteY393" fmla="*/ 787257 h 17389414"/>
              <a:gd name="connsiteX394" fmla="*/ 6629315 w 8807514"/>
              <a:gd name="connsiteY394" fmla="*/ 863464 h 17389414"/>
              <a:gd name="connsiteX395" fmla="*/ 6604598 w 8807514"/>
              <a:gd name="connsiteY395" fmla="*/ 978805 h 17389414"/>
              <a:gd name="connsiteX396" fmla="*/ 6566494 w 8807514"/>
              <a:gd name="connsiteY396" fmla="*/ 967991 h 17389414"/>
              <a:gd name="connsiteX397" fmla="*/ 6565314 w 8807514"/>
              <a:gd name="connsiteY397" fmla="*/ 965408 h 17389414"/>
              <a:gd name="connsiteX398" fmla="*/ 6557707 w 8807514"/>
              <a:gd name="connsiteY398" fmla="*/ 912671 h 17389414"/>
              <a:gd name="connsiteX399" fmla="*/ 6513971 w 8807514"/>
              <a:gd name="connsiteY399" fmla="*/ 750183 h 17389414"/>
              <a:gd name="connsiteX400" fmla="*/ 6528389 w 8807514"/>
              <a:gd name="connsiteY400" fmla="*/ 863464 h 17389414"/>
              <a:gd name="connsiteX401" fmla="*/ 6464538 w 8807514"/>
              <a:gd name="connsiteY401" fmla="*/ 826391 h 17389414"/>
              <a:gd name="connsiteX402" fmla="*/ 6437761 w 8807514"/>
              <a:gd name="connsiteY402" fmla="*/ 927313 h 17389414"/>
              <a:gd name="connsiteX403" fmla="*/ 6450120 w 8807514"/>
              <a:gd name="connsiteY403" fmla="*/ 991162 h 17389414"/>
              <a:gd name="connsiteX404" fmla="*/ 6425403 w 8807514"/>
              <a:gd name="connsiteY404" fmla="*/ 1030296 h 17389414"/>
              <a:gd name="connsiteX405" fmla="*/ 6425403 w 8807514"/>
              <a:gd name="connsiteY405" fmla="*/ 1221844 h 17389414"/>
              <a:gd name="connsiteX406" fmla="*/ 6540747 w 8807514"/>
              <a:gd name="connsiteY406" fmla="*/ 2000392 h 17389414"/>
              <a:gd name="connsiteX407" fmla="*/ 6604598 w 8807514"/>
              <a:gd name="connsiteY407" fmla="*/ 2165163 h 17389414"/>
              <a:gd name="connsiteX408" fmla="*/ 6629315 w 8807514"/>
              <a:gd name="connsiteY408" fmla="*/ 2179581 h 17389414"/>
              <a:gd name="connsiteX409" fmla="*/ 6783793 w 8807514"/>
              <a:gd name="connsiteY409" fmla="*/ 3149677 h 17389414"/>
              <a:gd name="connsiteX410" fmla="*/ 6820868 w 8807514"/>
              <a:gd name="connsiteY410" fmla="*/ 3252659 h 17389414"/>
              <a:gd name="connsiteX411" fmla="*/ 6847644 w 8807514"/>
              <a:gd name="connsiteY411" fmla="*/ 3225884 h 17389414"/>
              <a:gd name="connsiteX412" fmla="*/ 6911496 w 8807514"/>
              <a:gd name="connsiteY412" fmla="*/ 3584263 h 17389414"/>
              <a:gd name="connsiteX413" fmla="*/ 6960928 w 8807514"/>
              <a:gd name="connsiteY413" fmla="*/ 3685186 h 17389414"/>
              <a:gd name="connsiteX414" fmla="*/ 6872360 w 8807514"/>
              <a:gd name="connsiteY414" fmla="*/ 3201168 h 17389414"/>
              <a:gd name="connsiteX415" fmla="*/ 6847644 w 8807514"/>
              <a:gd name="connsiteY415" fmla="*/ 3009620 h 17389414"/>
              <a:gd name="connsiteX416" fmla="*/ 6884719 w 8807514"/>
              <a:gd name="connsiteY416" fmla="*/ 3149677 h 17389414"/>
              <a:gd name="connsiteX417" fmla="*/ 6923854 w 8807514"/>
              <a:gd name="connsiteY417" fmla="*/ 3302091 h 17389414"/>
              <a:gd name="connsiteX418" fmla="*/ 6923854 w 8807514"/>
              <a:gd name="connsiteY418" fmla="*/ 3302091 h 17389414"/>
              <a:gd name="connsiteX419" fmla="*/ 6835286 w 8807514"/>
              <a:gd name="connsiteY419" fmla="*/ 2575034 h 17389414"/>
              <a:gd name="connsiteX420" fmla="*/ 6923854 w 8807514"/>
              <a:gd name="connsiteY420" fmla="*/ 3009620 h 17389414"/>
              <a:gd name="connsiteX421" fmla="*/ 7090690 w 8807514"/>
              <a:gd name="connsiteY421" fmla="*/ 3928224 h 17389414"/>
              <a:gd name="connsiteX422" fmla="*/ 7127765 w 8807514"/>
              <a:gd name="connsiteY422" fmla="*/ 4016789 h 17389414"/>
              <a:gd name="connsiteX423" fmla="*/ 7051556 w 8807514"/>
              <a:gd name="connsiteY423" fmla="*/ 3569845 h 17389414"/>
              <a:gd name="connsiteX424" fmla="*/ 7076272 w 8807514"/>
              <a:gd name="connsiteY424" fmla="*/ 3545129 h 17389414"/>
              <a:gd name="connsiteX425" fmla="*/ 7024780 w 8807514"/>
              <a:gd name="connsiteY425" fmla="*/ 3213526 h 17389414"/>
              <a:gd name="connsiteX426" fmla="*/ 7051556 w 8807514"/>
              <a:gd name="connsiteY426" fmla="*/ 3238242 h 17389414"/>
              <a:gd name="connsiteX427" fmla="*/ 7063914 w 8807514"/>
              <a:gd name="connsiteY427" fmla="*/ 3162034 h 17389414"/>
              <a:gd name="connsiteX428" fmla="*/ 7166900 w 8807514"/>
              <a:gd name="connsiteY428" fmla="*/ 3442147 h 17389414"/>
              <a:gd name="connsiteX429" fmla="*/ 7294602 w 8807514"/>
              <a:gd name="connsiteY429" fmla="*/ 4080639 h 17389414"/>
              <a:gd name="connsiteX430" fmla="*/ 7358453 w 8807514"/>
              <a:gd name="connsiteY430" fmla="*/ 4414302 h 17389414"/>
              <a:gd name="connsiteX431" fmla="*/ 7407886 w 8807514"/>
              <a:gd name="connsiteY431" fmla="*/ 4439018 h 17389414"/>
              <a:gd name="connsiteX432" fmla="*/ 7459379 w 8807514"/>
              <a:gd name="connsiteY432" fmla="*/ 4758264 h 17389414"/>
              <a:gd name="connsiteX433" fmla="*/ 7805411 w 8807514"/>
              <a:gd name="connsiteY433" fmla="*/ 6941494 h 17389414"/>
              <a:gd name="connsiteX434" fmla="*/ 7817770 w 8807514"/>
              <a:gd name="connsiteY434" fmla="*/ 6902360 h 17389414"/>
              <a:gd name="connsiteX435" fmla="*/ 7486156 w 8807514"/>
              <a:gd name="connsiteY435" fmla="*/ 4782979 h 17389414"/>
              <a:gd name="connsiteX436" fmla="*/ 7498514 w 8807514"/>
              <a:gd name="connsiteY436" fmla="*/ 4682056 h 17389414"/>
              <a:gd name="connsiteX437" fmla="*/ 7626216 w 8807514"/>
              <a:gd name="connsiteY437" fmla="*/ 5433829 h 17389414"/>
              <a:gd name="connsiteX438" fmla="*/ 7677709 w 8807514"/>
              <a:gd name="connsiteY438" fmla="*/ 5499738 h 17389414"/>
              <a:gd name="connsiteX439" fmla="*/ 7702426 w 8807514"/>
              <a:gd name="connsiteY439" fmla="*/ 5703643 h 17389414"/>
              <a:gd name="connsiteX440" fmla="*/ 7881620 w 8807514"/>
              <a:gd name="connsiteY440" fmla="*/ 6877645 h 17389414"/>
              <a:gd name="connsiteX441" fmla="*/ 7918696 w 8807514"/>
              <a:gd name="connsiteY441" fmla="*/ 6941494 h 17389414"/>
              <a:gd name="connsiteX442" fmla="*/ 7702426 w 8807514"/>
              <a:gd name="connsiteY442" fmla="*/ 5396755 h 17389414"/>
              <a:gd name="connsiteX443" fmla="*/ 7601500 w 8807514"/>
              <a:gd name="connsiteY443" fmla="*/ 4885962 h 17389414"/>
              <a:gd name="connsiteX444" fmla="*/ 7626216 w 8807514"/>
              <a:gd name="connsiteY444" fmla="*/ 4822113 h 17389414"/>
              <a:gd name="connsiteX445" fmla="*/ 8021681 w 8807514"/>
              <a:gd name="connsiteY445" fmla="*/ 7427571 h 17389414"/>
              <a:gd name="connsiteX446" fmla="*/ 8097890 w 8807514"/>
              <a:gd name="connsiteY446" fmla="*/ 7810666 h 17389414"/>
              <a:gd name="connsiteX447" fmla="*/ 8097890 w 8807514"/>
              <a:gd name="connsiteY447" fmla="*/ 7759175 h 17389414"/>
              <a:gd name="connsiteX448" fmla="*/ 7996964 w 8807514"/>
              <a:gd name="connsiteY448" fmla="*/ 6941494 h 17389414"/>
              <a:gd name="connsiteX449" fmla="*/ 7970188 w 8807514"/>
              <a:gd name="connsiteY449" fmla="*/ 6686097 h 17389414"/>
              <a:gd name="connsiteX450" fmla="*/ 8085532 w 8807514"/>
              <a:gd name="connsiteY450" fmla="*/ 7477002 h 17389414"/>
              <a:gd name="connsiteX451" fmla="*/ 8124666 w 8807514"/>
              <a:gd name="connsiteY451" fmla="*/ 7555269 h 17389414"/>
              <a:gd name="connsiteX452" fmla="*/ 7996964 w 8807514"/>
              <a:gd name="connsiteY452" fmla="*/ 6366851 h 17389414"/>
              <a:gd name="connsiteX453" fmla="*/ 7854844 w 8807514"/>
              <a:gd name="connsiteY453" fmla="*/ 5563587 h 17389414"/>
              <a:gd name="connsiteX454" fmla="*/ 7830128 w 8807514"/>
              <a:gd name="connsiteY454" fmla="*/ 5320548 h 17389414"/>
              <a:gd name="connsiteX455" fmla="*/ 7918696 w 8807514"/>
              <a:gd name="connsiteY455" fmla="*/ 5600661 h 17389414"/>
              <a:gd name="connsiteX456" fmla="*/ 8046398 w 8807514"/>
              <a:gd name="connsiteY456" fmla="*/ 6469834 h 17389414"/>
              <a:gd name="connsiteX457" fmla="*/ 8097890 w 8807514"/>
              <a:gd name="connsiteY457" fmla="*/ 6634605 h 17389414"/>
              <a:gd name="connsiteX458" fmla="*/ 8174100 w 8807514"/>
              <a:gd name="connsiteY458" fmla="*/ 7196890 h 17389414"/>
              <a:gd name="connsiteX459" fmla="*/ 8188518 w 8807514"/>
              <a:gd name="connsiteY459" fmla="*/ 7452287 h 17389414"/>
              <a:gd name="connsiteX460" fmla="*/ 8225592 w 8807514"/>
              <a:gd name="connsiteY460" fmla="*/ 7567628 h 17389414"/>
              <a:gd name="connsiteX461" fmla="*/ 8264727 w 8807514"/>
              <a:gd name="connsiteY461" fmla="*/ 7707683 h 17389414"/>
              <a:gd name="connsiteX462" fmla="*/ 8110248 w 8807514"/>
              <a:gd name="connsiteY462" fmla="*/ 6469834 h 17389414"/>
              <a:gd name="connsiteX463" fmla="*/ 7957830 w 8807514"/>
              <a:gd name="connsiteY463" fmla="*/ 5448247 h 17389414"/>
              <a:gd name="connsiteX464" fmla="*/ 7842486 w 8807514"/>
              <a:gd name="connsiteY464" fmla="*/ 4770621 h 17389414"/>
              <a:gd name="connsiteX465" fmla="*/ 7842486 w 8807514"/>
              <a:gd name="connsiteY465" fmla="*/ 4605849 h 17389414"/>
              <a:gd name="connsiteX466" fmla="*/ 7970188 w 8807514"/>
              <a:gd name="connsiteY466" fmla="*/ 5369980 h 17389414"/>
              <a:gd name="connsiteX467" fmla="*/ 8110248 w 8807514"/>
              <a:gd name="connsiteY467" fmla="*/ 6187662 h 17389414"/>
              <a:gd name="connsiteX468" fmla="*/ 8124666 w 8807514"/>
              <a:gd name="connsiteY468" fmla="*/ 6047605 h 17389414"/>
              <a:gd name="connsiteX469" fmla="*/ 7893978 w 8807514"/>
              <a:gd name="connsiteY469" fmla="*/ 4733548 h 17389414"/>
              <a:gd name="connsiteX470" fmla="*/ 7918696 w 8807514"/>
              <a:gd name="connsiteY470" fmla="*/ 4745906 h 17389414"/>
              <a:gd name="connsiteX471" fmla="*/ 7945472 w 8807514"/>
              <a:gd name="connsiteY471" fmla="*/ 4885962 h 17389414"/>
              <a:gd name="connsiteX472" fmla="*/ 8621058 w 8807514"/>
              <a:gd name="connsiteY472" fmla="*/ 9674650 h 17389414"/>
              <a:gd name="connsiteX473" fmla="*/ 8660192 w 8807514"/>
              <a:gd name="connsiteY473" fmla="*/ 10274008 h 17389414"/>
              <a:gd name="connsiteX474" fmla="*/ 8672550 w 8807514"/>
              <a:gd name="connsiteY474" fmla="*/ 10681819 h 17389414"/>
              <a:gd name="connsiteX475" fmla="*/ 8699327 w 8807514"/>
              <a:gd name="connsiteY475" fmla="*/ 10554120 h 17389414"/>
              <a:gd name="connsiteX476" fmla="*/ 8684909 w 8807514"/>
              <a:gd name="connsiteY476" fmla="*/ 10490271 h 17389414"/>
              <a:gd name="connsiteX477" fmla="*/ 8635476 w 8807514"/>
              <a:gd name="connsiteY477" fmla="*/ 9495460 h 17389414"/>
              <a:gd name="connsiteX478" fmla="*/ 8672550 w 8807514"/>
              <a:gd name="connsiteY478" fmla="*/ 9674650 h 17389414"/>
              <a:gd name="connsiteX479" fmla="*/ 8711685 w 8807514"/>
              <a:gd name="connsiteY479" fmla="*/ 10477913 h 17389414"/>
              <a:gd name="connsiteX480" fmla="*/ 8736402 w 8807514"/>
              <a:gd name="connsiteY480" fmla="*/ 11027840 h 17389414"/>
              <a:gd name="connsiteX481" fmla="*/ 8775536 w 8807514"/>
              <a:gd name="connsiteY481" fmla="*/ 10949573 h 17389414"/>
              <a:gd name="connsiteX482" fmla="*/ 8787894 w 8807514"/>
              <a:gd name="connsiteY482" fmla="*/ 11256461 h 17389414"/>
              <a:gd name="connsiteX483" fmla="*/ 8684909 w 8807514"/>
              <a:gd name="connsiteY483" fmla="*/ 11678690 h 17389414"/>
              <a:gd name="connsiteX484" fmla="*/ 8557207 w 8807514"/>
              <a:gd name="connsiteY484" fmla="*/ 11651914 h 17389414"/>
              <a:gd name="connsiteX485" fmla="*/ 8583983 w 8807514"/>
              <a:gd name="connsiteY485" fmla="*/ 11614840 h 17389414"/>
              <a:gd name="connsiteX486" fmla="*/ 8532490 w 8807514"/>
              <a:gd name="connsiteY486" fmla="*/ 11651914 h 17389414"/>
              <a:gd name="connsiteX487" fmla="*/ 8456281 w 8807514"/>
              <a:gd name="connsiteY487" fmla="*/ 11703405 h 17389414"/>
              <a:gd name="connsiteX488" fmla="*/ 8365653 w 8807514"/>
              <a:gd name="connsiteY488" fmla="*/ 11678690 h 17389414"/>
              <a:gd name="connsiteX489" fmla="*/ 8316220 w 8807514"/>
              <a:gd name="connsiteY489" fmla="*/ 11715763 h 17389414"/>
              <a:gd name="connsiteX490" fmla="*/ 8252369 w 8807514"/>
              <a:gd name="connsiteY490" fmla="*/ 11703405 h 17389414"/>
              <a:gd name="connsiteX491" fmla="*/ 8161742 w 8807514"/>
              <a:gd name="connsiteY491" fmla="*/ 11781672 h 17389414"/>
              <a:gd name="connsiteX492" fmla="*/ 8046398 w 8807514"/>
              <a:gd name="connsiteY492" fmla="*/ 11781672 h 17389414"/>
              <a:gd name="connsiteX493" fmla="*/ 8124666 w 8807514"/>
              <a:gd name="connsiteY493" fmla="*/ 11818746 h 17389414"/>
              <a:gd name="connsiteX494" fmla="*/ 7869262 w 8807514"/>
              <a:gd name="connsiteY494" fmla="*/ 11843462 h 17389414"/>
              <a:gd name="connsiteX495" fmla="*/ 7714784 w 8807514"/>
              <a:gd name="connsiteY495" fmla="*/ 11870237 h 17389414"/>
              <a:gd name="connsiteX496" fmla="*/ 7690067 w 8807514"/>
              <a:gd name="connsiteY496" fmla="*/ 11946444 h 17389414"/>
              <a:gd name="connsiteX497" fmla="*/ 7306960 w 8807514"/>
              <a:gd name="connsiteY497" fmla="*/ 11971160 h 17389414"/>
              <a:gd name="connsiteX498" fmla="*/ 7230751 w 8807514"/>
              <a:gd name="connsiteY498" fmla="*/ 12035009 h 17389414"/>
              <a:gd name="connsiteX499" fmla="*/ 7152482 w 8807514"/>
              <a:gd name="connsiteY499" fmla="*/ 12049427 h 17389414"/>
              <a:gd name="connsiteX500" fmla="*/ 6987704 w 8807514"/>
              <a:gd name="connsiteY500" fmla="*/ 12074143 h 17389414"/>
              <a:gd name="connsiteX501" fmla="*/ 6911496 w 8807514"/>
              <a:gd name="connsiteY501" fmla="*/ 12150350 h 17389414"/>
              <a:gd name="connsiteX502" fmla="*/ 6808510 w 8807514"/>
              <a:gd name="connsiteY502" fmla="*/ 12150350 h 17389414"/>
              <a:gd name="connsiteX503" fmla="*/ 6693166 w 8807514"/>
              <a:gd name="connsiteY503" fmla="*/ 12201841 h 17389414"/>
              <a:gd name="connsiteX504" fmla="*/ 6513971 w 8807514"/>
              <a:gd name="connsiteY504" fmla="*/ 12226557 h 17389414"/>
              <a:gd name="connsiteX505" fmla="*/ 6616956 w 8807514"/>
              <a:gd name="connsiteY505" fmla="*/ 12508729 h 17389414"/>
              <a:gd name="connsiteX506" fmla="*/ 6705524 w 8807514"/>
              <a:gd name="connsiteY506" fmla="*/ 12749708 h 17389414"/>
              <a:gd name="connsiteX507" fmla="*/ 6513971 w 8807514"/>
              <a:gd name="connsiteY507" fmla="*/ 12418104 h 17389414"/>
              <a:gd name="connsiteX508" fmla="*/ 6528389 w 8807514"/>
              <a:gd name="connsiteY508" fmla="*/ 12481953 h 17389414"/>
              <a:gd name="connsiteX509" fmla="*/ 6860002 w 8807514"/>
              <a:gd name="connsiteY509" fmla="*/ 13248143 h 17389414"/>
              <a:gd name="connsiteX510" fmla="*/ 7179258 w 8807514"/>
              <a:gd name="connsiteY510" fmla="*/ 14041109 h 17389414"/>
              <a:gd name="connsiteX511" fmla="*/ 7471738 w 8807514"/>
              <a:gd name="connsiteY511" fmla="*/ 14871148 h 17389414"/>
              <a:gd name="connsiteX512" fmla="*/ 7294602 w 8807514"/>
              <a:gd name="connsiteY512" fmla="*/ 14409786 h 17389414"/>
              <a:gd name="connsiteX513" fmla="*/ 7230751 w 8807514"/>
              <a:gd name="connsiteY513" fmla="*/ 14257372 h 17389414"/>
              <a:gd name="connsiteX514" fmla="*/ 7255468 w 8807514"/>
              <a:gd name="connsiteY514" fmla="*/ 14409786 h 17389414"/>
              <a:gd name="connsiteX515" fmla="*/ 7626216 w 8807514"/>
              <a:gd name="connsiteY515" fmla="*/ 15456089 h 17389414"/>
              <a:gd name="connsiteX516" fmla="*/ 7255468 w 8807514"/>
              <a:gd name="connsiteY516" fmla="*/ 14500411 h 17389414"/>
              <a:gd name="connsiteX517" fmla="*/ 7216333 w 8807514"/>
              <a:gd name="connsiteY517" fmla="*/ 14436562 h 17389414"/>
              <a:gd name="connsiteX518" fmla="*/ 7243109 w 8807514"/>
              <a:gd name="connsiteY518" fmla="*/ 14500411 h 17389414"/>
              <a:gd name="connsiteX519" fmla="*/ 7601500 w 8807514"/>
              <a:gd name="connsiteY519" fmla="*/ 15557012 h 17389414"/>
              <a:gd name="connsiteX520" fmla="*/ 7510872 w 8807514"/>
              <a:gd name="connsiteY520" fmla="*/ 15328391 h 17389414"/>
              <a:gd name="connsiteX521" fmla="*/ 7422304 w 8807514"/>
              <a:gd name="connsiteY521" fmla="*/ 15087412 h 17389414"/>
              <a:gd name="connsiteX522" fmla="*/ 7459379 w 8807514"/>
              <a:gd name="connsiteY522" fmla="*/ 15264542 h 17389414"/>
              <a:gd name="connsiteX523" fmla="*/ 7523230 w 8807514"/>
              <a:gd name="connsiteY523" fmla="*/ 15443731 h 17389414"/>
              <a:gd name="connsiteX524" fmla="*/ 7447021 w 8807514"/>
              <a:gd name="connsiteY524" fmla="*/ 15301615 h 17389414"/>
              <a:gd name="connsiteX525" fmla="*/ 7115407 w 8807514"/>
              <a:gd name="connsiteY525" fmla="*/ 14385071 h 17389414"/>
              <a:gd name="connsiteX526" fmla="*/ 6960928 w 8807514"/>
              <a:gd name="connsiteY526" fmla="*/ 14041109 h 17389414"/>
              <a:gd name="connsiteX527" fmla="*/ 6975346 w 8807514"/>
              <a:gd name="connsiteY527" fmla="*/ 14092600 h 17389414"/>
              <a:gd name="connsiteX528" fmla="*/ 7243109 w 8807514"/>
              <a:gd name="connsiteY528" fmla="*/ 14844373 h 17389414"/>
              <a:gd name="connsiteX529" fmla="*/ 7346095 w 8807514"/>
              <a:gd name="connsiteY529" fmla="*/ 15126545 h 17389414"/>
              <a:gd name="connsiteX530" fmla="*/ 7267826 w 8807514"/>
              <a:gd name="connsiteY530" fmla="*/ 14972071 h 17389414"/>
              <a:gd name="connsiteX531" fmla="*/ 6948570 w 8807514"/>
              <a:gd name="connsiteY531" fmla="*/ 14142032 h 17389414"/>
              <a:gd name="connsiteX532" fmla="*/ 6808510 w 8807514"/>
              <a:gd name="connsiteY532" fmla="*/ 13822786 h 17389414"/>
              <a:gd name="connsiteX533" fmla="*/ 6899137 w 8807514"/>
              <a:gd name="connsiteY533" fmla="*/ 14053467 h 17389414"/>
              <a:gd name="connsiteX534" fmla="*/ 6975346 w 8807514"/>
              <a:gd name="connsiteY534" fmla="*/ 14296506 h 17389414"/>
              <a:gd name="connsiteX535" fmla="*/ 6808510 w 8807514"/>
              <a:gd name="connsiteY535" fmla="*/ 13886635 h 17389414"/>
              <a:gd name="connsiteX536" fmla="*/ 6732300 w 8807514"/>
              <a:gd name="connsiteY536" fmla="*/ 13771295 h 17389414"/>
              <a:gd name="connsiteX537" fmla="*/ 6528389 w 8807514"/>
              <a:gd name="connsiteY537" fmla="*/ 13311993 h 17389414"/>
              <a:gd name="connsiteX538" fmla="*/ 6489254 w 8807514"/>
              <a:gd name="connsiteY538" fmla="*/ 13248143 h 17389414"/>
              <a:gd name="connsiteX539" fmla="*/ 6528389 w 8807514"/>
              <a:gd name="connsiteY539" fmla="*/ 13375842 h 17389414"/>
              <a:gd name="connsiteX540" fmla="*/ 6911496 w 8807514"/>
              <a:gd name="connsiteY540" fmla="*/ 14385071 h 17389414"/>
              <a:gd name="connsiteX541" fmla="*/ 6565464 w 8807514"/>
              <a:gd name="connsiteY541" fmla="*/ 13555031 h 17389414"/>
              <a:gd name="connsiteX542" fmla="*/ 6489254 w 8807514"/>
              <a:gd name="connsiteY542" fmla="*/ 13478824 h 17389414"/>
              <a:gd name="connsiteX543" fmla="*/ 6872360 w 8807514"/>
              <a:gd name="connsiteY543" fmla="*/ 14473636 h 17389414"/>
              <a:gd name="connsiteX544" fmla="*/ 6872360 w 8807514"/>
              <a:gd name="connsiteY544" fmla="*/ 14576618 h 17389414"/>
              <a:gd name="connsiteX545" fmla="*/ 6592240 w 8807514"/>
              <a:gd name="connsiteY545" fmla="*/ 13925769 h 17389414"/>
              <a:gd name="connsiteX546" fmla="*/ 6528389 w 8807514"/>
              <a:gd name="connsiteY546" fmla="*/ 13822786 h 17389414"/>
              <a:gd name="connsiteX547" fmla="*/ 6948570 w 8807514"/>
              <a:gd name="connsiteY547" fmla="*/ 14908222 h 17389414"/>
              <a:gd name="connsiteX548" fmla="*/ 7090690 w 8807514"/>
              <a:gd name="connsiteY548" fmla="*/ 15316033 h 17389414"/>
              <a:gd name="connsiteX549" fmla="*/ 7103048 w 8807514"/>
              <a:gd name="connsiteY549" fmla="*/ 15468447 h 17389414"/>
              <a:gd name="connsiteX550" fmla="*/ 7191616 w 8807514"/>
              <a:gd name="connsiteY550" fmla="*/ 15762977 h 17389414"/>
              <a:gd name="connsiteX551" fmla="*/ 7191616 w 8807514"/>
              <a:gd name="connsiteY551" fmla="*/ 15851542 h 17389414"/>
              <a:gd name="connsiteX552" fmla="*/ 7243109 w 8807514"/>
              <a:gd name="connsiteY552" fmla="*/ 16030732 h 17389414"/>
              <a:gd name="connsiteX553" fmla="*/ 7280184 w 8807514"/>
              <a:gd name="connsiteY553" fmla="*/ 16207862 h 17389414"/>
              <a:gd name="connsiteX554" fmla="*/ 7203974 w 8807514"/>
              <a:gd name="connsiteY554" fmla="*/ 16030732 h 17389414"/>
              <a:gd name="connsiteX555" fmla="*/ 7203974 w 8807514"/>
              <a:gd name="connsiteY555" fmla="*/ 16158430 h 17389414"/>
              <a:gd name="connsiteX556" fmla="*/ 7076272 w 8807514"/>
              <a:gd name="connsiteY556" fmla="*/ 15775335 h 17389414"/>
              <a:gd name="connsiteX557" fmla="*/ 7051556 w 8807514"/>
              <a:gd name="connsiteY557" fmla="*/ 15812409 h 17389414"/>
              <a:gd name="connsiteX558" fmla="*/ 7090690 w 8807514"/>
              <a:gd name="connsiteY558" fmla="*/ 16003956 h 17389414"/>
              <a:gd name="connsiteX559" fmla="*/ 7179258 w 8807514"/>
              <a:gd name="connsiteY559" fmla="*/ 16310844 h 17389414"/>
              <a:gd name="connsiteX560" fmla="*/ 7115407 w 8807514"/>
              <a:gd name="connsiteY560" fmla="*/ 16158430 h 17389414"/>
              <a:gd name="connsiteX561" fmla="*/ 7039198 w 8807514"/>
              <a:gd name="connsiteY561" fmla="*/ 16003956 h 17389414"/>
              <a:gd name="connsiteX562" fmla="*/ 7090690 w 8807514"/>
              <a:gd name="connsiteY562" fmla="*/ 16234637 h 17389414"/>
              <a:gd name="connsiteX563" fmla="*/ 7152482 w 8807514"/>
              <a:gd name="connsiteY563" fmla="*/ 16463258 h 17389414"/>
              <a:gd name="connsiteX564" fmla="*/ 7076272 w 8807514"/>
              <a:gd name="connsiteY564" fmla="*/ 16234637 h 17389414"/>
              <a:gd name="connsiteX565" fmla="*/ 7039198 w 8807514"/>
              <a:gd name="connsiteY565" fmla="*/ 16273770 h 17389414"/>
              <a:gd name="connsiteX566" fmla="*/ 7012421 w 8807514"/>
              <a:gd name="connsiteY566" fmla="*/ 16207862 h 17389414"/>
              <a:gd name="connsiteX567" fmla="*/ 6975346 w 8807514"/>
              <a:gd name="connsiteY567" fmla="*/ 16183146 h 17389414"/>
              <a:gd name="connsiteX568" fmla="*/ 7024780 w 8807514"/>
              <a:gd name="connsiteY568" fmla="*/ 16374693 h 17389414"/>
              <a:gd name="connsiteX569" fmla="*/ 6975346 w 8807514"/>
              <a:gd name="connsiteY569" fmla="*/ 16401469 h 17389414"/>
              <a:gd name="connsiteX570" fmla="*/ 6975346 w 8807514"/>
              <a:gd name="connsiteY570" fmla="*/ 16374693 h 17389414"/>
              <a:gd name="connsiteX571" fmla="*/ 6975346 w 8807514"/>
              <a:gd name="connsiteY571" fmla="*/ 16401469 h 17389414"/>
              <a:gd name="connsiteX572" fmla="*/ 7012421 w 8807514"/>
              <a:gd name="connsiteY572" fmla="*/ 16502393 h 17389414"/>
              <a:gd name="connsiteX573" fmla="*/ 6975346 w 8807514"/>
              <a:gd name="connsiteY573" fmla="*/ 16450900 h 17389414"/>
              <a:gd name="connsiteX574" fmla="*/ 6872360 w 8807514"/>
              <a:gd name="connsiteY574" fmla="*/ 16273770 h 17389414"/>
              <a:gd name="connsiteX575" fmla="*/ 6911496 w 8807514"/>
              <a:gd name="connsiteY575" fmla="*/ 16438542 h 17389414"/>
              <a:gd name="connsiteX576" fmla="*/ 6923854 w 8807514"/>
              <a:gd name="connsiteY576" fmla="*/ 16593017 h 17389414"/>
              <a:gd name="connsiteX577" fmla="*/ 6860002 w 8807514"/>
              <a:gd name="connsiteY577" fmla="*/ 16426185 h 17389414"/>
              <a:gd name="connsiteX578" fmla="*/ 6668449 w 8807514"/>
              <a:gd name="connsiteY578" fmla="*/ 15940107 h 17389414"/>
              <a:gd name="connsiteX579" fmla="*/ 6592240 w 8807514"/>
              <a:gd name="connsiteY579" fmla="*/ 15787693 h 17389414"/>
              <a:gd name="connsiteX580" fmla="*/ 6693166 w 8807514"/>
              <a:gd name="connsiteY580" fmla="*/ 16067805 h 17389414"/>
              <a:gd name="connsiteX581" fmla="*/ 6808510 w 8807514"/>
              <a:gd name="connsiteY581" fmla="*/ 16553883 h 17389414"/>
              <a:gd name="connsiteX582" fmla="*/ 6732300 w 8807514"/>
              <a:gd name="connsiteY582" fmla="*/ 16450900 h 17389414"/>
              <a:gd name="connsiteX583" fmla="*/ 6769375 w 8807514"/>
              <a:gd name="connsiteY583" fmla="*/ 16745429 h 17389414"/>
              <a:gd name="connsiteX584" fmla="*/ 6643733 w 8807514"/>
              <a:gd name="connsiteY584" fmla="*/ 16463258 h 17389414"/>
              <a:gd name="connsiteX585" fmla="*/ 6592240 w 8807514"/>
              <a:gd name="connsiteY585" fmla="*/ 16541525 h 17389414"/>
              <a:gd name="connsiteX586" fmla="*/ 6592240 w 8807514"/>
              <a:gd name="connsiteY586" fmla="*/ 16578599 h 17389414"/>
              <a:gd name="connsiteX587" fmla="*/ 6540747 w 8807514"/>
              <a:gd name="connsiteY587" fmla="*/ 16514749 h 17389414"/>
              <a:gd name="connsiteX588" fmla="*/ 6489254 w 8807514"/>
              <a:gd name="connsiteY588" fmla="*/ 16387051 h 17389414"/>
              <a:gd name="connsiteX589" fmla="*/ 6003162 w 8807514"/>
              <a:gd name="connsiteY589" fmla="*/ 15062696 h 17389414"/>
              <a:gd name="connsiteX590" fmla="*/ 6003162 w 8807514"/>
              <a:gd name="connsiteY590" fmla="*/ 15062696 h 17389414"/>
              <a:gd name="connsiteX591" fmla="*/ 6182357 w 8807514"/>
              <a:gd name="connsiteY591" fmla="*/ 15596145 h 17389414"/>
              <a:gd name="connsiteX592" fmla="*/ 6349194 w 8807514"/>
              <a:gd name="connsiteY592" fmla="*/ 16183146 h 17389414"/>
              <a:gd name="connsiteX593" fmla="*/ 6450120 w 8807514"/>
              <a:gd name="connsiteY593" fmla="*/ 16529167 h 17389414"/>
              <a:gd name="connsiteX594" fmla="*/ 6373910 w 8807514"/>
              <a:gd name="connsiteY594" fmla="*/ 16387051 h 17389414"/>
              <a:gd name="connsiteX595" fmla="*/ 6373910 w 8807514"/>
              <a:gd name="connsiteY595" fmla="*/ 16387051 h 17389414"/>
              <a:gd name="connsiteX596" fmla="*/ 6476896 w 8807514"/>
              <a:gd name="connsiteY596" fmla="*/ 16809279 h 17389414"/>
              <a:gd name="connsiteX597" fmla="*/ 6425403 w 8807514"/>
              <a:gd name="connsiteY597" fmla="*/ 16809279 h 17389414"/>
              <a:gd name="connsiteX598" fmla="*/ 6476896 w 8807514"/>
              <a:gd name="connsiteY598" fmla="*/ 17064677 h 17389414"/>
              <a:gd name="connsiteX599" fmla="*/ 6413045 w 8807514"/>
              <a:gd name="connsiteY599" fmla="*/ 16873129 h 17389414"/>
              <a:gd name="connsiteX600" fmla="*/ 6349194 w 8807514"/>
              <a:gd name="connsiteY600" fmla="*/ 16681581 h 17389414"/>
              <a:gd name="connsiteX601" fmla="*/ 6336835 w 8807514"/>
              <a:gd name="connsiteY601" fmla="*/ 16833995 h 17389414"/>
              <a:gd name="connsiteX602" fmla="*/ 6209133 w 8807514"/>
              <a:gd name="connsiteY602" fmla="*/ 16578599 h 17389414"/>
              <a:gd name="connsiteX603" fmla="*/ 6297701 w 8807514"/>
              <a:gd name="connsiteY603" fmla="*/ 16961693 h 17389414"/>
              <a:gd name="connsiteX604" fmla="*/ 6361552 w 8807514"/>
              <a:gd name="connsiteY604" fmla="*/ 17204733 h 17389414"/>
              <a:gd name="connsiteX605" fmla="*/ 6258566 w 8807514"/>
              <a:gd name="connsiteY605" fmla="*/ 16924619 h 17389414"/>
              <a:gd name="connsiteX606" fmla="*/ 6194715 w 8807514"/>
              <a:gd name="connsiteY606" fmla="*/ 16936977 h 17389414"/>
              <a:gd name="connsiteX607" fmla="*/ 6132924 w 8807514"/>
              <a:gd name="connsiteY607" fmla="*/ 16706297 h 17389414"/>
              <a:gd name="connsiteX608" fmla="*/ 6081431 w 8807514"/>
              <a:gd name="connsiteY608" fmla="*/ 16669223 h 17389414"/>
              <a:gd name="connsiteX609" fmla="*/ 5990804 w 8807514"/>
              <a:gd name="connsiteY609" fmla="*/ 16450900 h 17389414"/>
              <a:gd name="connsiteX610" fmla="*/ 5826026 w 8807514"/>
              <a:gd name="connsiteY610" fmla="*/ 15979240 h 17389414"/>
              <a:gd name="connsiteX611" fmla="*/ 5826026 w 8807514"/>
              <a:gd name="connsiteY611" fmla="*/ 15979240 h 17389414"/>
              <a:gd name="connsiteX612" fmla="*/ 5953729 w 8807514"/>
              <a:gd name="connsiteY612" fmla="*/ 16490033 h 17389414"/>
              <a:gd name="connsiteX613" fmla="*/ 6029938 w 8807514"/>
              <a:gd name="connsiteY613" fmla="*/ 16745429 h 17389414"/>
              <a:gd name="connsiteX614" fmla="*/ 6054655 w 8807514"/>
              <a:gd name="connsiteY614" fmla="*/ 16949335 h 17389414"/>
              <a:gd name="connsiteX615" fmla="*/ 5966087 w 8807514"/>
              <a:gd name="connsiteY615" fmla="*/ 16718655 h 17389414"/>
              <a:gd name="connsiteX616" fmla="*/ 5926952 w 8807514"/>
              <a:gd name="connsiteY616" fmla="*/ 16706297 h 17389414"/>
              <a:gd name="connsiteX617" fmla="*/ 5863101 w 8807514"/>
              <a:gd name="connsiteY617" fmla="*/ 16502393 h 17389414"/>
              <a:gd name="connsiteX618" fmla="*/ 5786892 w 8807514"/>
              <a:gd name="connsiteY618" fmla="*/ 16310844 h 17389414"/>
              <a:gd name="connsiteX619" fmla="*/ 5786892 w 8807514"/>
              <a:gd name="connsiteY619" fmla="*/ 16362335 h 17389414"/>
              <a:gd name="connsiteX620" fmla="*/ 5735399 w 8807514"/>
              <a:gd name="connsiteY620" fmla="*/ 16349977 h 17389414"/>
              <a:gd name="connsiteX621" fmla="*/ 5838385 w 8807514"/>
              <a:gd name="connsiteY621" fmla="*/ 16745429 h 17389414"/>
              <a:gd name="connsiteX622" fmla="*/ 5698324 w 8807514"/>
              <a:gd name="connsiteY622" fmla="*/ 16426185 h 17389414"/>
              <a:gd name="connsiteX623" fmla="*/ 5685966 w 8807514"/>
              <a:gd name="connsiteY623" fmla="*/ 16490033 h 17389414"/>
              <a:gd name="connsiteX624" fmla="*/ 5403785 w 8807514"/>
              <a:gd name="connsiteY624" fmla="*/ 15736202 h 17389414"/>
              <a:gd name="connsiteX625" fmla="*/ 4983604 w 8807514"/>
              <a:gd name="connsiteY625" fmla="*/ 14743450 h 17389414"/>
              <a:gd name="connsiteX626" fmla="*/ 4983604 w 8807514"/>
              <a:gd name="connsiteY626" fmla="*/ 14743450 h 17389414"/>
              <a:gd name="connsiteX627" fmla="*/ 5236948 w 8807514"/>
              <a:gd name="connsiteY627" fmla="*/ 15493163 h 17389414"/>
              <a:gd name="connsiteX628" fmla="*/ 5047455 w 8807514"/>
              <a:gd name="connsiteY628" fmla="*/ 15050338 h 17389414"/>
              <a:gd name="connsiteX629" fmla="*/ 5033037 w 8807514"/>
              <a:gd name="connsiteY629" fmla="*/ 15087412 h 17389414"/>
              <a:gd name="connsiteX630" fmla="*/ 5595338 w 8807514"/>
              <a:gd name="connsiteY630" fmla="*/ 16681581 h 17389414"/>
              <a:gd name="connsiteX631" fmla="*/ 5685966 w 8807514"/>
              <a:gd name="connsiteY631" fmla="*/ 17000827 h 17389414"/>
              <a:gd name="connsiteX632" fmla="*/ 5659190 w 8807514"/>
              <a:gd name="connsiteY632" fmla="*/ 16974051 h 17389414"/>
              <a:gd name="connsiteX633" fmla="*/ 5558264 w 8807514"/>
              <a:gd name="connsiteY633" fmla="*/ 16642449 h 17389414"/>
              <a:gd name="connsiteX634" fmla="*/ 5442920 w 8807514"/>
              <a:gd name="connsiteY634" fmla="*/ 16323202 h 17389414"/>
              <a:gd name="connsiteX635" fmla="*/ 5403785 w 8807514"/>
              <a:gd name="connsiteY635" fmla="*/ 16298486 h 17389414"/>
              <a:gd name="connsiteX636" fmla="*/ 5302859 w 8807514"/>
              <a:gd name="connsiteY636" fmla="*/ 16030732 h 17389414"/>
              <a:gd name="connsiteX637" fmla="*/ 5251366 w 8807514"/>
              <a:gd name="connsiteY637" fmla="*/ 16003956 h 17389414"/>
              <a:gd name="connsiteX638" fmla="*/ 5244157 w 8807514"/>
              <a:gd name="connsiteY638" fmla="*/ 15988251 h 17389414"/>
              <a:gd name="connsiteX639" fmla="*/ 5240987 w 8807514"/>
              <a:gd name="connsiteY639" fmla="*/ 15972513 h 17389414"/>
              <a:gd name="connsiteX640" fmla="*/ 5245059 w 8807514"/>
              <a:gd name="connsiteY640" fmla="*/ 15980560 h 17389414"/>
              <a:gd name="connsiteX641" fmla="*/ 5236948 w 8807514"/>
              <a:gd name="connsiteY641" fmla="*/ 15952465 h 17389414"/>
              <a:gd name="connsiteX642" fmla="*/ 5187515 w 8807514"/>
              <a:gd name="connsiteY642" fmla="*/ 15890675 h 17389414"/>
              <a:gd name="connsiteX643" fmla="*/ 5288441 w 8807514"/>
              <a:gd name="connsiteY643" fmla="*/ 16170788 h 17389414"/>
              <a:gd name="connsiteX644" fmla="*/ 5276083 w 8807514"/>
              <a:gd name="connsiteY644" fmla="*/ 16234637 h 17389414"/>
              <a:gd name="connsiteX645" fmla="*/ 5339934 w 8807514"/>
              <a:gd name="connsiteY645" fmla="*/ 16502393 h 17389414"/>
              <a:gd name="connsiteX646" fmla="*/ 5467636 w 8807514"/>
              <a:gd name="connsiteY646" fmla="*/ 16873129 h 17389414"/>
              <a:gd name="connsiteX647" fmla="*/ 5391427 w 8807514"/>
              <a:gd name="connsiteY647" fmla="*/ 16833995 h 17389414"/>
              <a:gd name="connsiteX648" fmla="*/ 5339934 w 8807514"/>
              <a:gd name="connsiteY648" fmla="*/ 16733073 h 17389414"/>
              <a:gd name="connsiteX649" fmla="*/ 5263725 w 8807514"/>
              <a:gd name="connsiteY649" fmla="*/ 16566241 h 17389414"/>
              <a:gd name="connsiteX650" fmla="*/ 5175157 w 8807514"/>
              <a:gd name="connsiteY650" fmla="*/ 16337620 h 17389414"/>
              <a:gd name="connsiteX651" fmla="*/ 4728199 w 8807514"/>
              <a:gd name="connsiteY651" fmla="*/ 15200692 h 17389414"/>
              <a:gd name="connsiteX652" fmla="*/ 4637572 w 8807514"/>
              <a:gd name="connsiteY652" fmla="*/ 14972071 h 17389414"/>
              <a:gd name="connsiteX653" fmla="*/ 4676706 w 8807514"/>
              <a:gd name="connsiteY653" fmla="*/ 15126545 h 17389414"/>
              <a:gd name="connsiteX654" fmla="*/ 4969186 w 8807514"/>
              <a:gd name="connsiteY654" fmla="*/ 15903033 h 17389414"/>
              <a:gd name="connsiteX655" fmla="*/ 5084529 w 8807514"/>
              <a:gd name="connsiteY655" fmla="*/ 16222279 h 17389414"/>
              <a:gd name="connsiteX656" fmla="*/ 5033037 w 8807514"/>
              <a:gd name="connsiteY656" fmla="*/ 16286128 h 17389414"/>
              <a:gd name="connsiteX657" fmla="*/ 5072171 w 8807514"/>
              <a:gd name="connsiteY657" fmla="*/ 16438542 h 17389414"/>
              <a:gd name="connsiteX658" fmla="*/ 5096888 w 8807514"/>
              <a:gd name="connsiteY658" fmla="*/ 16593017 h 17389414"/>
              <a:gd name="connsiteX659" fmla="*/ 5251366 w 8807514"/>
              <a:gd name="connsiteY659" fmla="*/ 17077035 h 17389414"/>
              <a:gd name="connsiteX660" fmla="*/ 5302859 w 8807514"/>
              <a:gd name="connsiteY660" fmla="*/ 17229449 h 17389414"/>
              <a:gd name="connsiteX661" fmla="*/ 5261665 w 8807514"/>
              <a:gd name="connsiteY661" fmla="*/ 17155817 h 17389414"/>
              <a:gd name="connsiteX662" fmla="*/ 5251134 w 8807514"/>
              <a:gd name="connsiteY662" fmla="*/ 17127661 h 17389414"/>
              <a:gd name="connsiteX663" fmla="*/ 5222144 w 8807514"/>
              <a:gd name="connsiteY663" fmla="*/ 17019877 h 17389414"/>
              <a:gd name="connsiteX664" fmla="*/ 5123664 w 8807514"/>
              <a:gd name="connsiteY664" fmla="*/ 16718655 h 17389414"/>
              <a:gd name="connsiteX665" fmla="*/ 5072171 w 8807514"/>
              <a:gd name="connsiteY665" fmla="*/ 16681581 h 17389414"/>
              <a:gd name="connsiteX666" fmla="*/ 5020678 w 8807514"/>
              <a:gd name="connsiteY666" fmla="*/ 16541525 h 17389414"/>
              <a:gd name="connsiteX667" fmla="*/ 4956827 w 8807514"/>
              <a:gd name="connsiteY667" fmla="*/ 16450900 h 17389414"/>
              <a:gd name="connsiteX668" fmla="*/ 5033037 w 8807514"/>
              <a:gd name="connsiteY668" fmla="*/ 16654805 h 17389414"/>
              <a:gd name="connsiteX669" fmla="*/ 5033037 w 8807514"/>
              <a:gd name="connsiteY669" fmla="*/ 16745429 h 17389414"/>
              <a:gd name="connsiteX670" fmla="*/ 5072171 w 8807514"/>
              <a:gd name="connsiteY670" fmla="*/ 16821637 h 17389414"/>
              <a:gd name="connsiteX671" fmla="*/ 5072171 w 8807514"/>
              <a:gd name="connsiteY671" fmla="*/ 16910203 h 17389414"/>
              <a:gd name="connsiteX672" fmla="*/ 5136022 w 8807514"/>
              <a:gd name="connsiteY672" fmla="*/ 17128525 h 17389414"/>
              <a:gd name="connsiteX673" fmla="*/ 5160739 w 8807514"/>
              <a:gd name="connsiteY673" fmla="*/ 17280939 h 17389414"/>
              <a:gd name="connsiteX674" fmla="*/ 5008320 w 8807514"/>
              <a:gd name="connsiteY674" fmla="*/ 16821637 h 17389414"/>
              <a:gd name="connsiteX675" fmla="*/ 4855901 w 8807514"/>
              <a:gd name="connsiteY675" fmla="*/ 16438542 h 17389414"/>
              <a:gd name="connsiteX676" fmla="*/ 4804408 w 8807514"/>
              <a:gd name="connsiteY676" fmla="*/ 16337620 h 17389414"/>
              <a:gd name="connsiteX677" fmla="*/ 4969186 w 8807514"/>
              <a:gd name="connsiteY677" fmla="*/ 16809279 h 17389414"/>
              <a:gd name="connsiteX678" fmla="*/ 4983604 w 8807514"/>
              <a:gd name="connsiteY678" fmla="*/ 16949335 h 17389414"/>
              <a:gd name="connsiteX679" fmla="*/ 4868260 w 8807514"/>
              <a:gd name="connsiteY679" fmla="*/ 16693939 h 17389414"/>
              <a:gd name="connsiteX680" fmla="*/ 4242107 w 8807514"/>
              <a:gd name="connsiteY680" fmla="*/ 15062696 h 17389414"/>
              <a:gd name="connsiteX681" fmla="*/ 3834283 w 8807514"/>
              <a:gd name="connsiteY681" fmla="*/ 14168807 h 17389414"/>
              <a:gd name="connsiteX682" fmla="*/ 3335832 w 8807514"/>
              <a:gd name="connsiteY682" fmla="*/ 13363484 h 17389414"/>
              <a:gd name="connsiteX683" fmla="*/ 3335832 w 8807514"/>
              <a:gd name="connsiteY683" fmla="*/ 13363484 h 17389414"/>
              <a:gd name="connsiteX684" fmla="*/ 4038195 w 8807514"/>
              <a:gd name="connsiteY684" fmla="*/ 14704317 h 17389414"/>
              <a:gd name="connsiteX685" fmla="*/ 4536646 w 8807514"/>
              <a:gd name="connsiteY685" fmla="*/ 15979240 h 17389414"/>
              <a:gd name="connsiteX686" fmla="*/ 4573720 w 8807514"/>
              <a:gd name="connsiteY686" fmla="*/ 16170788 h 17389414"/>
              <a:gd name="connsiteX687" fmla="*/ 4485153 w 8807514"/>
              <a:gd name="connsiteY687" fmla="*/ 15915391 h 17389414"/>
              <a:gd name="connsiteX688" fmla="*/ 3986702 w 8807514"/>
              <a:gd name="connsiteY688" fmla="*/ 14691959 h 17389414"/>
              <a:gd name="connsiteX689" fmla="*/ 3463535 w 8807514"/>
              <a:gd name="connsiteY689" fmla="*/ 13707446 h 17389414"/>
              <a:gd name="connsiteX690" fmla="*/ 3372907 w 8807514"/>
              <a:gd name="connsiteY690" fmla="*/ 13567389 h 17389414"/>
              <a:gd name="connsiteX691" fmla="*/ 3436758 w 8807514"/>
              <a:gd name="connsiteY691" fmla="*/ 13734221 h 17389414"/>
              <a:gd name="connsiteX692" fmla="*/ 3527386 w 8807514"/>
              <a:gd name="connsiteY692" fmla="*/ 13925769 h 17389414"/>
              <a:gd name="connsiteX693" fmla="*/ 3515028 w 8807514"/>
              <a:gd name="connsiteY693" fmla="*/ 13925769 h 17389414"/>
              <a:gd name="connsiteX694" fmla="*/ 3527386 w 8807514"/>
              <a:gd name="connsiteY694" fmla="*/ 13925769 h 17389414"/>
              <a:gd name="connsiteX695" fmla="*/ 3706581 w 8807514"/>
              <a:gd name="connsiteY695" fmla="*/ 14232657 h 17389414"/>
              <a:gd name="connsiteX696" fmla="*/ 3947567 w 8807514"/>
              <a:gd name="connsiteY696" fmla="*/ 14716674 h 17389414"/>
              <a:gd name="connsiteX697" fmla="*/ 4038195 w 8807514"/>
              <a:gd name="connsiteY697" fmla="*/ 14959713 h 17389414"/>
              <a:gd name="connsiteX698" fmla="*/ 4038195 w 8807514"/>
              <a:gd name="connsiteY698" fmla="*/ 14959713 h 17389414"/>
              <a:gd name="connsiteX699" fmla="*/ 4062911 w 8807514"/>
              <a:gd name="connsiteY699" fmla="*/ 15023562 h 17389414"/>
              <a:gd name="connsiteX700" fmla="*/ 4421302 w 8807514"/>
              <a:gd name="connsiteY700" fmla="*/ 16018374 h 17389414"/>
              <a:gd name="connsiteX701" fmla="*/ 4011419 w 8807514"/>
              <a:gd name="connsiteY701" fmla="*/ 14984429 h 17389414"/>
              <a:gd name="connsiteX702" fmla="*/ 3859000 w 8807514"/>
              <a:gd name="connsiteY702" fmla="*/ 14640467 h 17389414"/>
              <a:gd name="connsiteX703" fmla="*/ 3859000 w 8807514"/>
              <a:gd name="connsiteY703" fmla="*/ 14704317 h 17389414"/>
              <a:gd name="connsiteX704" fmla="*/ 3898134 w 8807514"/>
              <a:gd name="connsiteY704" fmla="*/ 14794941 h 17389414"/>
              <a:gd name="connsiteX705" fmla="*/ 4357451 w 8807514"/>
              <a:gd name="connsiteY705" fmla="*/ 16030732 h 17389414"/>
              <a:gd name="connsiteX706" fmla="*/ 3756014 w 8807514"/>
              <a:gd name="connsiteY706" fmla="*/ 14628109 h 17389414"/>
              <a:gd name="connsiteX707" fmla="*/ 3080428 w 8807514"/>
              <a:gd name="connsiteY707" fmla="*/ 13414975 h 17389414"/>
              <a:gd name="connsiteX708" fmla="*/ 3041293 w 8807514"/>
              <a:gd name="connsiteY708" fmla="*/ 13390259 h 17389414"/>
              <a:gd name="connsiteX709" fmla="*/ 3220488 w 8807514"/>
              <a:gd name="connsiteY709" fmla="*/ 13695088 h 17389414"/>
              <a:gd name="connsiteX710" fmla="*/ 4266823 w 8807514"/>
              <a:gd name="connsiteY710" fmla="*/ 15952465 h 17389414"/>
              <a:gd name="connsiteX711" fmla="*/ 4382167 w 8807514"/>
              <a:gd name="connsiteY711" fmla="*/ 16401469 h 17389414"/>
              <a:gd name="connsiteX712" fmla="*/ 4382167 w 8807514"/>
              <a:gd name="connsiteY712" fmla="*/ 16401469 h 17389414"/>
              <a:gd name="connsiteX713" fmla="*/ 4421302 w 8807514"/>
              <a:gd name="connsiteY713" fmla="*/ 16514749 h 17389414"/>
              <a:gd name="connsiteX714" fmla="*/ 4421302 w 8807514"/>
              <a:gd name="connsiteY714" fmla="*/ 16593017 h 17389414"/>
              <a:gd name="connsiteX715" fmla="*/ 4254465 w 8807514"/>
              <a:gd name="connsiteY715" fmla="*/ 16183146 h 17389414"/>
              <a:gd name="connsiteX716" fmla="*/ 3667446 w 8807514"/>
              <a:gd name="connsiteY716" fmla="*/ 14755808 h 17389414"/>
              <a:gd name="connsiteX717" fmla="*/ 3271981 w 8807514"/>
              <a:gd name="connsiteY717" fmla="*/ 13989618 h 17389414"/>
              <a:gd name="connsiteX718" fmla="*/ 2965084 w 8807514"/>
              <a:gd name="connsiteY718" fmla="*/ 13439691 h 17389414"/>
              <a:gd name="connsiteX719" fmla="*/ 2837382 w 8807514"/>
              <a:gd name="connsiteY719" fmla="*/ 13274919 h 17389414"/>
              <a:gd name="connsiteX720" fmla="*/ 2864158 w 8807514"/>
              <a:gd name="connsiteY720" fmla="*/ 13363484 h 17389414"/>
              <a:gd name="connsiteX721" fmla="*/ 3615953 w 8807514"/>
              <a:gd name="connsiteY721" fmla="*/ 14716674 h 17389414"/>
              <a:gd name="connsiteX722" fmla="*/ 4178255 w 8807514"/>
              <a:gd name="connsiteY722" fmla="*/ 16106939 h 17389414"/>
              <a:gd name="connsiteX723" fmla="*/ 4254465 w 8807514"/>
              <a:gd name="connsiteY723" fmla="*/ 16323202 h 17389414"/>
              <a:gd name="connsiteX724" fmla="*/ 4229748 w 8807514"/>
              <a:gd name="connsiteY724" fmla="*/ 16374693 h 17389414"/>
              <a:gd name="connsiteX725" fmla="*/ 4242107 w 8807514"/>
              <a:gd name="connsiteY725" fmla="*/ 16438542 h 17389414"/>
              <a:gd name="connsiteX726" fmla="*/ 4114404 w 8807514"/>
              <a:gd name="connsiteY726" fmla="*/ 16195504 h 17389414"/>
              <a:gd name="connsiteX727" fmla="*/ 4126762 w 8807514"/>
              <a:gd name="connsiteY727" fmla="*/ 16183146 h 17389414"/>
              <a:gd name="connsiteX728" fmla="*/ 4217390 w 8807514"/>
              <a:gd name="connsiteY728" fmla="*/ 16374693 h 17389414"/>
              <a:gd name="connsiteX729" fmla="*/ 4114404 w 8807514"/>
              <a:gd name="connsiteY729" fmla="*/ 16195504 h 17389414"/>
              <a:gd name="connsiteX730" fmla="*/ 4107069 w 8807514"/>
              <a:gd name="connsiteY730" fmla="*/ 16209767 h 17389414"/>
              <a:gd name="connsiteX731" fmla="*/ 4065390 w 8807514"/>
              <a:gd name="connsiteY731" fmla="*/ 16138670 h 17389414"/>
              <a:gd name="connsiteX732" fmla="*/ 3961985 w 8807514"/>
              <a:gd name="connsiteY732" fmla="*/ 15839184 h 17389414"/>
              <a:gd name="connsiteX733" fmla="*/ 3092786 w 8807514"/>
              <a:gd name="connsiteY733" fmla="*/ 13989618 h 17389414"/>
              <a:gd name="connsiteX734" fmla="*/ 2684963 w 8807514"/>
              <a:gd name="connsiteY734" fmla="*/ 13311993 h 17389414"/>
              <a:gd name="connsiteX735" fmla="*/ 1908451 w 8807514"/>
              <a:gd name="connsiteY735" fmla="*/ 11934086 h 17389414"/>
              <a:gd name="connsiteX736" fmla="*/ 1282298 w 8807514"/>
              <a:gd name="connsiteY736" fmla="*/ 10924857 h 17389414"/>
              <a:gd name="connsiteX737" fmla="*/ 1127819 w 8807514"/>
              <a:gd name="connsiteY737" fmla="*/ 10669461 h 17389414"/>
              <a:gd name="connsiteX738" fmla="*/ 1078386 w 8807514"/>
              <a:gd name="connsiteY738" fmla="*/ 10644745 h 17389414"/>
              <a:gd name="connsiteX739" fmla="*/ 1243164 w 8807514"/>
              <a:gd name="connsiteY739" fmla="*/ 10924857 h 17389414"/>
              <a:gd name="connsiteX740" fmla="*/ 1830182 w 8807514"/>
              <a:gd name="connsiteY740" fmla="*/ 11894953 h 17389414"/>
              <a:gd name="connsiteX741" fmla="*/ 2225647 w 8807514"/>
              <a:gd name="connsiteY741" fmla="*/ 12521087 h 17389414"/>
              <a:gd name="connsiteX742" fmla="*/ 2402782 w 8807514"/>
              <a:gd name="connsiteY742" fmla="*/ 12865048 h 17389414"/>
              <a:gd name="connsiteX743" fmla="*/ 2542843 w 8807514"/>
              <a:gd name="connsiteY743" fmla="*/ 13108087 h 17389414"/>
              <a:gd name="connsiteX744" fmla="*/ 2505768 w 8807514"/>
              <a:gd name="connsiteY744" fmla="*/ 13083371 h 17389414"/>
              <a:gd name="connsiteX745" fmla="*/ 1945526 w 8807514"/>
              <a:gd name="connsiteY745" fmla="*/ 12125634 h 17389414"/>
              <a:gd name="connsiteX746" fmla="*/ 1282298 w 8807514"/>
              <a:gd name="connsiteY746" fmla="*/ 11079331 h 17389414"/>
              <a:gd name="connsiteX747" fmla="*/ 617010 w 8807514"/>
              <a:gd name="connsiteY747" fmla="*/ 10043327 h 17389414"/>
              <a:gd name="connsiteX748" fmla="*/ 106201 w 8807514"/>
              <a:gd name="connsiteY748" fmla="*/ 9048516 h 17389414"/>
              <a:gd name="connsiteX749" fmla="*/ 56768 w 8807514"/>
              <a:gd name="connsiteY749" fmla="*/ 8881684 h 17389414"/>
              <a:gd name="connsiteX750" fmla="*/ 69127 w 8807514"/>
              <a:gd name="connsiteY750" fmla="*/ 9036158 h 17389414"/>
              <a:gd name="connsiteX751" fmla="*/ 29992 w 8807514"/>
              <a:gd name="connsiteY751" fmla="*/ 8957891 h 17389414"/>
              <a:gd name="connsiteX752" fmla="*/ 56768 w 8807514"/>
              <a:gd name="connsiteY752" fmla="*/ 8447098 h 17389414"/>
              <a:gd name="connsiteX753" fmla="*/ 29992 w 8807514"/>
              <a:gd name="connsiteY753" fmla="*/ 8576856 h 17389414"/>
              <a:gd name="connsiteX754" fmla="*/ 81485 w 8807514"/>
              <a:gd name="connsiteY754" fmla="*/ 8434741 h 17389414"/>
              <a:gd name="connsiteX755" fmla="*/ 145336 w 8807514"/>
              <a:gd name="connsiteY755" fmla="*/ 8422382 h 17389414"/>
              <a:gd name="connsiteX756" fmla="*/ 221545 w 8807514"/>
              <a:gd name="connsiteY756" fmla="*/ 8307041 h 17389414"/>
              <a:gd name="connsiteX757" fmla="*/ 388382 w 8807514"/>
              <a:gd name="connsiteY757" fmla="*/ 8206119 h 17389414"/>
              <a:gd name="connsiteX758" fmla="*/ 476950 w 8807514"/>
              <a:gd name="connsiteY758" fmla="*/ 8129911 h 17389414"/>
              <a:gd name="connsiteX759" fmla="*/ 553159 w 8807514"/>
              <a:gd name="connsiteY759" fmla="*/ 8103136 h 17389414"/>
              <a:gd name="connsiteX760" fmla="*/ 617010 w 8807514"/>
              <a:gd name="connsiteY760" fmla="*/ 8039288 h 17389414"/>
              <a:gd name="connsiteX761" fmla="*/ 592294 w 8807514"/>
              <a:gd name="connsiteY761" fmla="*/ 8103136 h 17389414"/>
              <a:gd name="connsiteX762" fmla="*/ 719996 w 8807514"/>
              <a:gd name="connsiteY762" fmla="*/ 7975438 h 17389414"/>
              <a:gd name="connsiteX763" fmla="*/ 783847 w 8807514"/>
              <a:gd name="connsiteY763" fmla="*/ 7963080 h 17389414"/>
              <a:gd name="connsiteX764" fmla="*/ 847699 w 8807514"/>
              <a:gd name="connsiteY764" fmla="*/ 7874515 h 17389414"/>
              <a:gd name="connsiteX765" fmla="*/ 950684 w 8807514"/>
              <a:gd name="connsiteY765" fmla="*/ 7874515 h 17389414"/>
              <a:gd name="connsiteX766" fmla="*/ 1000117 w 8807514"/>
              <a:gd name="connsiteY766" fmla="*/ 7823024 h 17389414"/>
              <a:gd name="connsiteX767" fmla="*/ 1127819 w 8807514"/>
              <a:gd name="connsiteY767" fmla="*/ 7732399 h 17389414"/>
              <a:gd name="connsiteX768" fmla="*/ 1218447 w 8807514"/>
              <a:gd name="connsiteY768" fmla="*/ 7656193 h 17389414"/>
              <a:gd name="connsiteX769" fmla="*/ 1307015 w 8807514"/>
              <a:gd name="connsiteY769" fmla="*/ 7631477 h 17389414"/>
              <a:gd name="connsiteX770" fmla="*/ 1346149 w 8807514"/>
              <a:gd name="connsiteY770" fmla="*/ 7567628 h 17389414"/>
              <a:gd name="connsiteX771" fmla="*/ 1434717 w 8807514"/>
              <a:gd name="connsiteY771" fmla="*/ 7555269 h 17389414"/>
              <a:gd name="connsiteX772" fmla="*/ 1537702 w 8807514"/>
              <a:gd name="connsiteY772" fmla="*/ 7452287 h 17389414"/>
              <a:gd name="connsiteX773" fmla="*/ 1589195 w 8807514"/>
              <a:gd name="connsiteY773" fmla="*/ 7452287 h 17389414"/>
              <a:gd name="connsiteX774" fmla="*/ 1714838 w 8807514"/>
              <a:gd name="connsiteY774" fmla="*/ 7349304 h 17389414"/>
              <a:gd name="connsiteX775" fmla="*/ 1830182 w 8807514"/>
              <a:gd name="connsiteY775" fmla="*/ 7312231 h 17389414"/>
              <a:gd name="connsiteX776" fmla="*/ 1869316 w 8807514"/>
              <a:gd name="connsiteY776" fmla="*/ 7236023 h 17389414"/>
              <a:gd name="connsiteX777" fmla="*/ 1945526 w 8807514"/>
              <a:gd name="connsiteY777" fmla="*/ 7236023 h 17389414"/>
              <a:gd name="connsiteX778" fmla="*/ 1970242 w 8807514"/>
              <a:gd name="connsiteY778" fmla="*/ 7196890 h 17389414"/>
              <a:gd name="connsiteX779" fmla="*/ 2021735 w 8807514"/>
              <a:gd name="connsiteY779" fmla="*/ 7184532 h 17389414"/>
              <a:gd name="connsiteX780" fmla="*/ 2060870 w 8807514"/>
              <a:gd name="connsiteY780" fmla="*/ 7120683 h 17389414"/>
              <a:gd name="connsiteX781" fmla="*/ 2124721 w 8807514"/>
              <a:gd name="connsiteY781" fmla="*/ 7093907 h 17389414"/>
              <a:gd name="connsiteX782" fmla="*/ 2240065 w 8807514"/>
              <a:gd name="connsiteY782" fmla="*/ 7005342 h 17389414"/>
              <a:gd name="connsiteX783" fmla="*/ 2277140 w 8807514"/>
              <a:gd name="connsiteY783" fmla="*/ 6966210 h 17389414"/>
              <a:gd name="connsiteX784" fmla="*/ 2402782 w 8807514"/>
              <a:gd name="connsiteY784" fmla="*/ 6941494 h 17389414"/>
              <a:gd name="connsiteX785" fmla="*/ 2365708 w 8807514"/>
              <a:gd name="connsiteY785" fmla="*/ 6941494 h 17389414"/>
              <a:gd name="connsiteX786" fmla="*/ 2441917 w 8807514"/>
              <a:gd name="connsiteY786" fmla="*/ 6929136 h 17389414"/>
              <a:gd name="connsiteX787" fmla="*/ 2530484 w 8807514"/>
              <a:gd name="connsiteY787" fmla="*/ 6813795 h 17389414"/>
              <a:gd name="connsiteX788" fmla="*/ 2621112 w 8807514"/>
              <a:gd name="connsiteY788" fmla="*/ 6774662 h 17389414"/>
              <a:gd name="connsiteX789" fmla="*/ 2684963 w 8807514"/>
              <a:gd name="connsiteY789" fmla="*/ 6710813 h 17389414"/>
              <a:gd name="connsiteX790" fmla="*/ 2761172 w 8807514"/>
              <a:gd name="connsiteY790" fmla="*/ 6698455 h 17389414"/>
              <a:gd name="connsiteX791" fmla="*/ 2800307 w 8807514"/>
              <a:gd name="connsiteY791" fmla="*/ 6646964 h 17389414"/>
              <a:gd name="connsiteX792" fmla="*/ 2876516 w 8807514"/>
              <a:gd name="connsiteY792" fmla="*/ 6634605 h 17389414"/>
              <a:gd name="connsiteX793" fmla="*/ 2876516 w 8807514"/>
              <a:gd name="connsiteY793" fmla="*/ 6583115 h 17389414"/>
              <a:gd name="connsiteX794" fmla="*/ 2925949 w 8807514"/>
              <a:gd name="connsiteY794" fmla="*/ 6583115 h 17389414"/>
              <a:gd name="connsiteX795" fmla="*/ 2977442 w 8807514"/>
              <a:gd name="connsiteY795" fmla="*/ 6521325 h 17389414"/>
              <a:gd name="connsiteX796" fmla="*/ 3119562 w 8807514"/>
              <a:gd name="connsiteY796" fmla="*/ 6482191 h 17389414"/>
              <a:gd name="connsiteX797" fmla="*/ 3156637 w 8807514"/>
              <a:gd name="connsiteY797" fmla="*/ 6366851 h 17389414"/>
              <a:gd name="connsiteX798" fmla="*/ 3399684 w 8807514"/>
              <a:gd name="connsiteY798" fmla="*/ 6366851 h 17389414"/>
              <a:gd name="connsiteX799" fmla="*/ 3451176 w 8807514"/>
              <a:gd name="connsiteY799" fmla="*/ 6379209 h 17389414"/>
              <a:gd name="connsiteX800" fmla="*/ 3387325 w 8807514"/>
              <a:gd name="connsiteY800" fmla="*/ 6354493 h 17389414"/>
              <a:gd name="connsiteX801" fmla="*/ 3922851 w 8807514"/>
              <a:gd name="connsiteY801" fmla="*/ 6546040 h 17389414"/>
              <a:gd name="connsiteX802" fmla="*/ 3922851 w 8807514"/>
              <a:gd name="connsiteY802" fmla="*/ 6546040 h 17389414"/>
              <a:gd name="connsiteX803" fmla="*/ 3910493 w 8807514"/>
              <a:gd name="connsiteY803" fmla="*/ 6521325 h 17389414"/>
              <a:gd name="connsiteX804" fmla="*/ 4369809 w 8807514"/>
              <a:gd name="connsiteY804" fmla="*/ 6762304 h 17389414"/>
              <a:gd name="connsiteX805" fmla="*/ 4369809 w 8807514"/>
              <a:gd name="connsiteY805" fmla="*/ 6762304 h 17389414"/>
              <a:gd name="connsiteX806" fmla="*/ 4266823 w 8807514"/>
              <a:gd name="connsiteY806" fmla="*/ 6673739 h 17389414"/>
              <a:gd name="connsiteX807" fmla="*/ 4421302 w 8807514"/>
              <a:gd name="connsiteY807" fmla="*/ 6749946 h 17389414"/>
              <a:gd name="connsiteX808" fmla="*/ 4382167 w 8807514"/>
              <a:gd name="connsiteY808" fmla="*/ 6661381 h 17389414"/>
              <a:gd name="connsiteX809" fmla="*/ 4421302 w 8807514"/>
              <a:gd name="connsiteY809" fmla="*/ 6661381 h 17389414"/>
              <a:gd name="connsiteX810" fmla="*/ 4382167 w 8807514"/>
              <a:gd name="connsiteY810" fmla="*/ 6570756 h 17389414"/>
              <a:gd name="connsiteX811" fmla="*/ 4394525 w 8807514"/>
              <a:gd name="connsiteY811" fmla="*/ 6533683 h 17389414"/>
              <a:gd name="connsiteX812" fmla="*/ 4394525 w 8807514"/>
              <a:gd name="connsiteY812" fmla="*/ 6455416 h 17389414"/>
              <a:gd name="connsiteX813" fmla="*/ 4330674 w 8807514"/>
              <a:gd name="connsiteY813" fmla="*/ 6035247 h 17389414"/>
              <a:gd name="connsiteX814" fmla="*/ 4139121 w 8807514"/>
              <a:gd name="connsiteY814" fmla="*/ 4937453 h 17389414"/>
              <a:gd name="connsiteX815" fmla="*/ 4050553 w 8807514"/>
              <a:gd name="connsiteY815" fmla="*/ 4375169 h 17389414"/>
              <a:gd name="connsiteX816" fmla="*/ 3974344 w 8807514"/>
              <a:gd name="connsiteY816" fmla="*/ 4195979 h 17389414"/>
              <a:gd name="connsiteX817" fmla="*/ 3898134 w 8807514"/>
              <a:gd name="connsiteY817" fmla="*/ 3584263 h 17389414"/>
              <a:gd name="connsiteX818" fmla="*/ 3782790 w 8807514"/>
              <a:gd name="connsiteY818" fmla="*/ 2486469 h 17389414"/>
              <a:gd name="connsiteX819" fmla="*/ 3807507 w 8807514"/>
              <a:gd name="connsiteY819" fmla="*/ 2051883 h 17389414"/>
              <a:gd name="connsiteX820" fmla="*/ 3859000 w 8807514"/>
              <a:gd name="connsiteY820" fmla="*/ 1988033 h 17389414"/>
              <a:gd name="connsiteX821" fmla="*/ 3947567 w 8807514"/>
              <a:gd name="connsiteY821" fmla="*/ 1897409 h 17389414"/>
              <a:gd name="connsiteX822" fmla="*/ 3961985 w 8807514"/>
              <a:gd name="connsiteY822" fmla="*/ 1847977 h 17389414"/>
              <a:gd name="connsiteX823" fmla="*/ 4011419 w 8807514"/>
              <a:gd name="connsiteY823" fmla="*/ 1860335 h 17389414"/>
              <a:gd name="connsiteX824" fmla="*/ 4038195 w 8807514"/>
              <a:gd name="connsiteY824" fmla="*/ 1821202 h 17389414"/>
              <a:gd name="connsiteX825" fmla="*/ 4077329 w 8807514"/>
              <a:gd name="connsiteY825" fmla="*/ 1769710 h 17389414"/>
              <a:gd name="connsiteX826" fmla="*/ 4126762 w 8807514"/>
              <a:gd name="connsiteY826" fmla="*/ 1821202 h 17389414"/>
              <a:gd name="connsiteX827" fmla="*/ 4178255 w 8807514"/>
              <a:gd name="connsiteY827" fmla="*/ 1732637 h 17389414"/>
              <a:gd name="connsiteX828" fmla="*/ 4254465 w 8807514"/>
              <a:gd name="connsiteY828" fmla="*/ 1769710 h 17389414"/>
              <a:gd name="connsiteX829" fmla="*/ 4242107 w 8807514"/>
              <a:gd name="connsiteY829" fmla="*/ 1668788 h 17389414"/>
              <a:gd name="connsiteX830" fmla="*/ 4293599 w 8807514"/>
              <a:gd name="connsiteY830" fmla="*/ 1769710 h 17389414"/>
              <a:gd name="connsiteX831" fmla="*/ 4369809 w 8807514"/>
              <a:gd name="connsiteY831" fmla="*/ 1718219 h 17389414"/>
              <a:gd name="connsiteX832" fmla="*/ 4382167 w 8807514"/>
              <a:gd name="connsiteY832" fmla="*/ 1642012 h 17389414"/>
              <a:gd name="connsiteX833" fmla="*/ 4458377 w 8807514"/>
              <a:gd name="connsiteY833" fmla="*/ 1656430 h 17389414"/>
              <a:gd name="connsiteX834" fmla="*/ 4446018 w 8807514"/>
              <a:gd name="connsiteY834" fmla="*/ 1565805 h 17389414"/>
              <a:gd name="connsiteX835" fmla="*/ 4522228 w 8807514"/>
              <a:gd name="connsiteY835" fmla="*/ 1578163 h 17389414"/>
              <a:gd name="connsiteX836" fmla="*/ 4600497 w 8807514"/>
              <a:gd name="connsiteY836" fmla="*/ 1514314 h 17389414"/>
              <a:gd name="connsiteX837" fmla="*/ 4649930 w 8807514"/>
              <a:gd name="connsiteY837" fmla="*/ 1528731 h 17389414"/>
              <a:gd name="connsiteX838" fmla="*/ 4713781 w 8807514"/>
              <a:gd name="connsiteY838" fmla="*/ 1541089 h 17389414"/>
              <a:gd name="connsiteX839" fmla="*/ 4841483 w 8807514"/>
              <a:gd name="connsiteY839" fmla="*/ 1322766 h 17389414"/>
              <a:gd name="connsiteX840" fmla="*/ 4969186 w 8807514"/>
              <a:gd name="connsiteY840" fmla="*/ 1349542 h 17389414"/>
              <a:gd name="connsiteX841" fmla="*/ 4969186 w 8807514"/>
              <a:gd name="connsiteY841" fmla="*/ 1246559 h 17389414"/>
              <a:gd name="connsiteX842" fmla="*/ 5136022 w 8807514"/>
              <a:gd name="connsiteY842" fmla="*/ 1450465 h 17389414"/>
              <a:gd name="connsiteX843" fmla="*/ 5160739 w 8807514"/>
              <a:gd name="connsiteY843" fmla="*/ 1337184 h 17389414"/>
              <a:gd name="connsiteX844" fmla="*/ 5199873 w 8807514"/>
              <a:gd name="connsiteY844" fmla="*/ 1349542 h 17389414"/>
              <a:gd name="connsiteX845" fmla="*/ 5148381 w 8807514"/>
              <a:gd name="connsiteY845" fmla="*/ 1170352 h 17389414"/>
              <a:gd name="connsiteX846" fmla="*/ 5263725 w 8807514"/>
              <a:gd name="connsiteY846" fmla="*/ 1221844 h 17389414"/>
              <a:gd name="connsiteX847" fmla="*/ 5302859 w 8807514"/>
              <a:gd name="connsiteY847" fmla="*/ 1030296 h 17389414"/>
              <a:gd name="connsiteX848" fmla="*/ 5416143 w 8807514"/>
              <a:gd name="connsiteY848" fmla="*/ 1055012 h 17389414"/>
              <a:gd name="connsiteX849" fmla="*/ 5455278 w 8807514"/>
              <a:gd name="connsiteY849" fmla="*/ 1003521 h 17389414"/>
              <a:gd name="connsiteX850" fmla="*/ 5479995 w 8807514"/>
              <a:gd name="connsiteY850" fmla="*/ 914956 h 17389414"/>
              <a:gd name="connsiteX851" fmla="*/ 5506771 w 8807514"/>
              <a:gd name="connsiteY851" fmla="*/ 902597 h 17389414"/>
              <a:gd name="connsiteX852" fmla="*/ 5531487 w 8807514"/>
              <a:gd name="connsiteY852" fmla="*/ 826391 h 17389414"/>
              <a:gd name="connsiteX853" fmla="*/ 5622115 w 8807514"/>
              <a:gd name="connsiteY853" fmla="*/ 826391 h 17389414"/>
              <a:gd name="connsiteX854" fmla="*/ 5622115 w 8807514"/>
              <a:gd name="connsiteY854" fmla="*/ 774899 h 17389414"/>
              <a:gd name="connsiteX855" fmla="*/ 5671548 w 8807514"/>
              <a:gd name="connsiteY855" fmla="*/ 762541 h 17389414"/>
              <a:gd name="connsiteX856" fmla="*/ 5774534 w 8807514"/>
              <a:gd name="connsiteY856" fmla="*/ 939671 h 17389414"/>
              <a:gd name="connsiteX857" fmla="*/ 5877519 w 8807514"/>
              <a:gd name="connsiteY857" fmla="*/ 1067370 h 17389414"/>
              <a:gd name="connsiteX858" fmla="*/ 5966087 w 8807514"/>
              <a:gd name="connsiteY858" fmla="*/ 1489598 h 17389414"/>
              <a:gd name="connsiteX859" fmla="*/ 6029938 w 8807514"/>
              <a:gd name="connsiteY859" fmla="*/ 1936542 h 17389414"/>
              <a:gd name="connsiteX860" fmla="*/ 6285343 w 8807514"/>
              <a:gd name="connsiteY860" fmla="*/ 3596621 h 17389414"/>
              <a:gd name="connsiteX861" fmla="*/ 6604598 w 8807514"/>
              <a:gd name="connsiteY861" fmla="*/ 5448247 h 17389414"/>
              <a:gd name="connsiteX862" fmla="*/ 6616956 w 8807514"/>
              <a:gd name="connsiteY862" fmla="*/ 5536812 h 17389414"/>
              <a:gd name="connsiteX863" fmla="*/ 6629315 w 8807514"/>
              <a:gd name="connsiteY863" fmla="*/ 5485320 h 17389414"/>
              <a:gd name="connsiteX864" fmla="*/ 6450120 w 8807514"/>
              <a:gd name="connsiteY864" fmla="*/ 4463734 h 17389414"/>
              <a:gd name="connsiteX865" fmla="*/ 6258566 w 8807514"/>
              <a:gd name="connsiteY865" fmla="*/ 3289733 h 17389414"/>
              <a:gd name="connsiteX866" fmla="*/ 6081431 w 8807514"/>
              <a:gd name="connsiteY866" fmla="*/ 2088956 h 17389414"/>
              <a:gd name="connsiteX867" fmla="*/ 5953729 w 8807514"/>
              <a:gd name="connsiteY867" fmla="*/ 1209485 h 17389414"/>
              <a:gd name="connsiteX868" fmla="*/ 5889878 w 8807514"/>
              <a:gd name="connsiteY868" fmla="*/ 966447 h 17389414"/>
              <a:gd name="connsiteX869" fmla="*/ 5889878 w 8807514"/>
              <a:gd name="connsiteY869" fmla="*/ 914956 h 17389414"/>
              <a:gd name="connsiteX870" fmla="*/ 5799250 w 8807514"/>
              <a:gd name="connsiteY870" fmla="*/ 671917 h 17389414"/>
              <a:gd name="connsiteX871" fmla="*/ 5877519 w 8807514"/>
              <a:gd name="connsiteY871" fmla="*/ 659559 h 17389414"/>
              <a:gd name="connsiteX872" fmla="*/ 5863101 w 8807514"/>
              <a:gd name="connsiteY872" fmla="*/ 608068 h 17389414"/>
              <a:gd name="connsiteX873" fmla="*/ 5914594 w 8807514"/>
              <a:gd name="connsiteY873" fmla="*/ 634843 h 17389414"/>
              <a:gd name="connsiteX874" fmla="*/ 5914594 w 8807514"/>
              <a:gd name="connsiteY874" fmla="*/ 595710 h 17389414"/>
              <a:gd name="connsiteX875" fmla="*/ 5966087 w 8807514"/>
              <a:gd name="connsiteY875" fmla="*/ 608068 h 17389414"/>
              <a:gd name="connsiteX876" fmla="*/ 6003162 w 8807514"/>
              <a:gd name="connsiteY876" fmla="*/ 531860 h 17389414"/>
              <a:gd name="connsiteX877" fmla="*/ 6054655 w 8807514"/>
              <a:gd name="connsiteY877" fmla="*/ 544218 h 17389414"/>
              <a:gd name="connsiteX878" fmla="*/ 6106147 w 8807514"/>
              <a:gd name="connsiteY878" fmla="*/ 468011 h 17389414"/>
              <a:gd name="connsiteX879" fmla="*/ 6157640 w 8807514"/>
              <a:gd name="connsiteY879" fmla="*/ 443296 h 17389414"/>
              <a:gd name="connsiteX880" fmla="*/ 6246208 w 8807514"/>
              <a:gd name="connsiteY880" fmla="*/ 365029 h 17389414"/>
              <a:gd name="connsiteX881" fmla="*/ 6272984 w 8807514"/>
              <a:gd name="connsiteY881" fmla="*/ 404162 h 17389414"/>
              <a:gd name="connsiteX882" fmla="*/ 6336835 w 8807514"/>
              <a:gd name="connsiteY882" fmla="*/ 327955 h 17389414"/>
              <a:gd name="connsiteX883" fmla="*/ 6400687 w 8807514"/>
              <a:gd name="connsiteY883" fmla="*/ 327955 h 17389414"/>
              <a:gd name="connsiteX884" fmla="*/ 6388328 w 8807514"/>
              <a:gd name="connsiteY884" fmla="*/ 288822 h 17389414"/>
              <a:gd name="connsiteX885" fmla="*/ 6489254 w 8807514"/>
              <a:gd name="connsiteY885" fmla="*/ 303239 h 17389414"/>
              <a:gd name="connsiteX886" fmla="*/ 6501613 w 8807514"/>
              <a:gd name="connsiteY886" fmla="*/ 212614 h 17389414"/>
              <a:gd name="connsiteX887" fmla="*/ 6553105 w 8807514"/>
              <a:gd name="connsiteY887" fmla="*/ 200257 h 17389414"/>
              <a:gd name="connsiteX888" fmla="*/ 6579882 w 8807514"/>
              <a:gd name="connsiteY888" fmla="*/ 161123 h 17389414"/>
              <a:gd name="connsiteX889" fmla="*/ 6764406 w 8807514"/>
              <a:gd name="connsiteY889" fmla="*/ 116644 h 17389414"/>
              <a:gd name="connsiteX890" fmla="*/ 6820868 w 8807514"/>
              <a:gd name="connsiteY890" fmla="*/ 224972 h 17389414"/>
              <a:gd name="connsiteX891" fmla="*/ 6757016 w 8807514"/>
              <a:gd name="connsiteY891" fmla="*/ 124049 h 17389414"/>
              <a:gd name="connsiteX892" fmla="*/ 6764406 w 8807514"/>
              <a:gd name="connsiteY892" fmla="*/ 116644 h 17389414"/>
              <a:gd name="connsiteX893" fmla="*/ 7020209 w 8807514"/>
              <a:gd name="connsiteY893" fmla="*/ 84 h 17389414"/>
              <a:gd name="connsiteX894" fmla="*/ 7103048 w 8807514"/>
              <a:gd name="connsiteY894" fmla="*/ 124049 h 17389414"/>
              <a:gd name="connsiteX895" fmla="*/ 7090690 w 8807514"/>
              <a:gd name="connsiteY895" fmla="*/ 365029 h 17389414"/>
              <a:gd name="connsiteX896" fmla="*/ 7024780 w 8807514"/>
              <a:gd name="connsiteY896" fmla="*/ 303239 h 17389414"/>
              <a:gd name="connsiteX897" fmla="*/ 6936212 w 8807514"/>
              <a:gd name="connsiteY897" fmla="*/ 315597 h 17389414"/>
              <a:gd name="connsiteX898" fmla="*/ 6872360 w 8807514"/>
              <a:gd name="connsiteY898" fmla="*/ 239390 h 17389414"/>
              <a:gd name="connsiteX899" fmla="*/ 6860002 w 8807514"/>
              <a:gd name="connsiteY899" fmla="*/ 136407 h 17389414"/>
              <a:gd name="connsiteX900" fmla="*/ 6911496 w 8807514"/>
              <a:gd name="connsiteY900" fmla="*/ 60200 h 17389414"/>
              <a:gd name="connsiteX901" fmla="*/ 6987704 w 8807514"/>
              <a:gd name="connsiteY901" fmla="*/ 84916 h 17389414"/>
              <a:gd name="connsiteX902" fmla="*/ 6975346 w 8807514"/>
              <a:gd name="connsiteY902" fmla="*/ 8709 h 17389414"/>
              <a:gd name="connsiteX903" fmla="*/ 7020209 w 8807514"/>
              <a:gd name="connsiteY903" fmla="*/ 84 h 1738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</a:cxnLst>
            <a:rect l="l" t="t" r="r" b="b"/>
            <a:pathLst>
              <a:path w="8807514" h="17389414">
                <a:moveTo>
                  <a:pt x="5199873" y="17383923"/>
                </a:moveTo>
                <a:cubicBezTo>
                  <a:pt x="5199873" y="17383923"/>
                  <a:pt x="5236948" y="17396279"/>
                  <a:pt x="5199873" y="17383923"/>
                </a:cubicBezTo>
                <a:close/>
                <a:moveTo>
                  <a:pt x="5183363" y="17378709"/>
                </a:moveTo>
                <a:cubicBezTo>
                  <a:pt x="5179694" y="17377551"/>
                  <a:pt x="5188255" y="17380253"/>
                  <a:pt x="5194370" y="17382185"/>
                </a:cubicBezTo>
                <a:close/>
                <a:moveTo>
                  <a:pt x="5249361" y="17122921"/>
                </a:moveTo>
                <a:lnTo>
                  <a:pt x="5251134" y="17127661"/>
                </a:lnTo>
                <a:lnTo>
                  <a:pt x="5251366" y="17128525"/>
                </a:lnTo>
                <a:close/>
                <a:moveTo>
                  <a:pt x="5245300" y="17111573"/>
                </a:moveTo>
                <a:lnTo>
                  <a:pt x="5249361" y="17122921"/>
                </a:lnTo>
                <a:lnTo>
                  <a:pt x="5246088" y="17114173"/>
                </a:lnTo>
                <a:cubicBezTo>
                  <a:pt x="5244865" y="17110665"/>
                  <a:pt x="5244511" y="17109489"/>
                  <a:pt x="5245300" y="17111573"/>
                </a:cubicBezTo>
                <a:close/>
                <a:moveTo>
                  <a:pt x="6361552" y="16821637"/>
                </a:moveTo>
                <a:cubicBezTo>
                  <a:pt x="6361552" y="16821637"/>
                  <a:pt x="6400687" y="16833995"/>
                  <a:pt x="6361552" y="16821637"/>
                </a:cubicBezTo>
                <a:close/>
                <a:moveTo>
                  <a:pt x="4932111" y="16349977"/>
                </a:moveTo>
                <a:cubicBezTo>
                  <a:pt x="4944469" y="16362335"/>
                  <a:pt x="4932111" y="16349977"/>
                  <a:pt x="4932111" y="16349977"/>
                </a:cubicBezTo>
                <a:close/>
                <a:moveTo>
                  <a:pt x="4780078" y="16229842"/>
                </a:moveTo>
                <a:cubicBezTo>
                  <a:pt x="4773899" y="16227042"/>
                  <a:pt x="4768363" y="16227943"/>
                  <a:pt x="4765274" y="16234637"/>
                </a:cubicBezTo>
                <a:cubicBezTo>
                  <a:pt x="4765274" y="16259353"/>
                  <a:pt x="4804408" y="16298486"/>
                  <a:pt x="4804408" y="16298486"/>
                </a:cubicBezTo>
                <a:cubicBezTo>
                  <a:pt x="4822946" y="16279949"/>
                  <a:pt x="4798615" y="16238241"/>
                  <a:pt x="4780078" y="16229842"/>
                </a:cubicBezTo>
                <a:close/>
                <a:moveTo>
                  <a:pt x="4107069" y="16209767"/>
                </a:moveTo>
                <a:lnTo>
                  <a:pt x="4114404" y="16222279"/>
                </a:lnTo>
                <a:cubicBezTo>
                  <a:pt x="4108225" y="16222279"/>
                  <a:pt x="4105136" y="16218675"/>
                  <a:pt x="4105136" y="16213526"/>
                </a:cubicBezTo>
                <a:close/>
                <a:moveTo>
                  <a:pt x="4357451" y="16055447"/>
                </a:moveTo>
                <a:cubicBezTo>
                  <a:pt x="4382167" y="16055447"/>
                  <a:pt x="4382167" y="16082223"/>
                  <a:pt x="4369809" y="16094581"/>
                </a:cubicBezTo>
                <a:cubicBezTo>
                  <a:pt x="4357451" y="16094581"/>
                  <a:pt x="4357451" y="16082223"/>
                  <a:pt x="4357451" y="16055447"/>
                </a:cubicBezTo>
                <a:close/>
                <a:moveTo>
                  <a:pt x="4357451" y="16030732"/>
                </a:moveTo>
                <a:cubicBezTo>
                  <a:pt x="4357451" y="16030732"/>
                  <a:pt x="4369809" y="16043089"/>
                  <a:pt x="4357451" y="16055447"/>
                </a:cubicBezTo>
                <a:cubicBezTo>
                  <a:pt x="4357451" y="16055447"/>
                  <a:pt x="4345092" y="16043089"/>
                  <a:pt x="4357451" y="16030732"/>
                </a:cubicBezTo>
                <a:close/>
                <a:moveTo>
                  <a:pt x="5230368" y="15951525"/>
                </a:moveTo>
                <a:lnTo>
                  <a:pt x="5236948" y="15952465"/>
                </a:lnTo>
                <a:lnTo>
                  <a:pt x="5240987" y="15972513"/>
                </a:lnTo>
                <a:close/>
                <a:moveTo>
                  <a:pt x="5224590" y="15940107"/>
                </a:moveTo>
                <a:lnTo>
                  <a:pt x="5230368" y="15951525"/>
                </a:lnTo>
                <a:lnTo>
                  <a:pt x="5226135" y="15950920"/>
                </a:lnTo>
                <a:cubicBezTo>
                  <a:pt x="5224590" y="15949375"/>
                  <a:pt x="5224590" y="15946286"/>
                  <a:pt x="5224590" y="15940107"/>
                </a:cubicBezTo>
                <a:close/>
                <a:moveTo>
                  <a:pt x="5302859" y="15659994"/>
                </a:moveTo>
                <a:cubicBezTo>
                  <a:pt x="5302859" y="15659994"/>
                  <a:pt x="5339934" y="15672352"/>
                  <a:pt x="5302859" y="15659994"/>
                </a:cubicBezTo>
                <a:close/>
                <a:moveTo>
                  <a:pt x="5276083" y="15596145"/>
                </a:moveTo>
                <a:cubicBezTo>
                  <a:pt x="5276083" y="15596145"/>
                  <a:pt x="5315217" y="15608503"/>
                  <a:pt x="5276083" y="15596145"/>
                </a:cubicBezTo>
                <a:close/>
                <a:moveTo>
                  <a:pt x="7612158" y="15561157"/>
                </a:moveTo>
                <a:lnTo>
                  <a:pt x="7617141" y="15563094"/>
                </a:lnTo>
                <a:cubicBezTo>
                  <a:pt x="7618878" y="15563770"/>
                  <a:pt x="7617720" y="15563319"/>
                  <a:pt x="7615403" y="15562419"/>
                </a:cubicBezTo>
                <a:close/>
                <a:moveTo>
                  <a:pt x="7601500" y="15557012"/>
                </a:moveTo>
                <a:cubicBezTo>
                  <a:pt x="7601500" y="15557012"/>
                  <a:pt x="7603817" y="15557913"/>
                  <a:pt x="7606713" y="15559039"/>
                </a:cubicBezTo>
                <a:lnTo>
                  <a:pt x="7612158" y="15561157"/>
                </a:lnTo>
                <a:close/>
                <a:moveTo>
                  <a:pt x="5236948" y="15493163"/>
                </a:moveTo>
                <a:cubicBezTo>
                  <a:pt x="5263725" y="15519938"/>
                  <a:pt x="5276083" y="15557012"/>
                  <a:pt x="5276083" y="15596145"/>
                </a:cubicBezTo>
                <a:cubicBezTo>
                  <a:pt x="5251366" y="15583787"/>
                  <a:pt x="5236948" y="15544654"/>
                  <a:pt x="5236948" y="15493163"/>
                </a:cubicBezTo>
                <a:close/>
                <a:moveTo>
                  <a:pt x="7626216" y="15456089"/>
                </a:moveTo>
                <a:cubicBezTo>
                  <a:pt x="7626216" y="15456089"/>
                  <a:pt x="7663291" y="15468447"/>
                  <a:pt x="7626216" y="15456089"/>
                </a:cubicBezTo>
                <a:close/>
                <a:moveTo>
                  <a:pt x="4084474" y="15057483"/>
                </a:moveTo>
                <a:cubicBezTo>
                  <a:pt x="4082736" y="15055745"/>
                  <a:pt x="4089688" y="15062696"/>
                  <a:pt x="4089688" y="15062696"/>
                </a:cubicBezTo>
                <a:cubicBezTo>
                  <a:pt x="4086598" y="15059606"/>
                  <a:pt x="4085053" y="15058062"/>
                  <a:pt x="4084474" y="15057483"/>
                </a:cubicBezTo>
                <a:close/>
                <a:moveTo>
                  <a:pt x="7523230" y="15011204"/>
                </a:moveTo>
                <a:cubicBezTo>
                  <a:pt x="7535588" y="15011204"/>
                  <a:pt x="7535588" y="15023562"/>
                  <a:pt x="7535588" y="15050338"/>
                </a:cubicBezTo>
                <a:cubicBezTo>
                  <a:pt x="7510872" y="15050338"/>
                  <a:pt x="7523230" y="15023562"/>
                  <a:pt x="7523230" y="15011204"/>
                </a:cubicBezTo>
                <a:close/>
                <a:moveTo>
                  <a:pt x="7510872" y="14972071"/>
                </a:moveTo>
                <a:cubicBezTo>
                  <a:pt x="7523230" y="14972071"/>
                  <a:pt x="7523230" y="14984429"/>
                  <a:pt x="7523230" y="15011204"/>
                </a:cubicBezTo>
                <a:cubicBezTo>
                  <a:pt x="7498514" y="15011204"/>
                  <a:pt x="7510872" y="14984429"/>
                  <a:pt x="7510872" y="14972071"/>
                </a:cubicBezTo>
                <a:close/>
                <a:moveTo>
                  <a:pt x="4989204" y="14923387"/>
                </a:moveTo>
                <a:cubicBezTo>
                  <a:pt x="4987079" y="14924924"/>
                  <a:pt x="4985148" y="14928561"/>
                  <a:pt x="4983604" y="14934997"/>
                </a:cubicBezTo>
                <a:cubicBezTo>
                  <a:pt x="4983604" y="14947355"/>
                  <a:pt x="4995962" y="14947355"/>
                  <a:pt x="4995962" y="14959713"/>
                </a:cubicBezTo>
                <a:cubicBezTo>
                  <a:pt x="5028402" y="15004768"/>
                  <a:pt x="5004072" y="14912631"/>
                  <a:pt x="4989204" y="14923387"/>
                </a:cubicBezTo>
                <a:close/>
                <a:moveTo>
                  <a:pt x="7471738" y="14871148"/>
                </a:moveTo>
                <a:cubicBezTo>
                  <a:pt x="7498514" y="14895864"/>
                  <a:pt x="7498514" y="14920580"/>
                  <a:pt x="7510872" y="14972071"/>
                </a:cubicBezTo>
                <a:cubicBezTo>
                  <a:pt x="7486156" y="14947355"/>
                  <a:pt x="7471738" y="14908222"/>
                  <a:pt x="7471738" y="14871148"/>
                </a:cubicBezTo>
                <a:close/>
                <a:moveTo>
                  <a:pt x="7030702" y="14694115"/>
                </a:moveTo>
                <a:cubicBezTo>
                  <a:pt x="7041129" y="14700197"/>
                  <a:pt x="7060824" y="14746540"/>
                  <a:pt x="7051556" y="14755808"/>
                </a:cubicBezTo>
                <a:cubicBezTo>
                  <a:pt x="7051556" y="14755808"/>
                  <a:pt x="7024780" y="14729032"/>
                  <a:pt x="7024780" y="14704317"/>
                </a:cubicBezTo>
                <a:cubicBezTo>
                  <a:pt x="7024780" y="14694533"/>
                  <a:pt x="7027226" y="14692088"/>
                  <a:pt x="7030702" y="14694115"/>
                </a:cubicBezTo>
                <a:close/>
                <a:moveTo>
                  <a:pt x="7012421" y="14679601"/>
                </a:moveTo>
                <a:cubicBezTo>
                  <a:pt x="7024780" y="14691959"/>
                  <a:pt x="7012421" y="14679601"/>
                  <a:pt x="7012421" y="14679601"/>
                </a:cubicBezTo>
                <a:close/>
                <a:moveTo>
                  <a:pt x="7115407" y="14665183"/>
                </a:moveTo>
                <a:cubicBezTo>
                  <a:pt x="7127765" y="14665183"/>
                  <a:pt x="7127765" y="14691959"/>
                  <a:pt x="7127765" y="14704317"/>
                </a:cubicBezTo>
                <a:cubicBezTo>
                  <a:pt x="7115407" y="14704317"/>
                  <a:pt x="7115407" y="14679601"/>
                  <a:pt x="7115407" y="14665183"/>
                </a:cubicBezTo>
                <a:close/>
                <a:moveTo>
                  <a:pt x="4919752" y="14615752"/>
                </a:moveTo>
                <a:cubicBezTo>
                  <a:pt x="4919752" y="14615752"/>
                  <a:pt x="4932111" y="14628109"/>
                  <a:pt x="4919752" y="14615752"/>
                </a:cubicBezTo>
                <a:close/>
                <a:moveTo>
                  <a:pt x="7076272" y="14564260"/>
                </a:moveTo>
                <a:cubicBezTo>
                  <a:pt x="7103048" y="14588976"/>
                  <a:pt x="7115407" y="14628109"/>
                  <a:pt x="7115407" y="14665183"/>
                </a:cubicBezTo>
                <a:cubicBezTo>
                  <a:pt x="7090690" y="14640467"/>
                  <a:pt x="7076272" y="14601334"/>
                  <a:pt x="7076272" y="14564260"/>
                </a:cubicBezTo>
                <a:close/>
                <a:moveTo>
                  <a:pt x="4906364" y="14542634"/>
                </a:moveTo>
                <a:cubicBezTo>
                  <a:pt x="4899670" y="14542634"/>
                  <a:pt x="4892976" y="14545723"/>
                  <a:pt x="4892976" y="14551902"/>
                </a:cubicBezTo>
                <a:cubicBezTo>
                  <a:pt x="4892976" y="14551902"/>
                  <a:pt x="4932111" y="14564260"/>
                  <a:pt x="4919752" y="14551902"/>
                </a:cubicBezTo>
                <a:cubicBezTo>
                  <a:pt x="4919752" y="14545723"/>
                  <a:pt x="4913058" y="14542634"/>
                  <a:pt x="4906364" y="14542634"/>
                </a:cubicBezTo>
                <a:close/>
                <a:moveTo>
                  <a:pt x="6931253" y="14474344"/>
                </a:moveTo>
                <a:lnTo>
                  <a:pt x="6941618" y="14482550"/>
                </a:lnTo>
                <a:cubicBezTo>
                  <a:pt x="6945480" y="14485607"/>
                  <a:pt x="6948570" y="14488053"/>
                  <a:pt x="6948570" y="14488053"/>
                </a:cubicBezTo>
                <a:cubicBezTo>
                  <a:pt x="6942391" y="14483161"/>
                  <a:pt x="6937757" y="14479493"/>
                  <a:pt x="6934377" y="14476818"/>
                </a:cubicBezTo>
                <a:close/>
                <a:moveTo>
                  <a:pt x="6927715" y="14471544"/>
                </a:moveTo>
                <a:lnTo>
                  <a:pt x="6931253" y="14474344"/>
                </a:lnTo>
                <a:lnTo>
                  <a:pt x="6930033" y="14473378"/>
                </a:lnTo>
                <a:cubicBezTo>
                  <a:pt x="6926943" y="14470932"/>
                  <a:pt x="6925398" y="14469709"/>
                  <a:pt x="6927715" y="14471544"/>
                </a:cubicBezTo>
                <a:close/>
                <a:moveTo>
                  <a:pt x="7039198" y="14461278"/>
                </a:moveTo>
                <a:cubicBezTo>
                  <a:pt x="7051556" y="14461278"/>
                  <a:pt x="7051556" y="14488053"/>
                  <a:pt x="7051556" y="14500411"/>
                </a:cubicBezTo>
                <a:cubicBezTo>
                  <a:pt x="7039198" y="14500411"/>
                  <a:pt x="7039198" y="14473636"/>
                  <a:pt x="7039198" y="14461278"/>
                </a:cubicBezTo>
                <a:close/>
                <a:moveTo>
                  <a:pt x="7000063" y="14360355"/>
                </a:moveTo>
                <a:cubicBezTo>
                  <a:pt x="7024780" y="14385071"/>
                  <a:pt x="7039198" y="14424204"/>
                  <a:pt x="7039198" y="14461278"/>
                </a:cubicBezTo>
                <a:cubicBezTo>
                  <a:pt x="7012421" y="14436562"/>
                  <a:pt x="7000063" y="14397429"/>
                  <a:pt x="7000063" y="14360355"/>
                </a:cubicBezTo>
                <a:close/>
                <a:moveTo>
                  <a:pt x="3300882" y="14303651"/>
                </a:moveTo>
                <a:cubicBezTo>
                  <a:pt x="3298372" y="14304230"/>
                  <a:pt x="3296698" y="14305775"/>
                  <a:pt x="3296698" y="14308864"/>
                </a:cubicBezTo>
                <a:cubicBezTo>
                  <a:pt x="3296698" y="14321221"/>
                  <a:pt x="3323474" y="14333579"/>
                  <a:pt x="3323474" y="14308864"/>
                </a:cubicBezTo>
                <a:cubicBezTo>
                  <a:pt x="3323474" y="14308864"/>
                  <a:pt x="3308413" y="14301913"/>
                  <a:pt x="3300882" y="14303651"/>
                </a:cubicBezTo>
                <a:close/>
                <a:moveTo>
                  <a:pt x="6975346" y="14296506"/>
                </a:moveTo>
                <a:cubicBezTo>
                  <a:pt x="6987704" y="14308864"/>
                  <a:pt x="7000063" y="14333579"/>
                  <a:pt x="7000063" y="14360355"/>
                </a:cubicBezTo>
                <a:cubicBezTo>
                  <a:pt x="6975346" y="14347997"/>
                  <a:pt x="6975346" y="14333579"/>
                  <a:pt x="6975346" y="14296506"/>
                </a:cubicBezTo>
                <a:close/>
                <a:moveTo>
                  <a:pt x="7185051" y="14146795"/>
                </a:moveTo>
                <a:cubicBezTo>
                  <a:pt x="7181575" y="14143705"/>
                  <a:pt x="7179258" y="14145121"/>
                  <a:pt x="7179258" y="14154390"/>
                </a:cubicBezTo>
                <a:cubicBezTo>
                  <a:pt x="7179258" y="14205881"/>
                  <a:pt x="7216333" y="14232657"/>
                  <a:pt x="7216333" y="14205881"/>
                </a:cubicBezTo>
                <a:cubicBezTo>
                  <a:pt x="7216333" y="14205881"/>
                  <a:pt x="7195478" y="14156063"/>
                  <a:pt x="7185051" y="14146795"/>
                </a:cubicBezTo>
                <a:close/>
                <a:moveTo>
                  <a:pt x="3168996" y="14065825"/>
                </a:moveTo>
                <a:cubicBezTo>
                  <a:pt x="3195772" y="14129674"/>
                  <a:pt x="3232847" y="14193523"/>
                  <a:pt x="3271981" y="14245014"/>
                </a:cubicBezTo>
                <a:cubicBezTo>
                  <a:pt x="3271981" y="14257372"/>
                  <a:pt x="3271981" y="14269730"/>
                  <a:pt x="3284340" y="14269730"/>
                </a:cubicBezTo>
                <a:cubicBezTo>
                  <a:pt x="3296698" y="14296506"/>
                  <a:pt x="3296698" y="14269730"/>
                  <a:pt x="3284340" y="14269730"/>
                </a:cubicBezTo>
                <a:cubicBezTo>
                  <a:pt x="3284340" y="14257372"/>
                  <a:pt x="3284340" y="14245014"/>
                  <a:pt x="3271981" y="14245014"/>
                </a:cubicBezTo>
                <a:cubicBezTo>
                  <a:pt x="3245205" y="14181165"/>
                  <a:pt x="3220488" y="14104958"/>
                  <a:pt x="3168996" y="14065825"/>
                </a:cubicBezTo>
                <a:close/>
                <a:moveTo>
                  <a:pt x="4609862" y="14034789"/>
                </a:moveTo>
                <a:cubicBezTo>
                  <a:pt x="4605389" y="14033031"/>
                  <a:pt x="4602042" y="14034673"/>
                  <a:pt x="4600497" y="14041109"/>
                </a:cubicBezTo>
                <a:cubicBezTo>
                  <a:pt x="4600497" y="14053467"/>
                  <a:pt x="4637572" y="14092600"/>
                  <a:pt x="4637572" y="14092600"/>
                </a:cubicBezTo>
                <a:cubicBezTo>
                  <a:pt x="4727684" y="14225962"/>
                  <a:pt x="4641176" y="14047095"/>
                  <a:pt x="4609862" y="14034789"/>
                </a:cubicBezTo>
                <a:close/>
                <a:moveTo>
                  <a:pt x="4664348" y="14001976"/>
                </a:moveTo>
                <a:cubicBezTo>
                  <a:pt x="4637572" y="14041109"/>
                  <a:pt x="4752916" y="14193523"/>
                  <a:pt x="4765274" y="14218239"/>
                </a:cubicBezTo>
                <a:cubicBezTo>
                  <a:pt x="4816767" y="14321221"/>
                  <a:pt x="4816767" y="14385071"/>
                  <a:pt x="4868260" y="14436562"/>
                </a:cubicBezTo>
                <a:cubicBezTo>
                  <a:pt x="4829125" y="14321221"/>
                  <a:pt x="4777632" y="14168807"/>
                  <a:pt x="4701423" y="14041109"/>
                </a:cubicBezTo>
                <a:cubicBezTo>
                  <a:pt x="4701423" y="14041109"/>
                  <a:pt x="4676706" y="14001976"/>
                  <a:pt x="4664348" y="14001976"/>
                </a:cubicBezTo>
                <a:close/>
                <a:moveTo>
                  <a:pt x="3500610" y="14001976"/>
                </a:moveTo>
                <a:cubicBezTo>
                  <a:pt x="3500610" y="14053467"/>
                  <a:pt x="3527386" y="14065825"/>
                  <a:pt x="3552102" y="14092600"/>
                </a:cubicBezTo>
                <a:cubicBezTo>
                  <a:pt x="3552102" y="14129674"/>
                  <a:pt x="3566520" y="14142032"/>
                  <a:pt x="3591237" y="14154390"/>
                </a:cubicBezTo>
                <a:cubicBezTo>
                  <a:pt x="3628312" y="14284148"/>
                  <a:pt x="3692163" y="14385071"/>
                  <a:pt x="3756014" y="14525127"/>
                </a:cubicBezTo>
                <a:cubicBezTo>
                  <a:pt x="3782790" y="14588976"/>
                  <a:pt x="3859000" y="14679601"/>
                  <a:pt x="3807507" y="14564260"/>
                </a:cubicBezTo>
                <a:cubicBezTo>
                  <a:pt x="3756014" y="14448920"/>
                  <a:pt x="3667446" y="14269730"/>
                  <a:pt x="3591237" y="14154390"/>
                </a:cubicBezTo>
                <a:cubicBezTo>
                  <a:pt x="3591237" y="14117316"/>
                  <a:pt x="3578879" y="14104958"/>
                  <a:pt x="3552102" y="14092600"/>
                </a:cubicBezTo>
                <a:cubicBezTo>
                  <a:pt x="3552102" y="14053467"/>
                  <a:pt x="3527386" y="14028751"/>
                  <a:pt x="3500610" y="14001976"/>
                </a:cubicBezTo>
                <a:close/>
                <a:moveTo>
                  <a:pt x="4592161" y="13955537"/>
                </a:moveTo>
                <a:lnTo>
                  <a:pt x="4590554" y="13961277"/>
                </a:lnTo>
                <a:lnTo>
                  <a:pt x="4588106" y="13970019"/>
                </a:lnTo>
                <a:cubicBezTo>
                  <a:pt x="4586980" y="13974042"/>
                  <a:pt x="4586079" y="13977260"/>
                  <a:pt x="4586079" y="13977260"/>
                </a:cubicBezTo>
                <a:lnTo>
                  <a:pt x="4590554" y="13961277"/>
                </a:lnTo>
                <a:lnTo>
                  <a:pt x="4591486" y="13957951"/>
                </a:lnTo>
                <a:cubicBezTo>
                  <a:pt x="4592387" y="13954733"/>
                  <a:pt x="4592837" y="13953124"/>
                  <a:pt x="4592161" y="13955537"/>
                </a:cubicBezTo>
                <a:close/>
                <a:moveTo>
                  <a:pt x="4549004" y="13898993"/>
                </a:moveTo>
                <a:cubicBezTo>
                  <a:pt x="4549004" y="13898993"/>
                  <a:pt x="4561362" y="13913411"/>
                  <a:pt x="4549004" y="13898993"/>
                </a:cubicBezTo>
                <a:close/>
                <a:moveTo>
                  <a:pt x="4581670" y="13843221"/>
                </a:moveTo>
                <a:cubicBezTo>
                  <a:pt x="4578033" y="13842771"/>
                  <a:pt x="4575265" y="13844669"/>
                  <a:pt x="4573720" y="13849561"/>
                </a:cubicBezTo>
                <a:cubicBezTo>
                  <a:pt x="4573720" y="13861919"/>
                  <a:pt x="4649930" y="13989618"/>
                  <a:pt x="4664348" y="13977260"/>
                </a:cubicBezTo>
                <a:cubicBezTo>
                  <a:pt x="4675161" y="13964644"/>
                  <a:pt x="4607126" y="13846375"/>
                  <a:pt x="4581670" y="13843221"/>
                </a:cubicBezTo>
                <a:close/>
                <a:moveTo>
                  <a:pt x="4398593" y="13486037"/>
                </a:moveTo>
                <a:cubicBezTo>
                  <a:pt x="4391211" y="13482010"/>
                  <a:pt x="4385514" y="13483201"/>
                  <a:pt x="4382167" y="13491182"/>
                </a:cubicBezTo>
                <a:cubicBezTo>
                  <a:pt x="4382167" y="13517958"/>
                  <a:pt x="4446018" y="13606523"/>
                  <a:pt x="4472795" y="13658014"/>
                </a:cubicBezTo>
                <a:cubicBezTo>
                  <a:pt x="4485153" y="13670372"/>
                  <a:pt x="4561362" y="13822786"/>
                  <a:pt x="4573720" y="13798070"/>
                </a:cubicBezTo>
                <a:cubicBezTo>
                  <a:pt x="4584534" y="13798070"/>
                  <a:pt x="4450266" y="13514224"/>
                  <a:pt x="4398593" y="13486037"/>
                </a:cubicBezTo>
                <a:close/>
                <a:moveTo>
                  <a:pt x="4316128" y="13463538"/>
                </a:moveTo>
                <a:cubicBezTo>
                  <a:pt x="4312652" y="13477151"/>
                  <a:pt x="4372898" y="13594165"/>
                  <a:pt x="4382167" y="13631239"/>
                </a:cubicBezTo>
                <a:cubicBezTo>
                  <a:pt x="4421302" y="13695088"/>
                  <a:pt x="4458377" y="13734221"/>
                  <a:pt x="4485153" y="13771295"/>
                </a:cubicBezTo>
                <a:cubicBezTo>
                  <a:pt x="4485153" y="13798070"/>
                  <a:pt x="4497511" y="13798070"/>
                  <a:pt x="4497511" y="13798070"/>
                </a:cubicBezTo>
                <a:cubicBezTo>
                  <a:pt x="4509869" y="13785712"/>
                  <a:pt x="4497511" y="13785712"/>
                  <a:pt x="4485153" y="13771295"/>
                </a:cubicBezTo>
                <a:cubicBezTo>
                  <a:pt x="4458377" y="13682730"/>
                  <a:pt x="4394525" y="13581807"/>
                  <a:pt x="4345092" y="13491182"/>
                </a:cubicBezTo>
                <a:cubicBezTo>
                  <a:pt x="4325525" y="13465951"/>
                  <a:pt x="4317286" y="13459000"/>
                  <a:pt x="4316128" y="13463538"/>
                </a:cubicBezTo>
                <a:close/>
                <a:moveTo>
                  <a:pt x="3667446" y="13083371"/>
                </a:moveTo>
                <a:lnTo>
                  <a:pt x="3667446" y="13095729"/>
                </a:lnTo>
                <a:cubicBezTo>
                  <a:pt x="3667446" y="13108087"/>
                  <a:pt x="3743656" y="13235786"/>
                  <a:pt x="3770432" y="13287277"/>
                </a:cubicBezTo>
                <a:cubicBezTo>
                  <a:pt x="3999060" y="13707446"/>
                  <a:pt x="4242107" y="14092600"/>
                  <a:pt x="4433660" y="14539544"/>
                </a:cubicBezTo>
                <a:cubicBezTo>
                  <a:pt x="4458377" y="14576618"/>
                  <a:pt x="4522228" y="14691959"/>
                  <a:pt x="4472795" y="14588976"/>
                </a:cubicBezTo>
                <a:cubicBezTo>
                  <a:pt x="4305958" y="14168807"/>
                  <a:pt x="4089688" y="13798070"/>
                  <a:pt x="3898134" y="13452049"/>
                </a:cubicBezTo>
                <a:cubicBezTo>
                  <a:pt x="3821925" y="13326410"/>
                  <a:pt x="3756014" y="13159579"/>
                  <a:pt x="3667446" y="13083371"/>
                </a:cubicBezTo>
                <a:close/>
                <a:moveTo>
                  <a:pt x="7230751" y="12035009"/>
                </a:moveTo>
                <a:cubicBezTo>
                  <a:pt x="7243109" y="12035009"/>
                  <a:pt x="7267826" y="12035009"/>
                  <a:pt x="7280184" y="12035009"/>
                </a:cubicBezTo>
                <a:cubicBezTo>
                  <a:pt x="7243109" y="12049427"/>
                  <a:pt x="7230751" y="12049427"/>
                  <a:pt x="7230751" y="12035009"/>
                </a:cubicBezTo>
                <a:close/>
                <a:moveTo>
                  <a:pt x="8328578" y="11794030"/>
                </a:moveTo>
                <a:cubicBezTo>
                  <a:pt x="8316220" y="11831104"/>
                  <a:pt x="8328578" y="11794030"/>
                  <a:pt x="8328578" y="11794030"/>
                </a:cubicBezTo>
                <a:close/>
                <a:moveTo>
                  <a:pt x="8331947" y="11783361"/>
                </a:moveTo>
                <a:lnTo>
                  <a:pt x="8330316" y="11788527"/>
                </a:lnTo>
                <a:cubicBezTo>
                  <a:pt x="8329350" y="11791584"/>
                  <a:pt x="8328578" y="11794030"/>
                  <a:pt x="8328578" y="11794030"/>
                </a:cubicBezTo>
                <a:close/>
                <a:moveTo>
                  <a:pt x="8333791" y="11777521"/>
                </a:moveTo>
                <a:lnTo>
                  <a:pt x="8331947" y="11783361"/>
                </a:lnTo>
                <a:lnTo>
                  <a:pt x="8333212" y="11779355"/>
                </a:lnTo>
                <a:cubicBezTo>
                  <a:pt x="8333985" y="11776909"/>
                  <a:pt x="8334371" y="11775686"/>
                  <a:pt x="8333791" y="11777521"/>
                </a:cubicBezTo>
                <a:close/>
                <a:moveTo>
                  <a:pt x="2281259" y="11712931"/>
                </a:moveTo>
                <a:cubicBezTo>
                  <a:pt x="2274565" y="11716278"/>
                  <a:pt x="2270961" y="11722972"/>
                  <a:pt x="2277140" y="11730181"/>
                </a:cubicBezTo>
                <a:lnTo>
                  <a:pt x="2303916" y="11715763"/>
                </a:lnTo>
                <a:cubicBezTo>
                  <a:pt x="2297737" y="11709584"/>
                  <a:pt x="2287953" y="11709584"/>
                  <a:pt x="2281259" y="11712931"/>
                </a:cubicBezTo>
                <a:close/>
                <a:moveTo>
                  <a:pt x="8540986" y="11673670"/>
                </a:moveTo>
                <a:cubicBezTo>
                  <a:pt x="8543303" y="11674056"/>
                  <a:pt x="8544848" y="11675601"/>
                  <a:pt x="8544848" y="11678690"/>
                </a:cubicBezTo>
                <a:cubicBezTo>
                  <a:pt x="8557207" y="11678690"/>
                  <a:pt x="8520132" y="11691048"/>
                  <a:pt x="8520132" y="11691048"/>
                </a:cubicBezTo>
                <a:cubicBezTo>
                  <a:pt x="8520132" y="11681780"/>
                  <a:pt x="8534035" y="11672511"/>
                  <a:pt x="8540986" y="11673670"/>
                </a:cubicBezTo>
                <a:close/>
                <a:moveTo>
                  <a:pt x="8724044" y="11131853"/>
                </a:moveTo>
                <a:cubicBezTo>
                  <a:pt x="8717864" y="11131853"/>
                  <a:pt x="8711685" y="11134942"/>
                  <a:pt x="8711685" y="11141121"/>
                </a:cubicBezTo>
                <a:cubicBezTo>
                  <a:pt x="8711685" y="11155538"/>
                  <a:pt x="8736402" y="11155538"/>
                  <a:pt x="8736402" y="11141121"/>
                </a:cubicBezTo>
                <a:cubicBezTo>
                  <a:pt x="8736402" y="11134942"/>
                  <a:pt x="8730223" y="11131853"/>
                  <a:pt x="8724044" y="11131853"/>
                </a:cubicBezTo>
                <a:close/>
                <a:moveTo>
                  <a:pt x="989497" y="10456190"/>
                </a:moveTo>
                <a:cubicBezTo>
                  <a:pt x="985442" y="10448949"/>
                  <a:pt x="969221" y="10477913"/>
                  <a:pt x="987759" y="10477913"/>
                </a:cubicBezTo>
                <a:cubicBezTo>
                  <a:pt x="987759" y="10504689"/>
                  <a:pt x="1000117" y="10517047"/>
                  <a:pt x="1014535" y="10517047"/>
                </a:cubicBezTo>
                <a:cubicBezTo>
                  <a:pt x="1026894" y="10504689"/>
                  <a:pt x="1014535" y="10490271"/>
                  <a:pt x="987759" y="10477913"/>
                </a:cubicBezTo>
                <a:cubicBezTo>
                  <a:pt x="990849" y="10465040"/>
                  <a:pt x="990849" y="10458604"/>
                  <a:pt x="989497" y="10456190"/>
                </a:cubicBezTo>
                <a:close/>
                <a:moveTo>
                  <a:pt x="790992" y="10148240"/>
                </a:moveTo>
                <a:cubicBezTo>
                  <a:pt x="791571" y="10149399"/>
                  <a:pt x="793116" y="10152488"/>
                  <a:pt x="796205" y="10158667"/>
                </a:cubicBezTo>
                <a:cubicBezTo>
                  <a:pt x="796205" y="10158667"/>
                  <a:pt x="789254" y="10144765"/>
                  <a:pt x="790992" y="10148240"/>
                </a:cubicBezTo>
                <a:close/>
                <a:moveTo>
                  <a:pt x="8623311" y="9384207"/>
                </a:moveTo>
                <a:cubicBezTo>
                  <a:pt x="8627366" y="9384883"/>
                  <a:pt x="8635476" y="9408439"/>
                  <a:pt x="8635476" y="9419253"/>
                </a:cubicBezTo>
                <a:cubicBezTo>
                  <a:pt x="8635476" y="9443969"/>
                  <a:pt x="8621058" y="9404835"/>
                  <a:pt x="8621058" y="9392477"/>
                </a:cubicBezTo>
                <a:cubicBezTo>
                  <a:pt x="8621058" y="9386299"/>
                  <a:pt x="8621959" y="9383981"/>
                  <a:pt x="8623311" y="9384207"/>
                </a:cubicBezTo>
                <a:close/>
                <a:moveTo>
                  <a:pt x="8352039" y="8596293"/>
                </a:moveTo>
                <a:cubicBezTo>
                  <a:pt x="8348017" y="8596165"/>
                  <a:pt x="8344026" y="8601057"/>
                  <a:pt x="8340936" y="8613929"/>
                </a:cubicBezTo>
                <a:cubicBezTo>
                  <a:pt x="8340936" y="8638645"/>
                  <a:pt x="8353295" y="8665421"/>
                  <a:pt x="8365653" y="8653063"/>
                </a:cubicBezTo>
                <a:cubicBezTo>
                  <a:pt x="8376466" y="8642249"/>
                  <a:pt x="8364108" y="8596680"/>
                  <a:pt x="8352039" y="8596293"/>
                </a:cubicBezTo>
                <a:close/>
                <a:moveTo>
                  <a:pt x="8282287" y="8015979"/>
                </a:moveTo>
                <a:cubicBezTo>
                  <a:pt x="8280401" y="8017050"/>
                  <a:pt x="8278631" y="8020493"/>
                  <a:pt x="8277086" y="8026930"/>
                </a:cubicBezTo>
                <a:cubicBezTo>
                  <a:pt x="8264727" y="8090779"/>
                  <a:pt x="8316220" y="8115495"/>
                  <a:pt x="8301802" y="8129911"/>
                </a:cubicBezTo>
                <a:cubicBezTo>
                  <a:pt x="8314418" y="8117297"/>
                  <a:pt x="8295494" y="8008489"/>
                  <a:pt x="8282287" y="8015979"/>
                </a:cubicBezTo>
                <a:close/>
                <a:moveTo>
                  <a:pt x="8116576" y="7948015"/>
                </a:moveTo>
                <a:cubicBezTo>
                  <a:pt x="8114206" y="7946668"/>
                  <a:pt x="8112050" y="7947376"/>
                  <a:pt x="8110248" y="7950723"/>
                </a:cubicBezTo>
                <a:cubicBezTo>
                  <a:pt x="8097890" y="7987796"/>
                  <a:pt x="8149383" y="8078420"/>
                  <a:pt x="8149383" y="8078420"/>
                </a:cubicBezTo>
                <a:cubicBezTo>
                  <a:pt x="8160197" y="8067608"/>
                  <a:pt x="8133163" y="7957449"/>
                  <a:pt x="8116576" y="7948015"/>
                </a:cubicBezTo>
                <a:close/>
                <a:moveTo>
                  <a:pt x="7914076" y="7023243"/>
                </a:moveTo>
                <a:cubicBezTo>
                  <a:pt x="7911374" y="7023123"/>
                  <a:pt x="7908783" y="7025296"/>
                  <a:pt x="7906337" y="7030059"/>
                </a:cubicBezTo>
                <a:cubicBezTo>
                  <a:pt x="7893978" y="7093907"/>
                  <a:pt x="7933114" y="7209248"/>
                  <a:pt x="7945472" y="7299873"/>
                </a:cubicBezTo>
                <a:cubicBezTo>
                  <a:pt x="7957830" y="7336947"/>
                  <a:pt x="7996964" y="7567628"/>
                  <a:pt x="7996964" y="7567628"/>
                </a:cubicBezTo>
                <a:cubicBezTo>
                  <a:pt x="8020136" y="7542526"/>
                  <a:pt x="7954604" y="7025038"/>
                  <a:pt x="7914076" y="7023243"/>
                </a:cubicBezTo>
                <a:close/>
                <a:moveTo>
                  <a:pt x="6847644" y="7005342"/>
                </a:moveTo>
                <a:cubicBezTo>
                  <a:pt x="6820868" y="7030059"/>
                  <a:pt x="6899137" y="7312231"/>
                  <a:pt x="6899137" y="7336947"/>
                </a:cubicBezTo>
                <a:cubicBezTo>
                  <a:pt x="6899137" y="7363722"/>
                  <a:pt x="6936212" y="7528494"/>
                  <a:pt x="6923854" y="7400796"/>
                </a:cubicBezTo>
                <a:cubicBezTo>
                  <a:pt x="6911496" y="7312231"/>
                  <a:pt x="6872360" y="6980627"/>
                  <a:pt x="6847644" y="7005342"/>
                </a:cubicBezTo>
                <a:close/>
                <a:moveTo>
                  <a:pt x="4229748" y="6646964"/>
                </a:moveTo>
                <a:cubicBezTo>
                  <a:pt x="4165897" y="6661381"/>
                  <a:pt x="4229748" y="6646964"/>
                  <a:pt x="4229748" y="6646964"/>
                </a:cubicBezTo>
                <a:close/>
                <a:moveTo>
                  <a:pt x="4229748" y="6646964"/>
                </a:moveTo>
                <a:cubicBezTo>
                  <a:pt x="4242107" y="6646964"/>
                  <a:pt x="4254465" y="6646964"/>
                  <a:pt x="4266823" y="6673739"/>
                </a:cubicBezTo>
                <a:cubicBezTo>
                  <a:pt x="4242107" y="6673739"/>
                  <a:pt x="4229748" y="6661381"/>
                  <a:pt x="4229748" y="6646964"/>
                </a:cubicBezTo>
                <a:close/>
                <a:moveTo>
                  <a:pt x="3883716" y="6506908"/>
                </a:moveTo>
                <a:cubicBezTo>
                  <a:pt x="3898134" y="6506908"/>
                  <a:pt x="3910493" y="6506908"/>
                  <a:pt x="3910493" y="6521325"/>
                </a:cubicBezTo>
                <a:cubicBezTo>
                  <a:pt x="3898134" y="6521325"/>
                  <a:pt x="3883716" y="6521325"/>
                  <a:pt x="3883716" y="6506908"/>
                </a:cubicBezTo>
                <a:close/>
                <a:moveTo>
                  <a:pt x="3859000" y="6494550"/>
                </a:moveTo>
                <a:cubicBezTo>
                  <a:pt x="3871358" y="6494550"/>
                  <a:pt x="3883716" y="6494550"/>
                  <a:pt x="3883716" y="6506908"/>
                </a:cubicBezTo>
                <a:cubicBezTo>
                  <a:pt x="3871358" y="6506908"/>
                  <a:pt x="3859000" y="6506908"/>
                  <a:pt x="3859000" y="6494550"/>
                </a:cubicBezTo>
                <a:close/>
                <a:moveTo>
                  <a:pt x="3834283" y="6482191"/>
                </a:moveTo>
                <a:cubicBezTo>
                  <a:pt x="3846641" y="6482191"/>
                  <a:pt x="3859000" y="6482191"/>
                  <a:pt x="3859000" y="6494550"/>
                </a:cubicBezTo>
                <a:cubicBezTo>
                  <a:pt x="3846641" y="6494550"/>
                  <a:pt x="3834283" y="6494550"/>
                  <a:pt x="3834283" y="6482191"/>
                </a:cubicBezTo>
                <a:close/>
                <a:moveTo>
                  <a:pt x="3807507" y="6469834"/>
                </a:moveTo>
                <a:cubicBezTo>
                  <a:pt x="3821925" y="6469834"/>
                  <a:pt x="3834283" y="6469834"/>
                  <a:pt x="3834283" y="6482191"/>
                </a:cubicBezTo>
                <a:cubicBezTo>
                  <a:pt x="3821925" y="6482191"/>
                  <a:pt x="3807507" y="6482191"/>
                  <a:pt x="3807507" y="6469834"/>
                </a:cubicBezTo>
                <a:close/>
                <a:moveTo>
                  <a:pt x="3756014" y="6443058"/>
                </a:moveTo>
                <a:cubicBezTo>
                  <a:pt x="3782790" y="6443058"/>
                  <a:pt x="3807507" y="6443058"/>
                  <a:pt x="3807507" y="6469834"/>
                </a:cubicBezTo>
                <a:cubicBezTo>
                  <a:pt x="3782790" y="6469834"/>
                  <a:pt x="3770432" y="6455416"/>
                  <a:pt x="3756014" y="6443058"/>
                </a:cubicBezTo>
                <a:close/>
                <a:moveTo>
                  <a:pt x="3731297" y="6430700"/>
                </a:moveTo>
                <a:cubicBezTo>
                  <a:pt x="3743656" y="6430700"/>
                  <a:pt x="3756014" y="6430700"/>
                  <a:pt x="3756014" y="6443058"/>
                </a:cubicBezTo>
                <a:cubicBezTo>
                  <a:pt x="3743656" y="6443058"/>
                  <a:pt x="3731297" y="6443058"/>
                  <a:pt x="3731297" y="6430700"/>
                </a:cubicBezTo>
                <a:close/>
                <a:moveTo>
                  <a:pt x="3706581" y="6418343"/>
                </a:moveTo>
                <a:cubicBezTo>
                  <a:pt x="3718939" y="6418343"/>
                  <a:pt x="3731297" y="6418343"/>
                  <a:pt x="3731297" y="6430700"/>
                </a:cubicBezTo>
                <a:cubicBezTo>
                  <a:pt x="3718939" y="6430700"/>
                  <a:pt x="3706581" y="6430700"/>
                  <a:pt x="3706581" y="6418343"/>
                </a:cubicBezTo>
                <a:close/>
                <a:moveTo>
                  <a:pt x="3679805" y="6405985"/>
                </a:moveTo>
                <a:cubicBezTo>
                  <a:pt x="3628312" y="6418343"/>
                  <a:pt x="3679805" y="6405985"/>
                  <a:pt x="3679805" y="6405985"/>
                </a:cubicBezTo>
                <a:close/>
                <a:moveTo>
                  <a:pt x="3679805" y="6405985"/>
                </a:moveTo>
                <a:cubicBezTo>
                  <a:pt x="3692163" y="6405985"/>
                  <a:pt x="3706581" y="6405985"/>
                  <a:pt x="3706581" y="6418343"/>
                </a:cubicBezTo>
                <a:cubicBezTo>
                  <a:pt x="3692163" y="6418343"/>
                  <a:pt x="3679805" y="6418343"/>
                  <a:pt x="3679805" y="6405985"/>
                </a:cubicBezTo>
                <a:close/>
                <a:moveTo>
                  <a:pt x="3615953" y="6366851"/>
                </a:moveTo>
                <a:lnTo>
                  <a:pt x="3591237" y="6379209"/>
                </a:lnTo>
                <a:cubicBezTo>
                  <a:pt x="3578879" y="6366851"/>
                  <a:pt x="3615953" y="6366851"/>
                  <a:pt x="3615953" y="6366851"/>
                </a:cubicBezTo>
                <a:close/>
                <a:moveTo>
                  <a:pt x="3578879" y="6354493"/>
                </a:moveTo>
                <a:lnTo>
                  <a:pt x="3552102" y="6366851"/>
                </a:lnTo>
                <a:cubicBezTo>
                  <a:pt x="3552102" y="6354493"/>
                  <a:pt x="3578879" y="6354493"/>
                  <a:pt x="3578879" y="6354493"/>
                </a:cubicBezTo>
                <a:close/>
                <a:moveTo>
                  <a:pt x="7930700" y="5455616"/>
                </a:moveTo>
                <a:cubicBezTo>
                  <a:pt x="7943155" y="5463436"/>
                  <a:pt x="7954741" y="5502827"/>
                  <a:pt x="7945472" y="5512096"/>
                </a:cubicBezTo>
                <a:cubicBezTo>
                  <a:pt x="7945472" y="5549169"/>
                  <a:pt x="7918696" y="5536812"/>
                  <a:pt x="7918696" y="5460604"/>
                </a:cubicBezTo>
                <a:cubicBezTo>
                  <a:pt x="7922300" y="5453911"/>
                  <a:pt x="7926549" y="5453009"/>
                  <a:pt x="7930700" y="5455616"/>
                </a:cubicBezTo>
                <a:close/>
                <a:moveTo>
                  <a:pt x="7906337" y="5396755"/>
                </a:moveTo>
                <a:cubicBezTo>
                  <a:pt x="7918696" y="5384397"/>
                  <a:pt x="7933114" y="5409113"/>
                  <a:pt x="7918696" y="5421471"/>
                </a:cubicBezTo>
                <a:cubicBezTo>
                  <a:pt x="7918696" y="5448247"/>
                  <a:pt x="7906337" y="5421471"/>
                  <a:pt x="7906337" y="5396755"/>
                </a:cubicBezTo>
                <a:close/>
                <a:moveTo>
                  <a:pt x="7613858" y="5217566"/>
                </a:moveTo>
                <a:cubicBezTo>
                  <a:pt x="7601500" y="5281415"/>
                  <a:pt x="7613858" y="5217566"/>
                  <a:pt x="7613858" y="5217566"/>
                </a:cubicBezTo>
                <a:close/>
                <a:moveTo>
                  <a:pt x="7601500" y="5129001"/>
                </a:moveTo>
                <a:cubicBezTo>
                  <a:pt x="7601500" y="5129001"/>
                  <a:pt x="7601500" y="5129001"/>
                  <a:pt x="7601500" y="5141359"/>
                </a:cubicBezTo>
                <a:cubicBezTo>
                  <a:pt x="7587082" y="5192850"/>
                  <a:pt x="7601500" y="5141359"/>
                  <a:pt x="7601500" y="5129001"/>
                </a:cubicBezTo>
                <a:close/>
                <a:moveTo>
                  <a:pt x="7587082" y="5052794"/>
                </a:moveTo>
                <a:cubicBezTo>
                  <a:pt x="7587082" y="5052794"/>
                  <a:pt x="7626216" y="5089867"/>
                  <a:pt x="7587082" y="5052794"/>
                </a:cubicBezTo>
                <a:close/>
                <a:moveTo>
                  <a:pt x="7776016" y="4998764"/>
                </a:moveTo>
                <a:cubicBezTo>
                  <a:pt x="7799361" y="5027853"/>
                  <a:pt x="7823691" y="5273176"/>
                  <a:pt x="7778634" y="5129001"/>
                </a:cubicBezTo>
                <a:cubicBezTo>
                  <a:pt x="7778634" y="5077509"/>
                  <a:pt x="7753918" y="5052794"/>
                  <a:pt x="7766276" y="5001302"/>
                </a:cubicBezTo>
                <a:cubicBezTo>
                  <a:pt x="7769366" y="4994866"/>
                  <a:pt x="7772681" y="4994609"/>
                  <a:pt x="7776016" y="4998764"/>
                </a:cubicBezTo>
                <a:close/>
                <a:moveTo>
                  <a:pt x="7574723" y="4974527"/>
                </a:moveTo>
                <a:cubicBezTo>
                  <a:pt x="7601500" y="4974527"/>
                  <a:pt x="7574723" y="5026018"/>
                  <a:pt x="7587082" y="5052794"/>
                </a:cubicBezTo>
                <a:cubicBezTo>
                  <a:pt x="7550006" y="5038376"/>
                  <a:pt x="7574723" y="4988944"/>
                  <a:pt x="7574723" y="4974527"/>
                </a:cubicBezTo>
                <a:close/>
                <a:moveTo>
                  <a:pt x="7550006" y="4822113"/>
                </a:moveTo>
                <a:cubicBezTo>
                  <a:pt x="7562365" y="4861246"/>
                  <a:pt x="7574723" y="4910678"/>
                  <a:pt x="7574723" y="4974527"/>
                </a:cubicBezTo>
                <a:cubicBezTo>
                  <a:pt x="7550006" y="4937453"/>
                  <a:pt x="7550006" y="4873604"/>
                  <a:pt x="7550006" y="4822113"/>
                </a:cubicBezTo>
                <a:close/>
                <a:moveTo>
                  <a:pt x="7533496" y="4800390"/>
                </a:moveTo>
                <a:cubicBezTo>
                  <a:pt x="7535331" y="4802804"/>
                  <a:pt x="7540223" y="4809240"/>
                  <a:pt x="7550006" y="4822113"/>
                </a:cubicBezTo>
                <a:cubicBezTo>
                  <a:pt x="7550006" y="4822113"/>
                  <a:pt x="7527993" y="4793149"/>
                  <a:pt x="7533496" y="4800390"/>
                </a:cubicBezTo>
                <a:close/>
                <a:moveTo>
                  <a:pt x="7230751" y="4770621"/>
                </a:moveTo>
                <a:cubicBezTo>
                  <a:pt x="7216333" y="4797397"/>
                  <a:pt x="7243109" y="4910678"/>
                  <a:pt x="7255468" y="4988944"/>
                </a:cubicBezTo>
                <a:cubicBezTo>
                  <a:pt x="7267826" y="5065152"/>
                  <a:pt x="7280184" y="5129001"/>
                  <a:pt x="7294602" y="5192850"/>
                </a:cubicBezTo>
                <a:cubicBezTo>
                  <a:pt x="7447021" y="6111454"/>
                  <a:pt x="7574723" y="7005342"/>
                  <a:pt x="7714784" y="7950723"/>
                </a:cubicBezTo>
                <a:cubicBezTo>
                  <a:pt x="7714784" y="8002214"/>
                  <a:pt x="7741560" y="8166985"/>
                  <a:pt x="7741560" y="8166985"/>
                </a:cubicBezTo>
                <a:cubicBezTo>
                  <a:pt x="7778634" y="8129911"/>
                  <a:pt x="7702426" y="7810666"/>
                  <a:pt x="7702426" y="7720042"/>
                </a:cubicBezTo>
                <a:cubicBezTo>
                  <a:pt x="7574723" y="6789080"/>
                  <a:pt x="7471738" y="6010531"/>
                  <a:pt x="7319318" y="5166074"/>
                </a:cubicBezTo>
                <a:cubicBezTo>
                  <a:pt x="7306960" y="5102225"/>
                  <a:pt x="7230751" y="4745906"/>
                  <a:pt x="7230751" y="4770621"/>
                </a:cubicBezTo>
                <a:close/>
                <a:moveTo>
                  <a:pt x="7216333" y="4719130"/>
                </a:moveTo>
                <a:cubicBezTo>
                  <a:pt x="7216333" y="4719130"/>
                  <a:pt x="7203974" y="4797397"/>
                  <a:pt x="7216333" y="4719130"/>
                </a:cubicBezTo>
                <a:close/>
                <a:moveTo>
                  <a:pt x="7525161" y="4669602"/>
                </a:moveTo>
                <a:cubicBezTo>
                  <a:pt x="7528637" y="4671630"/>
                  <a:pt x="7535588" y="4709862"/>
                  <a:pt x="7535588" y="4719130"/>
                </a:cubicBezTo>
                <a:cubicBezTo>
                  <a:pt x="7523230" y="4745906"/>
                  <a:pt x="7510872" y="4733548"/>
                  <a:pt x="7523230" y="4682056"/>
                </a:cubicBezTo>
                <a:cubicBezTo>
                  <a:pt x="7523230" y="4672273"/>
                  <a:pt x="7524002" y="4668926"/>
                  <a:pt x="7525161" y="4669602"/>
                </a:cubicBezTo>
                <a:close/>
                <a:moveTo>
                  <a:pt x="7505659" y="4650068"/>
                </a:moveTo>
                <a:cubicBezTo>
                  <a:pt x="7506238" y="4650647"/>
                  <a:pt x="7507783" y="4652192"/>
                  <a:pt x="7510872" y="4655281"/>
                </a:cubicBezTo>
                <a:cubicBezTo>
                  <a:pt x="7510872" y="4655281"/>
                  <a:pt x="7503921" y="4648330"/>
                  <a:pt x="7505659" y="4650068"/>
                </a:cubicBezTo>
                <a:close/>
                <a:moveTo>
                  <a:pt x="7184942" y="4482049"/>
                </a:moveTo>
                <a:cubicBezTo>
                  <a:pt x="7182766" y="4481627"/>
                  <a:pt x="7180803" y="4484072"/>
                  <a:pt x="7179258" y="4490509"/>
                </a:cubicBezTo>
                <a:cubicBezTo>
                  <a:pt x="7166900" y="4515225"/>
                  <a:pt x="7191616" y="4515225"/>
                  <a:pt x="7191616" y="4527583"/>
                </a:cubicBezTo>
                <a:cubicBezTo>
                  <a:pt x="7225859" y="4628506"/>
                  <a:pt x="7200177" y="4485006"/>
                  <a:pt x="7184942" y="4482049"/>
                </a:cubicBezTo>
                <a:close/>
                <a:moveTo>
                  <a:pt x="7160817" y="4330822"/>
                </a:moveTo>
                <a:cubicBezTo>
                  <a:pt x="7158790" y="4329084"/>
                  <a:pt x="7166900" y="4336035"/>
                  <a:pt x="7166900" y="4336035"/>
                </a:cubicBezTo>
                <a:cubicBezTo>
                  <a:pt x="7163296" y="4332946"/>
                  <a:pt x="7161493" y="4331401"/>
                  <a:pt x="7160817" y="4330822"/>
                </a:cubicBezTo>
                <a:close/>
                <a:moveTo>
                  <a:pt x="7121007" y="4080671"/>
                </a:moveTo>
                <a:cubicBezTo>
                  <a:pt x="7117724" y="4081154"/>
                  <a:pt x="7115407" y="4085273"/>
                  <a:pt x="7115407" y="4095056"/>
                </a:cubicBezTo>
                <a:cubicBezTo>
                  <a:pt x="7115407" y="4107414"/>
                  <a:pt x="7140124" y="4119772"/>
                  <a:pt x="7140124" y="4119772"/>
                </a:cubicBezTo>
                <a:cubicBezTo>
                  <a:pt x="7149393" y="4110504"/>
                  <a:pt x="7130855" y="4079223"/>
                  <a:pt x="7121007" y="4080671"/>
                </a:cubicBezTo>
                <a:close/>
                <a:moveTo>
                  <a:pt x="6842430" y="2920090"/>
                </a:moveTo>
                <a:cubicBezTo>
                  <a:pt x="6847644" y="2922986"/>
                  <a:pt x="6847644" y="2961218"/>
                  <a:pt x="6847644" y="2970487"/>
                </a:cubicBezTo>
                <a:cubicBezTo>
                  <a:pt x="6847644" y="2997262"/>
                  <a:pt x="6820868" y="2982845"/>
                  <a:pt x="6835286" y="2931354"/>
                </a:cubicBezTo>
                <a:cubicBezTo>
                  <a:pt x="6838376" y="2922085"/>
                  <a:pt x="6840693" y="2919124"/>
                  <a:pt x="6842430" y="2920090"/>
                </a:cubicBezTo>
                <a:close/>
                <a:moveTo>
                  <a:pt x="6831599" y="2844550"/>
                </a:moveTo>
                <a:lnTo>
                  <a:pt x="6837378" y="2852154"/>
                </a:lnTo>
                <a:cubicBezTo>
                  <a:pt x="6839212" y="2854567"/>
                  <a:pt x="6837989" y="2852958"/>
                  <a:pt x="6835543" y="2849740"/>
                </a:cubicBezTo>
                <a:close/>
                <a:moveTo>
                  <a:pt x="6820868" y="2830431"/>
                </a:moveTo>
                <a:cubicBezTo>
                  <a:pt x="6820868" y="2830431"/>
                  <a:pt x="6823314" y="2833649"/>
                  <a:pt x="6826371" y="2837672"/>
                </a:cubicBezTo>
                <a:lnTo>
                  <a:pt x="6831599" y="2844550"/>
                </a:lnTo>
                <a:close/>
                <a:moveTo>
                  <a:pt x="6796152" y="2663599"/>
                </a:moveTo>
                <a:cubicBezTo>
                  <a:pt x="6820868" y="2702732"/>
                  <a:pt x="6820868" y="2766581"/>
                  <a:pt x="6820868" y="2830431"/>
                </a:cubicBezTo>
                <a:cubicBezTo>
                  <a:pt x="6796152" y="2791297"/>
                  <a:pt x="6796152" y="2727448"/>
                  <a:pt x="6796152" y="2663599"/>
                </a:cubicBezTo>
                <a:close/>
                <a:moveTo>
                  <a:pt x="6783793" y="2587392"/>
                </a:moveTo>
                <a:cubicBezTo>
                  <a:pt x="6808510" y="2587392"/>
                  <a:pt x="6783793" y="2638883"/>
                  <a:pt x="6796152" y="2663599"/>
                </a:cubicBezTo>
                <a:cubicBezTo>
                  <a:pt x="6769375" y="2663599"/>
                  <a:pt x="6796152" y="2612108"/>
                  <a:pt x="6783793" y="2587392"/>
                </a:cubicBezTo>
                <a:close/>
                <a:moveTo>
                  <a:pt x="6769375" y="2523543"/>
                </a:moveTo>
                <a:cubicBezTo>
                  <a:pt x="6796152" y="2523543"/>
                  <a:pt x="6783793" y="2575034"/>
                  <a:pt x="6783793" y="2587392"/>
                </a:cubicBezTo>
                <a:cubicBezTo>
                  <a:pt x="6757016" y="2587392"/>
                  <a:pt x="6783793" y="2550318"/>
                  <a:pt x="6769375" y="2523543"/>
                </a:cubicBezTo>
                <a:close/>
                <a:moveTo>
                  <a:pt x="6744658" y="2358771"/>
                </a:moveTo>
                <a:cubicBezTo>
                  <a:pt x="6769375" y="2395844"/>
                  <a:pt x="6769375" y="2459694"/>
                  <a:pt x="6769375" y="2523543"/>
                </a:cubicBezTo>
                <a:cubicBezTo>
                  <a:pt x="6744658" y="2486469"/>
                  <a:pt x="6744658" y="2420560"/>
                  <a:pt x="6744658" y="2358771"/>
                </a:cubicBezTo>
                <a:close/>
                <a:moveTo>
                  <a:pt x="3822859" y="1940336"/>
                </a:moveTo>
                <a:cubicBezTo>
                  <a:pt x="3849892" y="1933324"/>
                  <a:pt x="3818578" y="2008115"/>
                  <a:pt x="3795149" y="1975676"/>
                </a:cubicBezTo>
                <a:cubicBezTo>
                  <a:pt x="3782790" y="1975676"/>
                  <a:pt x="3807507" y="1961258"/>
                  <a:pt x="3807507" y="1948900"/>
                </a:cubicBezTo>
                <a:cubicBezTo>
                  <a:pt x="3813944" y="1944008"/>
                  <a:pt x="3818997" y="1941337"/>
                  <a:pt x="3822859" y="1940336"/>
                </a:cubicBezTo>
                <a:close/>
                <a:moveTo>
                  <a:pt x="6012555" y="1233891"/>
                </a:moveTo>
                <a:cubicBezTo>
                  <a:pt x="6009631" y="1234588"/>
                  <a:pt x="6006509" y="1238578"/>
                  <a:pt x="6003162" y="1246559"/>
                </a:cubicBezTo>
                <a:cubicBezTo>
                  <a:pt x="5978445" y="1273335"/>
                  <a:pt x="6029938" y="1413391"/>
                  <a:pt x="6042296" y="1477240"/>
                </a:cubicBezTo>
                <a:cubicBezTo>
                  <a:pt x="6054655" y="1617296"/>
                  <a:pt x="6081431" y="1936542"/>
                  <a:pt x="6118506" y="2088956"/>
                </a:cubicBezTo>
                <a:cubicBezTo>
                  <a:pt x="6182357" y="2280504"/>
                  <a:pt x="6157640" y="2039525"/>
                  <a:pt x="6132924" y="1909767"/>
                </a:cubicBezTo>
                <a:cubicBezTo>
                  <a:pt x="6118506" y="1757353"/>
                  <a:pt x="6081431" y="1578163"/>
                  <a:pt x="6054655" y="1464882"/>
                </a:cubicBezTo>
                <a:cubicBezTo>
                  <a:pt x="6043841" y="1385586"/>
                  <a:pt x="6033028" y="1229020"/>
                  <a:pt x="6012555" y="1233891"/>
                </a:cubicBezTo>
                <a:close/>
                <a:moveTo>
                  <a:pt x="6209133" y="966447"/>
                </a:moveTo>
                <a:cubicBezTo>
                  <a:pt x="6209133" y="954089"/>
                  <a:pt x="6194715" y="978805"/>
                  <a:pt x="6194715" y="978805"/>
                </a:cubicBezTo>
                <a:cubicBezTo>
                  <a:pt x="6182357" y="1003521"/>
                  <a:pt x="6233850" y="1094145"/>
                  <a:pt x="6221491" y="1118861"/>
                </a:cubicBezTo>
                <a:lnTo>
                  <a:pt x="6194715" y="1106503"/>
                </a:lnTo>
                <a:cubicBezTo>
                  <a:pt x="6182357" y="1106503"/>
                  <a:pt x="6194715" y="1118861"/>
                  <a:pt x="6182357" y="1145636"/>
                </a:cubicBezTo>
                <a:cubicBezTo>
                  <a:pt x="6182357" y="1182710"/>
                  <a:pt x="6194715" y="1298050"/>
                  <a:pt x="6209133" y="1401033"/>
                </a:cubicBezTo>
                <a:cubicBezTo>
                  <a:pt x="6221491" y="1489598"/>
                  <a:pt x="6221491" y="1604939"/>
                  <a:pt x="6233850" y="1693504"/>
                </a:cubicBezTo>
                <a:cubicBezTo>
                  <a:pt x="6258566" y="1847977"/>
                  <a:pt x="6336835" y="2051883"/>
                  <a:pt x="6373910" y="2280504"/>
                </a:cubicBezTo>
                <a:cubicBezTo>
                  <a:pt x="6425403" y="2511185"/>
                  <a:pt x="6464538" y="2715090"/>
                  <a:pt x="6489254" y="2918996"/>
                </a:cubicBezTo>
                <a:cubicBezTo>
                  <a:pt x="6553105" y="3289733"/>
                  <a:pt x="6629315" y="3711961"/>
                  <a:pt x="6744658" y="4055923"/>
                </a:cubicBezTo>
                <a:cubicBezTo>
                  <a:pt x="6796152" y="4208337"/>
                  <a:pt x="6769375" y="4068281"/>
                  <a:pt x="6744658" y="3940582"/>
                </a:cubicBezTo>
                <a:cubicBezTo>
                  <a:pt x="6705524" y="3736677"/>
                  <a:pt x="6680808" y="3532772"/>
                  <a:pt x="6656091" y="3378298"/>
                </a:cubicBezTo>
                <a:cubicBezTo>
                  <a:pt x="6616956" y="3098185"/>
                  <a:pt x="6565464" y="2830431"/>
                  <a:pt x="6540747" y="2612108"/>
                </a:cubicBezTo>
                <a:cubicBezTo>
                  <a:pt x="6540747" y="2575034"/>
                  <a:pt x="6528389" y="2459694"/>
                  <a:pt x="6528389" y="2459694"/>
                </a:cubicBezTo>
                <a:cubicBezTo>
                  <a:pt x="6528389" y="2434978"/>
                  <a:pt x="6553105" y="2447336"/>
                  <a:pt x="6553105" y="2420560"/>
                </a:cubicBezTo>
                <a:cubicBezTo>
                  <a:pt x="6553105" y="2268146"/>
                  <a:pt x="6501613" y="2076598"/>
                  <a:pt x="6476896" y="1885051"/>
                </a:cubicBezTo>
                <a:cubicBezTo>
                  <a:pt x="6464538" y="1744995"/>
                  <a:pt x="6450120" y="1592581"/>
                  <a:pt x="6425403" y="1501956"/>
                </a:cubicBezTo>
                <a:cubicBezTo>
                  <a:pt x="6413045" y="1401033"/>
                  <a:pt x="6388328" y="1234201"/>
                  <a:pt x="6349194" y="1145636"/>
                </a:cubicBezTo>
                <a:cubicBezTo>
                  <a:pt x="6349194" y="1145636"/>
                  <a:pt x="6324477" y="1118861"/>
                  <a:pt x="6310059" y="1106503"/>
                </a:cubicBezTo>
                <a:cubicBezTo>
                  <a:pt x="6310059" y="1094145"/>
                  <a:pt x="6310059" y="1042654"/>
                  <a:pt x="6297701" y="1042654"/>
                </a:cubicBezTo>
                <a:cubicBezTo>
                  <a:pt x="6272984" y="1003521"/>
                  <a:pt x="6233850" y="1030296"/>
                  <a:pt x="6209133" y="966447"/>
                </a:cubicBezTo>
                <a:close/>
                <a:moveTo>
                  <a:pt x="6562630" y="959532"/>
                </a:moveTo>
                <a:lnTo>
                  <a:pt x="6565314" y="965408"/>
                </a:lnTo>
                <a:lnTo>
                  <a:pt x="6565464" y="966447"/>
                </a:lnTo>
                <a:close/>
                <a:moveTo>
                  <a:pt x="6557676" y="948682"/>
                </a:moveTo>
                <a:cubicBezTo>
                  <a:pt x="6557386" y="947588"/>
                  <a:pt x="6557788" y="948039"/>
                  <a:pt x="6559035" y="950758"/>
                </a:cubicBezTo>
                <a:lnTo>
                  <a:pt x="6562630" y="959532"/>
                </a:lnTo>
                <a:close/>
                <a:moveTo>
                  <a:pt x="5735399" y="787257"/>
                </a:moveTo>
                <a:cubicBezTo>
                  <a:pt x="5735399" y="774899"/>
                  <a:pt x="5838385" y="875822"/>
                  <a:pt x="5813668" y="914956"/>
                </a:cubicBezTo>
                <a:cubicBezTo>
                  <a:pt x="5813668" y="914956"/>
                  <a:pt x="5723041" y="799615"/>
                  <a:pt x="5735399" y="787257"/>
                </a:cubicBezTo>
                <a:close/>
                <a:moveTo>
                  <a:pt x="5730893" y="698628"/>
                </a:moveTo>
                <a:cubicBezTo>
                  <a:pt x="5744797" y="700752"/>
                  <a:pt x="5771444" y="739370"/>
                  <a:pt x="5762175" y="750183"/>
                </a:cubicBezTo>
                <a:cubicBezTo>
                  <a:pt x="5747757" y="762541"/>
                  <a:pt x="5723041" y="711050"/>
                  <a:pt x="5723041" y="711050"/>
                </a:cubicBezTo>
                <a:cubicBezTo>
                  <a:pt x="5723041" y="701267"/>
                  <a:pt x="5726259" y="697920"/>
                  <a:pt x="5730893" y="698628"/>
                </a:cubicBezTo>
                <a:close/>
                <a:moveTo>
                  <a:pt x="6579882" y="161123"/>
                </a:moveTo>
                <a:cubicBezTo>
                  <a:pt x="6616956" y="161123"/>
                  <a:pt x="6579882" y="187899"/>
                  <a:pt x="6629315" y="187899"/>
                </a:cubicBezTo>
                <a:cubicBezTo>
                  <a:pt x="6656091" y="200257"/>
                  <a:pt x="6693166" y="161123"/>
                  <a:pt x="6705524" y="161123"/>
                </a:cubicBezTo>
                <a:lnTo>
                  <a:pt x="6769375" y="200257"/>
                </a:lnTo>
                <a:cubicBezTo>
                  <a:pt x="6796152" y="212614"/>
                  <a:pt x="6783793" y="276464"/>
                  <a:pt x="6796152" y="288822"/>
                </a:cubicBezTo>
                <a:cubicBezTo>
                  <a:pt x="6808510" y="315597"/>
                  <a:pt x="6872360" y="443296"/>
                  <a:pt x="6872360" y="468011"/>
                </a:cubicBezTo>
                <a:cubicBezTo>
                  <a:pt x="6872360" y="468011"/>
                  <a:pt x="6808510" y="570994"/>
                  <a:pt x="6820868" y="556576"/>
                </a:cubicBezTo>
                <a:cubicBezTo>
                  <a:pt x="6808510" y="570994"/>
                  <a:pt x="6783793" y="531860"/>
                  <a:pt x="6769375" y="544218"/>
                </a:cubicBezTo>
                <a:cubicBezTo>
                  <a:pt x="6757016" y="556576"/>
                  <a:pt x="6757016" y="583352"/>
                  <a:pt x="6757016" y="595710"/>
                </a:cubicBezTo>
                <a:cubicBezTo>
                  <a:pt x="6744658" y="595710"/>
                  <a:pt x="6693166" y="595710"/>
                  <a:pt x="6693166" y="583352"/>
                </a:cubicBezTo>
                <a:cubicBezTo>
                  <a:pt x="6680808" y="620425"/>
                  <a:pt x="6769375" y="787257"/>
                  <a:pt x="6744658" y="811973"/>
                </a:cubicBezTo>
                <a:cubicBezTo>
                  <a:pt x="6719942" y="851106"/>
                  <a:pt x="6604598" y="647201"/>
                  <a:pt x="6604598" y="659559"/>
                </a:cubicBezTo>
                <a:cubicBezTo>
                  <a:pt x="6616956" y="608068"/>
                  <a:pt x="6565464" y="659559"/>
                  <a:pt x="6604598" y="659559"/>
                </a:cubicBezTo>
                <a:cubicBezTo>
                  <a:pt x="6629315" y="774899"/>
                  <a:pt x="6604598" y="684275"/>
                  <a:pt x="6629315" y="787257"/>
                </a:cubicBezTo>
                <a:cubicBezTo>
                  <a:pt x="6656091" y="863464"/>
                  <a:pt x="6680808" y="966447"/>
                  <a:pt x="6629315" y="863464"/>
                </a:cubicBezTo>
                <a:cubicBezTo>
                  <a:pt x="6553105" y="684275"/>
                  <a:pt x="6616956" y="954089"/>
                  <a:pt x="6604598" y="978805"/>
                </a:cubicBezTo>
                <a:cubicBezTo>
                  <a:pt x="6592240" y="1004550"/>
                  <a:pt x="6576277" y="985498"/>
                  <a:pt x="6566494" y="967991"/>
                </a:cubicBezTo>
                <a:lnTo>
                  <a:pt x="6565314" y="965408"/>
                </a:lnTo>
                <a:lnTo>
                  <a:pt x="6557707" y="912671"/>
                </a:lnTo>
                <a:cubicBezTo>
                  <a:pt x="6550659" y="847502"/>
                  <a:pt x="6543322" y="759452"/>
                  <a:pt x="6513971" y="750183"/>
                </a:cubicBezTo>
                <a:cubicBezTo>
                  <a:pt x="6450120" y="735766"/>
                  <a:pt x="6540747" y="851106"/>
                  <a:pt x="6528389" y="863464"/>
                </a:cubicBezTo>
                <a:cubicBezTo>
                  <a:pt x="6513971" y="890240"/>
                  <a:pt x="6489254" y="826391"/>
                  <a:pt x="6464538" y="826391"/>
                </a:cubicBezTo>
                <a:cubicBezTo>
                  <a:pt x="6476896" y="838748"/>
                  <a:pt x="6450120" y="927313"/>
                  <a:pt x="6437761" y="927313"/>
                </a:cubicBezTo>
                <a:cubicBezTo>
                  <a:pt x="6437761" y="954089"/>
                  <a:pt x="6464538" y="978805"/>
                  <a:pt x="6450120" y="991162"/>
                </a:cubicBezTo>
                <a:cubicBezTo>
                  <a:pt x="6450120" y="1003521"/>
                  <a:pt x="6425403" y="1003521"/>
                  <a:pt x="6425403" y="1030296"/>
                </a:cubicBezTo>
                <a:cubicBezTo>
                  <a:pt x="6425403" y="1081787"/>
                  <a:pt x="6425403" y="1170352"/>
                  <a:pt x="6425403" y="1221844"/>
                </a:cubicBezTo>
                <a:cubicBezTo>
                  <a:pt x="6450120" y="1425749"/>
                  <a:pt x="6513971" y="1833560"/>
                  <a:pt x="6540747" y="2000392"/>
                </a:cubicBezTo>
                <a:cubicBezTo>
                  <a:pt x="6553105" y="2088956"/>
                  <a:pt x="6629315" y="2434978"/>
                  <a:pt x="6604598" y="2165163"/>
                </a:cubicBezTo>
                <a:cubicBezTo>
                  <a:pt x="6579882" y="1924184"/>
                  <a:pt x="6616956" y="2115732"/>
                  <a:pt x="6629315" y="2179581"/>
                </a:cubicBezTo>
                <a:cubicBezTo>
                  <a:pt x="6693166" y="2550318"/>
                  <a:pt x="6732300" y="2805715"/>
                  <a:pt x="6783793" y="3149677"/>
                </a:cubicBezTo>
                <a:cubicBezTo>
                  <a:pt x="6796152" y="3186750"/>
                  <a:pt x="6820868" y="3405073"/>
                  <a:pt x="6820868" y="3252659"/>
                </a:cubicBezTo>
                <a:cubicBezTo>
                  <a:pt x="6820868" y="3162034"/>
                  <a:pt x="6835286" y="3174392"/>
                  <a:pt x="6847644" y="3225884"/>
                </a:cubicBezTo>
                <a:cubicBezTo>
                  <a:pt x="6872360" y="3353582"/>
                  <a:pt x="6884719" y="3481280"/>
                  <a:pt x="6911496" y="3584263"/>
                </a:cubicBezTo>
                <a:cubicBezTo>
                  <a:pt x="6911496" y="3608979"/>
                  <a:pt x="6960928" y="3800526"/>
                  <a:pt x="6960928" y="3685186"/>
                </a:cubicBezTo>
                <a:cubicBezTo>
                  <a:pt x="6960928" y="3532772"/>
                  <a:pt x="6899137" y="3341224"/>
                  <a:pt x="6872360" y="3201168"/>
                </a:cubicBezTo>
                <a:cubicBezTo>
                  <a:pt x="6872360" y="3174392"/>
                  <a:pt x="6835286" y="3021978"/>
                  <a:pt x="6847644" y="3009620"/>
                </a:cubicBezTo>
                <a:cubicBezTo>
                  <a:pt x="6847644" y="3009620"/>
                  <a:pt x="6884719" y="3110543"/>
                  <a:pt x="6884719" y="3149677"/>
                </a:cubicBezTo>
                <a:cubicBezTo>
                  <a:pt x="6899137" y="3201168"/>
                  <a:pt x="6911496" y="3252659"/>
                  <a:pt x="6923854" y="3302091"/>
                </a:cubicBezTo>
                <a:cubicBezTo>
                  <a:pt x="6911496" y="3353582"/>
                  <a:pt x="6960928" y="3302091"/>
                  <a:pt x="6923854" y="3302091"/>
                </a:cubicBezTo>
                <a:cubicBezTo>
                  <a:pt x="6911496" y="3046694"/>
                  <a:pt x="6847644" y="2842789"/>
                  <a:pt x="6835286" y="2575034"/>
                </a:cubicBezTo>
                <a:cubicBezTo>
                  <a:pt x="6899137" y="2741866"/>
                  <a:pt x="6911496" y="2842789"/>
                  <a:pt x="6923854" y="3009620"/>
                </a:cubicBezTo>
                <a:cubicBezTo>
                  <a:pt x="6948570" y="3201168"/>
                  <a:pt x="7039198" y="3697544"/>
                  <a:pt x="7090690" y="3928224"/>
                </a:cubicBezTo>
                <a:cubicBezTo>
                  <a:pt x="7103048" y="3979716"/>
                  <a:pt x="7127765" y="4144488"/>
                  <a:pt x="7127765" y="4016789"/>
                </a:cubicBezTo>
                <a:cubicBezTo>
                  <a:pt x="7115407" y="3903509"/>
                  <a:pt x="7039198" y="3660470"/>
                  <a:pt x="7051556" y="3569845"/>
                </a:cubicBezTo>
                <a:cubicBezTo>
                  <a:pt x="7051556" y="3545129"/>
                  <a:pt x="7076272" y="3569845"/>
                  <a:pt x="7076272" y="3545129"/>
                </a:cubicBezTo>
                <a:cubicBezTo>
                  <a:pt x="7076272" y="3417431"/>
                  <a:pt x="7000063" y="3302091"/>
                  <a:pt x="7024780" y="3213526"/>
                </a:cubicBezTo>
                <a:cubicBezTo>
                  <a:pt x="7024780" y="3201168"/>
                  <a:pt x="7051556" y="3238242"/>
                  <a:pt x="7051556" y="3238242"/>
                </a:cubicBezTo>
                <a:cubicBezTo>
                  <a:pt x="7090690" y="3225884"/>
                  <a:pt x="7051556" y="3162034"/>
                  <a:pt x="7063914" y="3162034"/>
                </a:cubicBezTo>
                <a:cubicBezTo>
                  <a:pt x="7103048" y="3162034"/>
                  <a:pt x="7140124" y="3353582"/>
                  <a:pt x="7166900" y="3442147"/>
                </a:cubicBezTo>
                <a:cubicBezTo>
                  <a:pt x="7216333" y="3685186"/>
                  <a:pt x="7243109" y="3852017"/>
                  <a:pt x="7294602" y="4080639"/>
                </a:cubicBezTo>
                <a:cubicBezTo>
                  <a:pt x="7319318" y="4195979"/>
                  <a:pt x="7331677" y="4375169"/>
                  <a:pt x="7358453" y="4414302"/>
                </a:cubicBezTo>
                <a:cubicBezTo>
                  <a:pt x="7370812" y="4426660"/>
                  <a:pt x="7395528" y="4426660"/>
                  <a:pt x="7407886" y="4439018"/>
                </a:cubicBezTo>
                <a:cubicBezTo>
                  <a:pt x="7434662" y="4527583"/>
                  <a:pt x="7434662" y="4642923"/>
                  <a:pt x="7459379" y="4758264"/>
                </a:cubicBezTo>
                <a:cubicBezTo>
                  <a:pt x="7574723" y="5472962"/>
                  <a:pt x="7702426" y="6200019"/>
                  <a:pt x="7805411" y="6941494"/>
                </a:cubicBezTo>
                <a:cubicBezTo>
                  <a:pt x="7830128" y="7120683"/>
                  <a:pt x="7830128" y="6941494"/>
                  <a:pt x="7817770" y="6902360"/>
                </a:cubicBezTo>
                <a:cubicBezTo>
                  <a:pt x="7741560" y="6111454"/>
                  <a:pt x="7587082" y="5485320"/>
                  <a:pt x="7486156" y="4782979"/>
                </a:cubicBezTo>
                <a:cubicBezTo>
                  <a:pt x="7459379" y="4682056"/>
                  <a:pt x="7459379" y="4542001"/>
                  <a:pt x="7498514" y="4682056"/>
                </a:cubicBezTo>
                <a:cubicBezTo>
                  <a:pt x="7550006" y="4910678"/>
                  <a:pt x="7574723" y="5281415"/>
                  <a:pt x="7626216" y="5433829"/>
                </a:cubicBezTo>
                <a:cubicBezTo>
                  <a:pt x="7626216" y="5448247"/>
                  <a:pt x="7663291" y="5472962"/>
                  <a:pt x="7677709" y="5499738"/>
                </a:cubicBezTo>
                <a:cubicBezTo>
                  <a:pt x="7690067" y="5536812"/>
                  <a:pt x="7677709" y="5625377"/>
                  <a:pt x="7702426" y="5703643"/>
                </a:cubicBezTo>
                <a:cubicBezTo>
                  <a:pt x="7766276" y="6086738"/>
                  <a:pt x="7830128" y="6506908"/>
                  <a:pt x="7881620" y="6877645"/>
                </a:cubicBezTo>
                <a:cubicBezTo>
                  <a:pt x="7893978" y="6929136"/>
                  <a:pt x="7933114" y="7093907"/>
                  <a:pt x="7918696" y="6941494"/>
                </a:cubicBezTo>
                <a:cubicBezTo>
                  <a:pt x="7881620" y="6405985"/>
                  <a:pt x="7778634" y="5868415"/>
                  <a:pt x="7702426" y="5396755"/>
                </a:cubicBezTo>
                <a:cubicBezTo>
                  <a:pt x="7663291" y="5217566"/>
                  <a:pt x="7613858" y="5038376"/>
                  <a:pt x="7601500" y="4885962"/>
                </a:cubicBezTo>
                <a:cubicBezTo>
                  <a:pt x="7587082" y="4782979"/>
                  <a:pt x="7601500" y="4694414"/>
                  <a:pt x="7626216" y="4822113"/>
                </a:cubicBezTo>
                <a:cubicBezTo>
                  <a:pt x="7805411" y="5703643"/>
                  <a:pt x="7893978" y="6506908"/>
                  <a:pt x="8021681" y="7427571"/>
                </a:cubicBezTo>
                <a:cubicBezTo>
                  <a:pt x="8034039" y="7464645"/>
                  <a:pt x="8085532" y="7810666"/>
                  <a:pt x="8097890" y="7810666"/>
                </a:cubicBezTo>
                <a:cubicBezTo>
                  <a:pt x="8137025" y="7810666"/>
                  <a:pt x="8097890" y="7759175"/>
                  <a:pt x="8097890" y="7759175"/>
                </a:cubicBezTo>
                <a:cubicBezTo>
                  <a:pt x="8073174" y="7427571"/>
                  <a:pt x="8034039" y="7209248"/>
                  <a:pt x="7996964" y="6941494"/>
                </a:cubicBezTo>
                <a:cubicBezTo>
                  <a:pt x="7996964" y="6916777"/>
                  <a:pt x="7945472" y="6521325"/>
                  <a:pt x="7970188" y="6686097"/>
                </a:cubicBezTo>
                <a:cubicBezTo>
                  <a:pt x="8021681" y="6966210"/>
                  <a:pt x="8046398" y="7196890"/>
                  <a:pt x="8085532" y="7477002"/>
                </a:cubicBezTo>
                <a:cubicBezTo>
                  <a:pt x="8097890" y="7503778"/>
                  <a:pt x="8137025" y="7668550"/>
                  <a:pt x="8124666" y="7555269"/>
                </a:cubicBezTo>
                <a:cubicBezTo>
                  <a:pt x="8097890" y="7157757"/>
                  <a:pt x="8046398" y="6774662"/>
                  <a:pt x="7996964" y="6366851"/>
                </a:cubicBezTo>
                <a:cubicBezTo>
                  <a:pt x="7970188" y="6086738"/>
                  <a:pt x="7893978" y="5804566"/>
                  <a:pt x="7854844" y="5563587"/>
                </a:cubicBezTo>
                <a:cubicBezTo>
                  <a:pt x="7854844" y="5512096"/>
                  <a:pt x="7854844" y="5320548"/>
                  <a:pt x="7830128" y="5320548"/>
                </a:cubicBezTo>
                <a:cubicBezTo>
                  <a:pt x="7881620" y="5308190"/>
                  <a:pt x="7933114" y="5639795"/>
                  <a:pt x="7918696" y="5600661"/>
                </a:cubicBezTo>
                <a:cubicBezTo>
                  <a:pt x="7982546" y="5907549"/>
                  <a:pt x="7982546" y="6136170"/>
                  <a:pt x="8046398" y="6469834"/>
                </a:cubicBezTo>
                <a:cubicBezTo>
                  <a:pt x="8060816" y="6521325"/>
                  <a:pt x="8097890" y="6583115"/>
                  <a:pt x="8097890" y="6634605"/>
                </a:cubicBezTo>
                <a:cubicBezTo>
                  <a:pt x="8137025" y="6789080"/>
                  <a:pt x="8161742" y="7069192"/>
                  <a:pt x="8174100" y="7196890"/>
                </a:cubicBezTo>
                <a:cubicBezTo>
                  <a:pt x="8188518" y="7312231"/>
                  <a:pt x="8188518" y="7400796"/>
                  <a:pt x="8188518" y="7452287"/>
                </a:cubicBezTo>
                <a:cubicBezTo>
                  <a:pt x="8188518" y="7477002"/>
                  <a:pt x="8213234" y="7516136"/>
                  <a:pt x="8225592" y="7567628"/>
                </a:cubicBezTo>
                <a:cubicBezTo>
                  <a:pt x="8264727" y="7732399"/>
                  <a:pt x="8264727" y="7911589"/>
                  <a:pt x="8264727" y="7707683"/>
                </a:cubicBezTo>
                <a:cubicBezTo>
                  <a:pt x="8264727" y="7285455"/>
                  <a:pt x="8149383" y="6916777"/>
                  <a:pt x="8110248" y="6469834"/>
                </a:cubicBezTo>
                <a:cubicBezTo>
                  <a:pt x="8085532" y="6059963"/>
                  <a:pt x="8009322" y="5740717"/>
                  <a:pt x="7957830" y="5448247"/>
                </a:cubicBezTo>
                <a:cubicBezTo>
                  <a:pt x="7933114" y="5269057"/>
                  <a:pt x="7881620" y="4974527"/>
                  <a:pt x="7842486" y="4770621"/>
                </a:cubicBezTo>
                <a:cubicBezTo>
                  <a:pt x="7830128" y="4655281"/>
                  <a:pt x="7805411" y="4426660"/>
                  <a:pt x="7842486" y="4605849"/>
                </a:cubicBezTo>
                <a:cubicBezTo>
                  <a:pt x="7918696" y="4898320"/>
                  <a:pt x="7918696" y="5077509"/>
                  <a:pt x="7970188" y="5369980"/>
                </a:cubicBezTo>
                <a:cubicBezTo>
                  <a:pt x="8021681" y="5600661"/>
                  <a:pt x="8060816" y="5932265"/>
                  <a:pt x="8110248" y="6187662"/>
                </a:cubicBezTo>
                <a:cubicBezTo>
                  <a:pt x="8149383" y="6354493"/>
                  <a:pt x="8137025" y="6099097"/>
                  <a:pt x="8124666" y="6047605"/>
                </a:cubicBezTo>
                <a:cubicBezTo>
                  <a:pt x="8060816" y="5575945"/>
                  <a:pt x="7970188" y="5166074"/>
                  <a:pt x="7893978" y="4733548"/>
                </a:cubicBezTo>
                <a:cubicBezTo>
                  <a:pt x="7869262" y="4542001"/>
                  <a:pt x="7906337" y="4655281"/>
                  <a:pt x="7918696" y="4745906"/>
                </a:cubicBezTo>
                <a:cubicBezTo>
                  <a:pt x="7957830" y="4885962"/>
                  <a:pt x="7933114" y="4809755"/>
                  <a:pt x="7945472" y="4885962"/>
                </a:cubicBezTo>
                <a:cubicBezTo>
                  <a:pt x="8200876" y="6405985"/>
                  <a:pt x="8443922" y="8179343"/>
                  <a:pt x="8621058" y="9674650"/>
                </a:cubicBezTo>
                <a:cubicBezTo>
                  <a:pt x="8647834" y="9878555"/>
                  <a:pt x="8647834" y="10107176"/>
                  <a:pt x="8660192" y="10274008"/>
                </a:cubicBezTo>
                <a:cubicBezTo>
                  <a:pt x="8660192" y="10298724"/>
                  <a:pt x="8660192" y="10669461"/>
                  <a:pt x="8672550" y="10681819"/>
                </a:cubicBezTo>
                <a:cubicBezTo>
                  <a:pt x="8684909" y="10708594"/>
                  <a:pt x="8699327" y="10617970"/>
                  <a:pt x="8699327" y="10554120"/>
                </a:cubicBezTo>
                <a:cubicBezTo>
                  <a:pt x="8684909" y="10490271"/>
                  <a:pt x="8684909" y="10554120"/>
                  <a:pt x="8684909" y="10490271"/>
                </a:cubicBezTo>
                <a:cubicBezTo>
                  <a:pt x="8672550" y="10158667"/>
                  <a:pt x="8635476" y="9802348"/>
                  <a:pt x="8635476" y="9495460"/>
                </a:cubicBezTo>
                <a:cubicBezTo>
                  <a:pt x="8635476" y="9340986"/>
                  <a:pt x="8660192" y="9584025"/>
                  <a:pt x="8672550" y="9674650"/>
                </a:cubicBezTo>
                <a:cubicBezTo>
                  <a:pt x="8699327" y="9954762"/>
                  <a:pt x="8699327" y="10222517"/>
                  <a:pt x="8711685" y="10477913"/>
                </a:cubicBezTo>
                <a:cubicBezTo>
                  <a:pt x="8711685" y="10605612"/>
                  <a:pt x="8761118" y="10900142"/>
                  <a:pt x="8736402" y="11027840"/>
                </a:cubicBezTo>
                <a:cubicBezTo>
                  <a:pt x="8711685" y="11155538"/>
                  <a:pt x="8787894" y="10963991"/>
                  <a:pt x="8775536" y="10949573"/>
                </a:cubicBezTo>
                <a:cubicBezTo>
                  <a:pt x="8839387" y="10976349"/>
                  <a:pt x="8787894" y="11231745"/>
                  <a:pt x="8787894" y="11256461"/>
                </a:cubicBezTo>
                <a:cubicBezTo>
                  <a:pt x="8761118" y="11423293"/>
                  <a:pt x="8787894" y="11639556"/>
                  <a:pt x="8684909" y="11678690"/>
                </a:cubicBezTo>
                <a:cubicBezTo>
                  <a:pt x="8672550" y="11678690"/>
                  <a:pt x="8571625" y="11666332"/>
                  <a:pt x="8557207" y="11651914"/>
                </a:cubicBezTo>
                <a:cubicBezTo>
                  <a:pt x="8557207" y="11651914"/>
                  <a:pt x="8596341" y="11614840"/>
                  <a:pt x="8583983" y="11614840"/>
                </a:cubicBezTo>
                <a:cubicBezTo>
                  <a:pt x="8544848" y="11614840"/>
                  <a:pt x="8583983" y="11614840"/>
                  <a:pt x="8532490" y="11651914"/>
                </a:cubicBezTo>
                <a:cubicBezTo>
                  <a:pt x="8468639" y="11691048"/>
                  <a:pt x="8417146" y="11651914"/>
                  <a:pt x="8456281" y="11703405"/>
                </a:cubicBezTo>
                <a:cubicBezTo>
                  <a:pt x="8507773" y="11767255"/>
                  <a:pt x="8380071" y="11678690"/>
                  <a:pt x="8365653" y="11678690"/>
                </a:cubicBezTo>
                <a:cubicBezTo>
                  <a:pt x="8328578" y="11666332"/>
                  <a:pt x="8365653" y="11703405"/>
                  <a:pt x="8316220" y="11715763"/>
                </a:cubicBezTo>
                <a:cubicBezTo>
                  <a:pt x="8301802" y="11715763"/>
                  <a:pt x="8264727" y="11691048"/>
                  <a:pt x="8252369" y="11703405"/>
                </a:cubicBezTo>
                <a:cubicBezTo>
                  <a:pt x="8213234" y="11715763"/>
                  <a:pt x="8200876" y="11767255"/>
                  <a:pt x="8161742" y="11781672"/>
                </a:cubicBezTo>
                <a:cubicBezTo>
                  <a:pt x="8110248" y="11794030"/>
                  <a:pt x="8073174" y="11730181"/>
                  <a:pt x="8046398" y="11781672"/>
                </a:cubicBezTo>
                <a:cubicBezTo>
                  <a:pt x="8034039" y="11806388"/>
                  <a:pt x="8161742" y="11781672"/>
                  <a:pt x="8124666" y="11818746"/>
                </a:cubicBezTo>
                <a:cubicBezTo>
                  <a:pt x="8097890" y="11843462"/>
                  <a:pt x="7970188" y="11831104"/>
                  <a:pt x="7869262" y="11843462"/>
                </a:cubicBezTo>
                <a:cubicBezTo>
                  <a:pt x="7854844" y="11843462"/>
                  <a:pt x="7714784" y="11857879"/>
                  <a:pt x="7714784" y="11870237"/>
                </a:cubicBezTo>
                <a:cubicBezTo>
                  <a:pt x="7690067" y="11870237"/>
                  <a:pt x="7702426" y="11934086"/>
                  <a:pt x="7690067" y="11946444"/>
                </a:cubicBezTo>
                <a:cubicBezTo>
                  <a:pt x="7626216" y="11985578"/>
                  <a:pt x="7346095" y="11958802"/>
                  <a:pt x="7306960" y="11971160"/>
                </a:cubicBezTo>
                <a:cubicBezTo>
                  <a:pt x="7280184" y="11971160"/>
                  <a:pt x="7230751" y="12022651"/>
                  <a:pt x="7230751" y="12035009"/>
                </a:cubicBezTo>
                <a:cubicBezTo>
                  <a:pt x="7203974" y="12035009"/>
                  <a:pt x="7179258" y="12035009"/>
                  <a:pt x="7152482" y="12049427"/>
                </a:cubicBezTo>
                <a:cubicBezTo>
                  <a:pt x="7127765" y="12049427"/>
                  <a:pt x="7000063" y="12074143"/>
                  <a:pt x="6987704" y="12074143"/>
                </a:cubicBezTo>
                <a:cubicBezTo>
                  <a:pt x="6948570" y="12098858"/>
                  <a:pt x="6936212" y="12150350"/>
                  <a:pt x="6911496" y="12150350"/>
                </a:cubicBezTo>
                <a:cubicBezTo>
                  <a:pt x="6899137" y="12162708"/>
                  <a:pt x="6847644" y="12150350"/>
                  <a:pt x="6808510" y="12150350"/>
                </a:cubicBezTo>
                <a:cubicBezTo>
                  <a:pt x="6769375" y="12162708"/>
                  <a:pt x="6719942" y="12201841"/>
                  <a:pt x="6693166" y="12201841"/>
                </a:cubicBezTo>
                <a:cubicBezTo>
                  <a:pt x="6616956" y="12226557"/>
                  <a:pt x="6540747" y="12189483"/>
                  <a:pt x="6513971" y="12226557"/>
                </a:cubicBezTo>
                <a:cubicBezTo>
                  <a:pt x="6501613" y="12253332"/>
                  <a:pt x="6579882" y="12432522"/>
                  <a:pt x="6616956" y="12508729"/>
                </a:cubicBezTo>
                <a:cubicBezTo>
                  <a:pt x="6656091" y="12597294"/>
                  <a:pt x="6680808" y="12648785"/>
                  <a:pt x="6705524" y="12749708"/>
                </a:cubicBezTo>
                <a:cubicBezTo>
                  <a:pt x="6656091" y="12687918"/>
                  <a:pt x="6579882" y="12508729"/>
                  <a:pt x="6513971" y="12418104"/>
                </a:cubicBezTo>
                <a:cubicBezTo>
                  <a:pt x="6450120" y="12329539"/>
                  <a:pt x="6513971" y="12457238"/>
                  <a:pt x="6528389" y="12481953"/>
                </a:cubicBezTo>
                <a:cubicBezTo>
                  <a:pt x="6668449" y="12724992"/>
                  <a:pt x="6769375" y="12992747"/>
                  <a:pt x="6860002" y="13248143"/>
                </a:cubicBezTo>
                <a:cubicBezTo>
                  <a:pt x="6948570" y="13503540"/>
                  <a:pt x="7076272" y="13771295"/>
                  <a:pt x="7179258" y="14041109"/>
                </a:cubicBezTo>
                <a:cubicBezTo>
                  <a:pt x="7280184" y="14333579"/>
                  <a:pt x="7395528" y="14615752"/>
                  <a:pt x="7471738" y="14871148"/>
                </a:cubicBezTo>
                <a:cubicBezTo>
                  <a:pt x="7407886" y="14729032"/>
                  <a:pt x="7346095" y="14564260"/>
                  <a:pt x="7294602" y="14409786"/>
                </a:cubicBezTo>
                <a:lnTo>
                  <a:pt x="7230751" y="14257372"/>
                </a:lnTo>
                <a:cubicBezTo>
                  <a:pt x="7203974" y="14257372"/>
                  <a:pt x="7243109" y="14385071"/>
                  <a:pt x="7255468" y="14409786"/>
                </a:cubicBezTo>
                <a:cubicBezTo>
                  <a:pt x="7370812" y="14755808"/>
                  <a:pt x="7550006" y="15138903"/>
                  <a:pt x="7626216" y="15456089"/>
                </a:cubicBezTo>
                <a:cubicBezTo>
                  <a:pt x="7486156" y="15175977"/>
                  <a:pt x="7383170" y="14794941"/>
                  <a:pt x="7255468" y="14500411"/>
                </a:cubicBezTo>
                <a:cubicBezTo>
                  <a:pt x="7294602" y="14588976"/>
                  <a:pt x="7230751" y="14424204"/>
                  <a:pt x="7216333" y="14436562"/>
                </a:cubicBezTo>
                <a:cubicBezTo>
                  <a:pt x="7191616" y="14461278"/>
                  <a:pt x="7243109" y="14500411"/>
                  <a:pt x="7243109" y="14500411"/>
                </a:cubicBezTo>
                <a:cubicBezTo>
                  <a:pt x="7370812" y="14871148"/>
                  <a:pt x="7498514" y="15213050"/>
                  <a:pt x="7601500" y="15557012"/>
                </a:cubicBezTo>
                <a:cubicBezTo>
                  <a:pt x="7562365" y="15493163"/>
                  <a:pt x="7535588" y="15416956"/>
                  <a:pt x="7510872" y="15328391"/>
                </a:cubicBezTo>
                <a:cubicBezTo>
                  <a:pt x="7498514" y="15289257"/>
                  <a:pt x="7434662" y="15087412"/>
                  <a:pt x="7422304" y="15087412"/>
                </a:cubicBezTo>
                <a:cubicBezTo>
                  <a:pt x="7383170" y="15087412"/>
                  <a:pt x="7459379" y="15289257"/>
                  <a:pt x="7459379" y="15264542"/>
                </a:cubicBezTo>
                <a:cubicBezTo>
                  <a:pt x="7471738" y="15316033"/>
                  <a:pt x="7523230" y="15404598"/>
                  <a:pt x="7523230" y="15443731"/>
                </a:cubicBezTo>
                <a:cubicBezTo>
                  <a:pt x="7510872" y="15480805"/>
                  <a:pt x="7447021" y="15301615"/>
                  <a:pt x="7447021" y="15301615"/>
                </a:cubicBezTo>
                <a:cubicBezTo>
                  <a:pt x="7331677" y="14959713"/>
                  <a:pt x="7216333" y="14665183"/>
                  <a:pt x="7115407" y="14385071"/>
                </a:cubicBezTo>
                <a:cubicBezTo>
                  <a:pt x="7103048" y="14360355"/>
                  <a:pt x="7000063" y="14028751"/>
                  <a:pt x="6960928" y="14041109"/>
                </a:cubicBezTo>
                <a:cubicBezTo>
                  <a:pt x="6936212" y="14053467"/>
                  <a:pt x="7024780" y="14269730"/>
                  <a:pt x="6975346" y="14092600"/>
                </a:cubicBezTo>
                <a:cubicBezTo>
                  <a:pt x="7063914" y="14360355"/>
                  <a:pt x="7152482" y="14588976"/>
                  <a:pt x="7243109" y="14844373"/>
                </a:cubicBezTo>
                <a:cubicBezTo>
                  <a:pt x="7243109" y="14856731"/>
                  <a:pt x="7358453" y="15099769"/>
                  <a:pt x="7346095" y="15126545"/>
                </a:cubicBezTo>
                <a:cubicBezTo>
                  <a:pt x="7306960" y="15151261"/>
                  <a:pt x="7267826" y="14972071"/>
                  <a:pt x="7267826" y="14972071"/>
                </a:cubicBezTo>
                <a:cubicBezTo>
                  <a:pt x="7140124" y="14640467"/>
                  <a:pt x="7063914" y="14461278"/>
                  <a:pt x="6948570" y="14142032"/>
                </a:cubicBezTo>
                <a:cubicBezTo>
                  <a:pt x="6936212" y="14117316"/>
                  <a:pt x="6835286" y="13810428"/>
                  <a:pt x="6808510" y="13822786"/>
                </a:cubicBezTo>
                <a:cubicBezTo>
                  <a:pt x="6796152" y="13849561"/>
                  <a:pt x="6911496" y="14078183"/>
                  <a:pt x="6899137" y="14053467"/>
                </a:cubicBezTo>
                <a:cubicBezTo>
                  <a:pt x="6923854" y="14142032"/>
                  <a:pt x="6948570" y="14193523"/>
                  <a:pt x="6975346" y="14296506"/>
                </a:cubicBezTo>
                <a:cubicBezTo>
                  <a:pt x="6899137" y="14168807"/>
                  <a:pt x="6872360" y="14014334"/>
                  <a:pt x="6808510" y="13886635"/>
                </a:cubicBezTo>
                <a:cubicBezTo>
                  <a:pt x="6796152" y="13849561"/>
                  <a:pt x="6757016" y="13822786"/>
                  <a:pt x="6732300" y="13771295"/>
                </a:cubicBezTo>
                <a:cubicBezTo>
                  <a:pt x="6656091" y="13645656"/>
                  <a:pt x="6592240" y="13439691"/>
                  <a:pt x="6528389" y="13311993"/>
                </a:cubicBezTo>
                <a:cubicBezTo>
                  <a:pt x="6553105" y="13351126"/>
                  <a:pt x="6501613" y="13248143"/>
                  <a:pt x="6489254" y="13248143"/>
                </a:cubicBezTo>
                <a:cubicBezTo>
                  <a:pt x="6450120" y="13248143"/>
                  <a:pt x="6528389" y="13363484"/>
                  <a:pt x="6528389" y="13375842"/>
                </a:cubicBezTo>
                <a:cubicBezTo>
                  <a:pt x="6668449" y="13721863"/>
                  <a:pt x="6808510" y="14053467"/>
                  <a:pt x="6911496" y="14385071"/>
                </a:cubicBezTo>
                <a:cubicBezTo>
                  <a:pt x="6757016" y="14092600"/>
                  <a:pt x="6719942" y="13837204"/>
                  <a:pt x="6565464" y="13555031"/>
                </a:cubicBezTo>
                <a:cubicBezTo>
                  <a:pt x="6579882" y="13555031"/>
                  <a:pt x="6450120" y="13375842"/>
                  <a:pt x="6489254" y="13478824"/>
                </a:cubicBezTo>
                <a:cubicBezTo>
                  <a:pt x="6629315" y="13837204"/>
                  <a:pt x="6757016" y="14142032"/>
                  <a:pt x="6872360" y="14473636"/>
                </a:cubicBezTo>
                <a:cubicBezTo>
                  <a:pt x="6899137" y="14551902"/>
                  <a:pt x="6948570" y="14743450"/>
                  <a:pt x="6872360" y="14576618"/>
                </a:cubicBezTo>
                <a:cubicBezTo>
                  <a:pt x="6783793" y="14372713"/>
                  <a:pt x="6680808" y="14154390"/>
                  <a:pt x="6592240" y="13925769"/>
                </a:cubicBezTo>
                <a:cubicBezTo>
                  <a:pt x="6565464" y="13861919"/>
                  <a:pt x="6464538" y="13631239"/>
                  <a:pt x="6528389" y="13822786"/>
                </a:cubicBezTo>
                <a:cubicBezTo>
                  <a:pt x="6656091" y="14181165"/>
                  <a:pt x="6835286" y="14588976"/>
                  <a:pt x="6948570" y="14908222"/>
                </a:cubicBezTo>
                <a:cubicBezTo>
                  <a:pt x="6987704" y="15023562"/>
                  <a:pt x="7063914" y="15188334"/>
                  <a:pt x="7090690" y="15316033"/>
                </a:cubicBezTo>
                <a:cubicBezTo>
                  <a:pt x="7103048" y="15379882"/>
                  <a:pt x="7090690" y="15443731"/>
                  <a:pt x="7103048" y="15468447"/>
                </a:cubicBezTo>
                <a:cubicBezTo>
                  <a:pt x="7115407" y="15557012"/>
                  <a:pt x="7179258" y="15659994"/>
                  <a:pt x="7191616" y="15762977"/>
                </a:cubicBezTo>
                <a:cubicBezTo>
                  <a:pt x="7191616" y="15800051"/>
                  <a:pt x="7179258" y="15826826"/>
                  <a:pt x="7191616" y="15851542"/>
                </a:cubicBezTo>
                <a:cubicBezTo>
                  <a:pt x="7191616" y="15890675"/>
                  <a:pt x="7216333" y="15966882"/>
                  <a:pt x="7243109" y="16030732"/>
                </a:cubicBezTo>
                <a:cubicBezTo>
                  <a:pt x="7267826" y="16106939"/>
                  <a:pt x="7319318" y="16259353"/>
                  <a:pt x="7280184" y="16207862"/>
                </a:cubicBezTo>
                <a:cubicBezTo>
                  <a:pt x="7243109" y="16170788"/>
                  <a:pt x="7216333" y="16067805"/>
                  <a:pt x="7203974" y="16030732"/>
                </a:cubicBezTo>
                <a:cubicBezTo>
                  <a:pt x="7090690" y="15800051"/>
                  <a:pt x="7267826" y="16362335"/>
                  <a:pt x="7203974" y="16158430"/>
                </a:cubicBezTo>
                <a:cubicBezTo>
                  <a:pt x="7152482" y="16043089"/>
                  <a:pt x="7115407" y="15890675"/>
                  <a:pt x="7076272" y="15775335"/>
                </a:cubicBezTo>
                <a:cubicBezTo>
                  <a:pt x="7039198" y="15672352"/>
                  <a:pt x="7039198" y="15762977"/>
                  <a:pt x="7051556" y="15812409"/>
                </a:cubicBezTo>
                <a:cubicBezTo>
                  <a:pt x="7076272" y="15915391"/>
                  <a:pt x="7076272" y="15927749"/>
                  <a:pt x="7090690" y="16003956"/>
                </a:cubicBezTo>
                <a:cubicBezTo>
                  <a:pt x="7103048" y="16106939"/>
                  <a:pt x="7203974" y="16286128"/>
                  <a:pt x="7179258" y="16310844"/>
                </a:cubicBezTo>
                <a:cubicBezTo>
                  <a:pt x="7166900" y="16323202"/>
                  <a:pt x="7103048" y="16146072"/>
                  <a:pt x="7115407" y="16158430"/>
                </a:cubicBezTo>
                <a:cubicBezTo>
                  <a:pt x="7103048" y="16119297"/>
                  <a:pt x="7051556" y="15991598"/>
                  <a:pt x="7039198" y="16003956"/>
                </a:cubicBezTo>
                <a:cubicBezTo>
                  <a:pt x="7024780" y="16018374"/>
                  <a:pt x="7076272" y="16195504"/>
                  <a:pt x="7090690" y="16234637"/>
                </a:cubicBezTo>
                <a:cubicBezTo>
                  <a:pt x="7090690" y="16259353"/>
                  <a:pt x="7179258" y="16438542"/>
                  <a:pt x="7152482" y="16463258"/>
                </a:cubicBezTo>
                <a:cubicBezTo>
                  <a:pt x="7140124" y="16463258"/>
                  <a:pt x="7063914" y="16222279"/>
                  <a:pt x="7076272" y="16234637"/>
                </a:cubicBezTo>
                <a:cubicBezTo>
                  <a:pt x="7051556" y="16222279"/>
                  <a:pt x="7012421" y="16246995"/>
                  <a:pt x="7039198" y="16273770"/>
                </a:cubicBezTo>
                <a:cubicBezTo>
                  <a:pt x="7000063" y="16234637"/>
                  <a:pt x="7039198" y="16286128"/>
                  <a:pt x="7012421" y="16207862"/>
                </a:cubicBezTo>
                <a:cubicBezTo>
                  <a:pt x="6975346" y="16106939"/>
                  <a:pt x="6975346" y="16183146"/>
                  <a:pt x="6975346" y="16183146"/>
                </a:cubicBezTo>
                <a:cubicBezTo>
                  <a:pt x="6975346" y="16234637"/>
                  <a:pt x="7024780" y="16349977"/>
                  <a:pt x="7024780" y="16374693"/>
                </a:cubicBezTo>
                <a:cubicBezTo>
                  <a:pt x="7024780" y="16374693"/>
                  <a:pt x="7000063" y="16387051"/>
                  <a:pt x="6975346" y="16401469"/>
                </a:cubicBezTo>
                <a:cubicBezTo>
                  <a:pt x="6975346" y="16387051"/>
                  <a:pt x="6975346" y="16374693"/>
                  <a:pt x="6975346" y="16374693"/>
                </a:cubicBezTo>
                <a:cubicBezTo>
                  <a:pt x="6948570" y="16401469"/>
                  <a:pt x="6960928" y="16401469"/>
                  <a:pt x="6975346" y="16401469"/>
                </a:cubicBezTo>
                <a:cubicBezTo>
                  <a:pt x="6987704" y="16438542"/>
                  <a:pt x="7012421" y="16502393"/>
                  <a:pt x="7012421" y="16502393"/>
                </a:cubicBezTo>
                <a:cubicBezTo>
                  <a:pt x="6987704" y="16541525"/>
                  <a:pt x="6975346" y="16450900"/>
                  <a:pt x="6975346" y="16450900"/>
                </a:cubicBezTo>
                <a:cubicBezTo>
                  <a:pt x="6948570" y="16413827"/>
                  <a:pt x="6860002" y="16273770"/>
                  <a:pt x="6872360" y="16273770"/>
                </a:cubicBezTo>
                <a:cubicBezTo>
                  <a:pt x="6835286" y="16286128"/>
                  <a:pt x="6884719" y="16362335"/>
                  <a:pt x="6911496" y="16438542"/>
                </a:cubicBezTo>
                <a:cubicBezTo>
                  <a:pt x="6923854" y="16490033"/>
                  <a:pt x="6987704" y="16706297"/>
                  <a:pt x="6923854" y="16593017"/>
                </a:cubicBezTo>
                <a:cubicBezTo>
                  <a:pt x="6899137" y="16541525"/>
                  <a:pt x="6884719" y="16490033"/>
                  <a:pt x="6860002" y="16426185"/>
                </a:cubicBezTo>
                <a:cubicBezTo>
                  <a:pt x="6769375" y="16183146"/>
                  <a:pt x="6744658" y="16158430"/>
                  <a:pt x="6668449" y="15940107"/>
                </a:cubicBezTo>
                <a:cubicBezTo>
                  <a:pt x="6656091" y="15915391"/>
                  <a:pt x="6579882" y="15684710"/>
                  <a:pt x="6592240" y="15787693"/>
                </a:cubicBezTo>
                <a:cubicBezTo>
                  <a:pt x="6604598" y="15863900"/>
                  <a:pt x="6680808" y="16018374"/>
                  <a:pt x="6693166" y="16067805"/>
                </a:cubicBezTo>
                <a:cubicBezTo>
                  <a:pt x="6744658" y="16234637"/>
                  <a:pt x="6783793" y="16413827"/>
                  <a:pt x="6808510" y="16553883"/>
                </a:cubicBezTo>
                <a:cubicBezTo>
                  <a:pt x="6847644" y="16693939"/>
                  <a:pt x="6757016" y="16438542"/>
                  <a:pt x="6732300" y="16450900"/>
                </a:cubicBezTo>
                <a:cubicBezTo>
                  <a:pt x="6705524" y="16450900"/>
                  <a:pt x="6847644" y="16873129"/>
                  <a:pt x="6769375" y="16745429"/>
                </a:cubicBezTo>
                <a:cubicBezTo>
                  <a:pt x="6757016" y="16706297"/>
                  <a:pt x="6668449" y="16463258"/>
                  <a:pt x="6643733" y="16463258"/>
                </a:cubicBezTo>
                <a:cubicBezTo>
                  <a:pt x="6629315" y="16463258"/>
                  <a:pt x="6592240" y="16553883"/>
                  <a:pt x="6592240" y="16541525"/>
                </a:cubicBezTo>
                <a:cubicBezTo>
                  <a:pt x="6592240" y="16553883"/>
                  <a:pt x="6592240" y="16566241"/>
                  <a:pt x="6592240" y="16578599"/>
                </a:cubicBezTo>
                <a:cubicBezTo>
                  <a:pt x="6565464" y="16541525"/>
                  <a:pt x="6513971" y="16374693"/>
                  <a:pt x="6540747" y="16514749"/>
                </a:cubicBezTo>
                <a:cubicBezTo>
                  <a:pt x="6579882" y="16669223"/>
                  <a:pt x="6513971" y="16463258"/>
                  <a:pt x="6489254" y="16387051"/>
                </a:cubicBezTo>
                <a:cubicBezTo>
                  <a:pt x="6336835" y="15927749"/>
                  <a:pt x="6169999" y="15429314"/>
                  <a:pt x="6003162" y="15062696"/>
                </a:cubicBezTo>
                <a:cubicBezTo>
                  <a:pt x="5990804" y="15035920"/>
                  <a:pt x="5978445" y="15062696"/>
                  <a:pt x="6003162" y="15062696"/>
                </a:cubicBezTo>
                <a:cubicBezTo>
                  <a:pt x="6042296" y="15213050"/>
                  <a:pt x="6118506" y="15404598"/>
                  <a:pt x="6182357" y="15596145"/>
                </a:cubicBezTo>
                <a:cubicBezTo>
                  <a:pt x="6258566" y="15800051"/>
                  <a:pt x="6310059" y="15991598"/>
                  <a:pt x="6349194" y="16183146"/>
                </a:cubicBezTo>
                <a:cubicBezTo>
                  <a:pt x="6361552" y="16222279"/>
                  <a:pt x="6476896" y="16502393"/>
                  <a:pt x="6450120" y="16529167"/>
                </a:cubicBezTo>
                <a:cubicBezTo>
                  <a:pt x="6464538" y="16514749"/>
                  <a:pt x="6373910" y="16362335"/>
                  <a:pt x="6373910" y="16387051"/>
                </a:cubicBezTo>
                <a:cubicBezTo>
                  <a:pt x="6373910" y="16362335"/>
                  <a:pt x="6361552" y="16387051"/>
                  <a:pt x="6373910" y="16387051"/>
                </a:cubicBezTo>
                <a:cubicBezTo>
                  <a:pt x="6373910" y="16529167"/>
                  <a:pt x="6450120" y="16669223"/>
                  <a:pt x="6476896" y="16809279"/>
                </a:cubicBezTo>
                <a:cubicBezTo>
                  <a:pt x="6528389" y="17013185"/>
                  <a:pt x="6437761" y="16809279"/>
                  <a:pt x="6425403" y="16809279"/>
                </a:cubicBezTo>
                <a:cubicBezTo>
                  <a:pt x="6413045" y="16809279"/>
                  <a:pt x="6476896" y="17013185"/>
                  <a:pt x="6476896" y="17064677"/>
                </a:cubicBezTo>
                <a:cubicBezTo>
                  <a:pt x="6437761" y="17000827"/>
                  <a:pt x="6450120" y="16961693"/>
                  <a:pt x="6413045" y="16873129"/>
                </a:cubicBezTo>
                <a:cubicBezTo>
                  <a:pt x="6413045" y="16873129"/>
                  <a:pt x="6361552" y="16681581"/>
                  <a:pt x="6349194" y="16681581"/>
                </a:cubicBezTo>
                <a:lnTo>
                  <a:pt x="6336835" y="16833995"/>
                </a:lnTo>
                <a:cubicBezTo>
                  <a:pt x="6324477" y="16833995"/>
                  <a:pt x="6145282" y="16337620"/>
                  <a:pt x="6209133" y="16578599"/>
                </a:cubicBezTo>
                <a:cubicBezTo>
                  <a:pt x="6258566" y="16718655"/>
                  <a:pt x="6285343" y="16833995"/>
                  <a:pt x="6297701" y="16961693"/>
                </a:cubicBezTo>
                <a:cubicBezTo>
                  <a:pt x="6310059" y="17052319"/>
                  <a:pt x="6361552" y="17103809"/>
                  <a:pt x="6361552" y="17204733"/>
                </a:cubicBezTo>
                <a:cubicBezTo>
                  <a:pt x="6297701" y="17192375"/>
                  <a:pt x="6297701" y="16949335"/>
                  <a:pt x="6258566" y="16924619"/>
                </a:cubicBezTo>
                <a:cubicBezTo>
                  <a:pt x="6258566" y="16910203"/>
                  <a:pt x="6194715" y="16924619"/>
                  <a:pt x="6194715" y="16936977"/>
                </a:cubicBezTo>
                <a:cubicBezTo>
                  <a:pt x="6157640" y="16860771"/>
                  <a:pt x="6169999" y="16770147"/>
                  <a:pt x="6132924" y="16706297"/>
                </a:cubicBezTo>
                <a:cubicBezTo>
                  <a:pt x="6118506" y="16681581"/>
                  <a:pt x="6106147" y="16681581"/>
                  <a:pt x="6081431" y="16669223"/>
                </a:cubicBezTo>
                <a:cubicBezTo>
                  <a:pt x="6029938" y="16617733"/>
                  <a:pt x="6017580" y="16529167"/>
                  <a:pt x="5990804" y="16450900"/>
                </a:cubicBezTo>
                <a:cubicBezTo>
                  <a:pt x="5926952" y="16286128"/>
                  <a:pt x="5902236" y="16131654"/>
                  <a:pt x="5826026" y="15979240"/>
                </a:cubicBezTo>
                <a:cubicBezTo>
                  <a:pt x="5813668" y="15851542"/>
                  <a:pt x="5747757" y="15876258"/>
                  <a:pt x="5826026" y="15979240"/>
                </a:cubicBezTo>
                <a:cubicBezTo>
                  <a:pt x="5863101" y="16170788"/>
                  <a:pt x="5914594" y="16298486"/>
                  <a:pt x="5953729" y="16490033"/>
                </a:cubicBezTo>
                <a:cubicBezTo>
                  <a:pt x="5953729" y="16541525"/>
                  <a:pt x="5990804" y="16630089"/>
                  <a:pt x="6029938" y="16745429"/>
                </a:cubicBezTo>
                <a:cubicBezTo>
                  <a:pt x="6042296" y="16809279"/>
                  <a:pt x="6157640" y="17128525"/>
                  <a:pt x="6054655" y="16949335"/>
                </a:cubicBezTo>
                <a:cubicBezTo>
                  <a:pt x="6042296" y="16910203"/>
                  <a:pt x="5978445" y="16745429"/>
                  <a:pt x="5966087" y="16718655"/>
                </a:cubicBezTo>
                <a:cubicBezTo>
                  <a:pt x="5953729" y="16706297"/>
                  <a:pt x="5926952" y="16706297"/>
                  <a:pt x="5926952" y="16706297"/>
                </a:cubicBezTo>
                <a:cubicBezTo>
                  <a:pt x="5889878" y="16642449"/>
                  <a:pt x="5877519" y="16566241"/>
                  <a:pt x="5863101" y="16502393"/>
                </a:cubicBezTo>
                <a:cubicBezTo>
                  <a:pt x="5838385" y="16450900"/>
                  <a:pt x="5826026" y="16323202"/>
                  <a:pt x="5786892" y="16310844"/>
                </a:cubicBezTo>
                <a:cubicBezTo>
                  <a:pt x="5747757" y="16298486"/>
                  <a:pt x="5826026" y="16401469"/>
                  <a:pt x="5786892" y="16362335"/>
                </a:cubicBezTo>
                <a:cubicBezTo>
                  <a:pt x="5735399" y="16310844"/>
                  <a:pt x="5671548" y="16146072"/>
                  <a:pt x="5735399" y="16349977"/>
                </a:cubicBezTo>
                <a:cubicBezTo>
                  <a:pt x="5774534" y="16502393"/>
                  <a:pt x="5813668" y="16566241"/>
                  <a:pt x="5838385" y="16745429"/>
                </a:cubicBezTo>
                <a:cubicBezTo>
                  <a:pt x="5799250" y="16706297"/>
                  <a:pt x="5723041" y="16477676"/>
                  <a:pt x="5698324" y="16426185"/>
                </a:cubicBezTo>
                <a:cubicBezTo>
                  <a:pt x="5634473" y="16337620"/>
                  <a:pt x="5671548" y="16426185"/>
                  <a:pt x="5685966" y="16490033"/>
                </a:cubicBezTo>
                <a:cubicBezTo>
                  <a:pt x="5558264" y="16246995"/>
                  <a:pt x="5519129" y="15979240"/>
                  <a:pt x="5403785" y="15736202"/>
                </a:cubicBezTo>
                <a:cubicBezTo>
                  <a:pt x="5251366" y="15404598"/>
                  <a:pt x="5136022" y="15075054"/>
                  <a:pt x="4983604" y="14743450"/>
                </a:cubicBezTo>
                <a:cubicBezTo>
                  <a:pt x="4995962" y="14691959"/>
                  <a:pt x="4944469" y="14743450"/>
                  <a:pt x="4983604" y="14743450"/>
                </a:cubicBezTo>
                <a:cubicBezTo>
                  <a:pt x="5047455" y="15011204"/>
                  <a:pt x="5175157" y="15225408"/>
                  <a:pt x="5236948" y="15493163"/>
                </a:cubicBezTo>
                <a:cubicBezTo>
                  <a:pt x="5160739" y="15353106"/>
                  <a:pt x="5111306" y="15200692"/>
                  <a:pt x="5047455" y="15050338"/>
                </a:cubicBezTo>
                <a:cubicBezTo>
                  <a:pt x="4995962" y="14934997"/>
                  <a:pt x="5020678" y="15035920"/>
                  <a:pt x="5033037" y="15087412"/>
                </a:cubicBezTo>
                <a:cubicBezTo>
                  <a:pt x="5236948" y="15620861"/>
                  <a:pt x="5442920" y="16131654"/>
                  <a:pt x="5595338" y="16681581"/>
                </a:cubicBezTo>
                <a:cubicBezTo>
                  <a:pt x="5607697" y="16733073"/>
                  <a:pt x="5710682" y="16961693"/>
                  <a:pt x="5685966" y="17000827"/>
                </a:cubicBezTo>
                <a:cubicBezTo>
                  <a:pt x="5671548" y="17000827"/>
                  <a:pt x="5659190" y="16974051"/>
                  <a:pt x="5659190" y="16974051"/>
                </a:cubicBezTo>
                <a:cubicBezTo>
                  <a:pt x="5607697" y="16848413"/>
                  <a:pt x="5582980" y="16733073"/>
                  <a:pt x="5558264" y="16642449"/>
                </a:cubicBezTo>
                <a:cubicBezTo>
                  <a:pt x="5519129" y="16553883"/>
                  <a:pt x="5492353" y="16387051"/>
                  <a:pt x="5442920" y="16323202"/>
                </a:cubicBezTo>
                <a:cubicBezTo>
                  <a:pt x="5430561" y="16310844"/>
                  <a:pt x="5403785" y="16310844"/>
                  <a:pt x="5403785" y="16298486"/>
                </a:cubicBezTo>
                <a:cubicBezTo>
                  <a:pt x="5379069" y="16246995"/>
                  <a:pt x="5339934" y="16082223"/>
                  <a:pt x="5302859" y="16030732"/>
                </a:cubicBezTo>
                <a:cubicBezTo>
                  <a:pt x="5288441" y="16003956"/>
                  <a:pt x="5251366" y="16003956"/>
                  <a:pt x="5251366" y="16003956"/>
                </a:cubicBezTo>
                <a:cubicBezTo>
                  <a:pt x="5251366" y="16003956"/>
                  <a:pt x="5247762" y="15997777"/>
                  <a:pt x="5244157" y="15988251"/>
                </a:cubicBezTo>
                <a:lnTo>
                  <a:pt x="5240987" y="15972513"/>
                </a:lnTo>
                <a:lnTo>
                  <a:pt x="5245059" y="15980560"/>
                </a:lnTo>
                <a:cubicBezTo>
                  <a:pt x="5257417" y="16004214"/>
                  <a:pt x="5247762" y="15981815"/>
                  <a:pt x="5236948" y="15952465"/>
                </a:cubicBezTo>
                <a:cubicBezTo>
                  <a:pt x="5212232" y="15927749"/>
                  <a:pt x="5187515" y="15890675"/>
                  <a:pt x="5187515" y="15890675"/>
                </a:cubicBezTo>
                <a:cubicBezTo>
                  <a:pt x="5148381" y="15903033"/>
                  <a:pt x="5276083" y="16055447"/>
                  <a:pt x="5288441" y="16170788"/>
                </a:cubicBezTo>
                <a:cubicBezTo>
                  <a:pt x="5288441" y="16183146"/>
                  <a:pt x="5276083" y="16222279"/>
                  <a:pt x="5276083" y="16234637"/>
                </a:cubicBezTo>
                <a:cubicBezTo>
                  <a:pt x="5288441" y="16310844"/>
                  <a:pt x="5315217" y="16401469"/>
                  <a:pt x="5339934" y="16502393"/>
                </a:cubicBezTo>
                <a:cubicBezTo>
                  <a:pt x="5352292" y="16541525"/>
                  <a:pt x="5467636" y="16860771"/>
                  <a:pt x="5467636" y="16873129"/>
                </a:cubicBezTo>
                <a:cubicBezTo>
                  <a:pt x="5455278" y="16885487"/>
                  <a:pt x="5403785" y="16848413"/>
                  <a:pt x="5391427" y="16833995"/>
                </a:cubicBezTo>
                <a:cubicBezTo>
                  <a:pt x="5379069" y="16809279"/>
                  <a:pt x="5302859" y="16578599"/>
                  <a:pt x="5339934" y="16733073"/>
                </a:cubicBezTo>
                <a:cubicBezTo>
                  <a:pt x="5379069" y="16897845"/>
                  <a:pt x="5276083" y="16605373"/>
                  <a:pt x="5263725" y="16566241"/>
                </a:cubicBezTo>
                <a:cubicBezTo>
                  <a:pt x="5224590" y="16463258"/>
                  <a:pt x="5187515" y="16374693"/>
                  <a:pt x="5175157" y="16337620"/>
                </a:cubicBezTo>
                <a:cubicBezTo>
                  <a:pt x="5008320" y="15927749"/>
                  <a:pt x="4880618" y="15571429"/>
                  <a:pt x="4728199" y="15200692"/>
                </a:cubicBezTo>
                <a:cubicBezTo>
                  <a:pt x="4713781" y="15163619"/>
                  <a:pt x="4664348" y="14972071"/>
                  <a:pt x="4637572" y="14972071"/>
                </a:cubicBezTo>
                <a:cubicBezTo>
                  <a:pt x="4612855" y="14972071"/>
                  <a:pt x="4676706" y="15112127"/>
                  <a:pt x="4676706" y="15126545"/>
                </a:cubicBezTo>
                <a:cubicBezTo>
                  <a:pt x="4792050" y="15404598"/>
                  <a:pt x="4880618" y="15647637"/>
                  <a:pt x="4969186" y="15903033"/>
                </a:cubicBezTo>
                <a:cubicBezTo>
                  <a:pt x="4995962" y="15979240"/>
                  <a:pt x="5084529" y="16158430"/>
                  <a:pt x="5084529" y="16222279"/>
                </a:cubicBezTo>
                <a:cubicBezTo>
                  <a:pt x="5084529" y="16246995"/>
                  <a:pt x="5047455" y="16246995"/>
                  <a:pt x="5033037" y="16286128"/>
                </a:cubicBezTo>
                <a:cubicBezTo>
                  <a:pt x="5020678" y="16337620"/>
                  <a:pt x="5047455" y="16362335"/>
                  <a:pt x="5072171" y="16438542"/>
                </a:cubicBezTo>
                <a:cubicBezTo>
                  <a:pt x="5084529" y="16502393"/>
                  <a:pt x="5084529" y="16553883"/>
                  <a:pt x="5096888" y="16593017"/>
                </a:cubicBezTo>
                <a:cubicBezTo>
                  <a:pt x="5148381" y="16757789"/>
                  <a:pt x="5199873" y="16897845"/>
                  <a:pt x="5251366" y="17077035"/>
                </a:cubicBezTo>
                <a:cubicBezTo>
                  <a:pt x="5251366" y="17077035"/>
                  <a:pt x="5327576" y="17217091"/>
                  <a:pt x="5302859" y="17229449"/>
                </a:cubicBezTo>
                <a:cubicBezTo>
                  <a:pt x="5295650" y="17236657"/>
                  <a:pt x="5276083" y="17192373"/>
                  <a:pt x="5261665" y="17155817"/>
                </a:cubicBezTo>
                <a:lnTo>
                  <a:pt x="5251134" y="17127661"/>
                </a:lnTo>
                <a:lnTo>
                  <a:pt x="5222144" y="17019877"/>
                </a:lnTo>
                <a:cubicBezTo>
                  <a:pt x="5192793" y="16902093"/>
                  <a:pt x="5162284" y="16768085"/>
                  <a:pt x="5123664" y="16718655"/>
                </a:cubicBezTo>
                <a:cubicBezTo>
                  <a:pt x="5111306" y="16693939"/>
                  <a:pt x="5084529" y="16693939"/>
                  <a:pt x="5072171" y="16681581"/>
                </a:cubicBezTo>
                <a:cubicBezTo>
                  <a:pt x="5059813" y="16654805"/>
                  <a:pt x="5047455" y="16593017"/>
                  <a:pt x="5020678" y="16541525"/>
                </a:cubicBezTo>
                <a:cubicBezTo>
                  <a:pt x="5008320" y="16502393"/>
                  <a:pt x="4932111" y="16323202"/>
                  <a:pt x="4956827" y="16450900"/>
                </a:cubicBezTo>
                <a:cubicBezTo>
                  <a:pt x="4969186" y="16529167"/>
                  <a:pt x="5020678" y="16617733"/>
                  <a:pt x="5033037" y="16654805"/>
                </a:cubicBezTo>
                <a:cubicBezTo>
                  <a:pt x="5047455" y="16693939"/>
                  <a:pt x="5033037" y="16733073"/>
                  <a:pt x="5033037" y="16745429"/>
                </a:cubicBezTo>
                <a:cubicBezTo>
                  <a:pt x="5047455" y="16770147"/>
                  <a:pt x="5059813" y="16784563"/>
                  <a:pt x="5072171" y="16821637"/>
                </a:cubicBezTo>
                <a:cubicBezTo>
                  <a:pt x="5072171" y="16833995"/>
                  <a:pt x="5072171" y="16885487"/>
                  <a:pt x="5072171" y="16910203"/>
                </a:cubicBezTo>
                <a:cubicBezTo>
                  <a:pt x="5084529" y="16936977"/>
                  <a:pt x="5111306" y="17039961"/>
                  <a:pt x="5136022" y="17128525"/>
                </a:cubicBezTo>
                <a:cubicBezTo>
                  <a:pt x="5160739" y="17217091"/>
                  <a:pt x="5224590" y="17435413"/>
                  <a:pt x="5160739" y="17280939"/>
                </a:cubicBezTo>
                <a:cubicBezTo>
                  <a:pt x="5096888" y="17140883"/>
                  <a:pt x="5059813" y="16961693"/>
                  <a:pt x="5008320" y="16821637"/>
                </a:cubicBezTo>
                <a:cubicBezTo>
                  <a:pt x="4969186" y="16693939"/>
                  <a:pt x="4905334" y="16566241"/>
                  <a:pt x="4855901" y="16438542"/>
                </a:cubicBezTo>
                <a:cubicBezTo>
                  <a:pt x="4841483" y="16401469"/>
                  <a:pt x="4792050" y="16273770"/>
                  <a:pt x="4804408" y="16337620"/>
                </a:cubicBezTo>
                <a:cubicBezTo>
                  <a:pt x="4855901" y="16502393"/>
                  <a:pt x="4919752" y="16654805"/>
                  <a:pt x="4969186" y="16809279"/>
                </a:cubicBezTo>
                <a:cubicBezTo>
                  <a:pt x="5008320" y="16897845"/>
                  <a:pt x="5059813" y="17039961"/>
                  <a:pt x="4983604" y="16949335"/>
                </a:cubicBezTo>
                <a:cubicBezTo>
                  <a:pt x="4932111" y="16873129"/>
                  <a:pt x="4905334" y="16770147"/>
                  <a:pt x="4868260" y="16693939"/>
                </a:cubicBezTo>
                <a:cubicBezTo>
                  <a:pt x="4664348" y="16158430"/>
                  <a:pt x="4446018" y="15583787"/>
                  <a:pt x="4242107" y="15062696"/>
                </a:cubicBezTo>
                <a:cubicBezTo>
                  <a:pt x="4114404" y="14743450"/>
                  <a:pt x="3974344" y="14448920"/>
                  <a:pt x="3834283" y="14168807"/>
                </a:cubicBezTo>
                <a:cubicBezTo>
                  <a:pt x="3692163" y="13886635"/>
                  <a:pt x="3515028" y="13606523"/>
                  <a:pt x="3335832" y="13363484"/>
                </a:cubicBezTo>
                <a:cubicBezTo>
                  <a:pt x="3323474" y="13338768"/>
                  <a:pt x="3323474" y="13363484"/>
                  <a:pt x="3335832" y="13363484"/>
                </a:cubicBezTo>
                <a:cubicBezTo>
                  <a:pt x="3552102" y="13822786"/>
                  <a:pt x="3807507" y="14218239"/>
                  <a:pt x="4038195" y="14704317"/>
                </a:cubicBezTo>
                <a:cubicBezTo>
                  <a:pt x="4217390" y="15112127"/>
                  <a:pt x="4382167" y="15544654"/>
                  <a:pt x="4536646" y="15979240"/>
                </a:cubicBezTo>
                <a:cubicBezTo>
                  <a:pt x="4561362" y="16055447"/>
                  <a:pt x="4625213" y="16234637"/>
                  <a:pt x="4573720" y="16170788"/>
                </a:cubicBezTo>
                <a:cubicBezTo>
                  <a:pt x="4536646" y="16106939"/>
                  <a:pt x="4497511" y="15940107"/>
                  <a:pt x="4485153" y="15915391"/>
                </a:cubicBezTo>
                <a:cubicBezTo>
                  <a:pt x="4305958" y="15519938"/>
                  <a:pt x="4190614" y="15163619"/>
                  <a:pt x="3986702" y="14691959"/>
                </a:cubicBezTo>
                <a:cubicBezTo>
                  <a:pt x="3846641" y="14372713"/>
                  <a:pt x="3642730" y="14014334"/>
                  <a:pt x="3463535" y="13707446"/>
                </a:cubicBezTo>
                <a:cubicBezTo>
                  <a:pt x="3463535" y="13695088"/>
                  <a:pt x="3372907" y="13567389"/>
                  <a:pt x="3372907" y="13567389"/>
                </a:cubicBezTo>
                <a:cubicBezTo>
                  <a:pt x="3348191" y="13567389"/>
                  <a:pt x="3412042" y="13670372"/>
                  <a:pt x="3436758" y="13734221"/>
                </a:cubicBezTo>
                <a:cubicBezTo>
                  <a:pt x="3475893" y="13822786"/>
                  <a:pt x="3515028" y="13886635"/>
                  <a:pt x="3527386" y="13925769"/>
                </a:cubicBezTo>
                <a:lnTo>
                  <a:pt x="3515028" y="13925769"/>
                </a:lnTo>
                <a:cubicBezTo>
                  <a:pt x="3515028" y="13950484"/>
                  <a:pt x="3527386" y="13938126"/>
                  <a:pt x="3527386" y="13925769"/>
                </a:cubicBezTo>
                <a:cubicBezTo>
                  <a:pt x="3603595" y="14014334"/>
                  <a:pt x="3628312" y="14104958"/>
                  <a:pt x="3706581" y="14232657"/>
                </a:cubicBezTo>
                <a:cubicBezTo>
                  <a:pt x="3795149" y="14385071"/>
                  <a:pt x="3871358" y="14551902"/>
                  <a:pt x="3947567" y="14716674"/>
                </a:cubicBezTo>
                <a:cubicBezTo>
                  <a:pt x="3974344" y="14780524"/>
                  <a:pt x="4089688" y="14984429"/>
                  <a:pt x="4038195" y="14959713"/>
                </a:cubicBezTo>
                <a:cubicBezTo>
                  <a:pt x="4025837" y="14934997"/>
                  <a:pt x="4011419" y="14959713"/>
                  <a:pt x="4038195" y="14959713"/>
                </a:cubicBezTo>
                <a:cubicBezTo>
                  <a:pt x="4038195" y="14984429"/>
                  <a:pt x="4038195" y="15011204"/>
                  <a:pt x="4062911" y="15023562"/>
                </a:cubicBezTo>
                <a:cubicBezTo>
                  <a:pt x="4178255" y="15340749"/>
                  <a:pt x="4318316" y="15647637"/>
                  <a:pt x="4421302" y="16018374"/>
                </a:cubicBezTo>
                <a:cubicBezTo>
                  <a:pt x="4293599" y="15699128"/>
                  <a:pt x="4139121" y="15316033"/>
                  <a:pt x="4011419" y="14984429"/>
                </a:cubicBezTo>
                <a:cubicBezTo>
                  <a:pt x="3986702" y="14934997"/>
                  <a:pt x="3883716" y="14640467"/>
                  <a:pt x="3859000" y="14640467"/>
                </a:cubicBezTo>
                <a:cubicBezTo>
                  <a:pt x="3770432" y="14628109"/>
                  <a:pt x="4153539" y="15608503"/>
                  <a:pt x="3859000" y="14704317"/>
                </a:cubicBezTo>
                <a:cubicBezTo>
                  <a:pt x="3871358" y="14743450"/>
                  <a:pt x="3883716" y="14780524"/>
                  <a:pt x="3898134" y="14794941"/>
                </a:cubicBezTo>
                <a:cubicBezTo>
                  <a:pt x="4102046" y="15188334"/>
                  <a:pt x="4242107" y="15620861"/>
                  <a:pt x="4357451" y="16030732"/>
                </a:cubicBezTo>
                <a:cubicBezTo>
                  <a:pt x="4153539" y="15571429"/>
                  <a:pt x="3974344" y="15099769"/>
                  <a:pt x="3756014" y="14628109"/>
                </a:cubicBezTo>
                <a:cubicBezTo>
                  <a:pt x="3552102" y="14193523"/>
                  <a:pt x="3323474" y="13810428"/>
                  <a:pt x="3080428" y="13414975"/>
                </a:cubicBezTo>
                <a:cubicBezTo>
                  <a:pt x="3055711" y="13363484"/>
                  <a:pt x="3004219" y="13299635"/>
                  <a:pt x="3041293" y="13390259"/>
                </a:cubicBezTo>
                <a:cubicBezTo>
                  <a:pt x="3092786" y="13478824"/>
                  <a:pt x="3181354" y="13631239"/>
                  <a:pt x="3220488" y="13695088"/>
                </a:cubicBezTo>
                <a:cubicBezTo>
                  <a:pt x="3628312" y="14397429"/>
                  <a:pt x="3986702" y="15151261"/>
                  <a:pt x="4266823" y="15952465"/>
                </a:cubicBezTo>
                <a:cubicBezTo>
                  <a:pt x="4318316" y="16106939"/>
                  <a:pt x="4394525" y="16286128"/>
                  <a:pt x="4382167" y="16401469"/>
                </a:cubicBezTo>
                <a:cubicBezTo>
                  <a:pt x="4382167" y="16374693"/>
                  <a:pt x="4369809" y="16401469"/>
                  <a:pt x="4382167" y="16401469"/>
                </a:cubicBezTo>
                <a:cubicBezTo>
                  <a:pt x="4394525" y="16477676"/>
                  <a:pt x="4408943" y="16477676"/>
                  <a:pt x="4421302" y="16514749"/>
                </a:cubicBezTo>
                <a:cubicBezTo>
                  <a:pt x="4458377" y="16605373"/>
                  <a:pt x="4472795" y="16681581"/>
                  <a:pt x="4421302" y="16593017"/>
                </a:cubicBezTo>
                <a:cubicBezTo>
                  <a:pt x="4345092" y="16426185"/>
                  <a:pt x="4305958" y="16337620"/>
                  <a:pt x="4254465" y="16183146"/>
                </a:cubicBezTo>
                <a:cubicBezTo>
                  <a:pt x="4050553" y="15684710"/>
                  <a:pt x="3898134" y="15252184"/>
                  <a:pt x="3667446" y="14755808"/>
                </a:cubicBezTo>
                <a:cubicBezTo>
                  <a:pt x="3539744" y="14473636"/>
                  <a:pt x="3424400" y="14269730"/>
                  <a:pt x="3271981" y="13989618"/>
                </a:cubicBezTo>
                <a:cubicBezTo>
                  <a:pt x="3195772" y="13849561"/>
                  <a:pt x="3068070" y="13594165"/>
                  <a:pt x="2965084" y="13439691"/>
                </a:cubicBezTo>
                <a:cubicBezTo>
                  <a:pt x="2965084" y="13427333"/>
                  <a:pt x="2849740" y="13274919"/>
                  <a:pt x="2837382" y="13274919"/>
                </a:cubicBezTo>
                <a:cubicBezTo>
                  <a:pt x="2825023" y="13274919"/>
                  <a:pt x="2864158" y="13351126"/>
                  <a:pt x="2864158" y="13363484"/>
                </a:cubicBezTo>
                <a:cubicBezTo>
                  <a:pt x="3119562" y="13822786"/>
                  <a:pt x="3399684" y="14245014"/>
                  <a:pt x="3615953" y="14716674"/>
                </a:cubicBezTo>
                <a:cubicBezTo>
                  <a:pt x="3821925" y="15138903"/>
                  <a:pt x="4011419" y="15659994"/>
                  <a:pt x="4178255" y="16106939"/>
                </a:cubicBezTo>
                <a:cubicBezTo>
                  <a:pt x="4202972" y="16183146"/>
                  <a:pt x="4242107" y="16286128"/>
                  <a:pt x="4254465" y="16323202"/>
                </a:cubicBezTo>
                <a:cubicBezTo>
                  <a:pt x="4254465" y="16374693"/>
                  <a:pt x="4229748" y="16337620"/>
                  <a:pt x="4229748" y="16374693"/>
                </a:cubicBezTo>
                <a:cubicBezTo>
                  <a:pt x="4229748" y="16374693"/>
                  <a:pt x="4229748" y="16438542"/>
                  <a:pt x="4242107" y="16438542"/>
                </a:cubicBezTo>
                <a:cubicBezTo>
                  <a:pt x="4229748" y="16438542"/>
                  <a:pt x="4165897" y="16310844"/>
                  <a:pt x="4114404" y="16195504"/>
                </a:cubicBezTo>
                <a:cubicBezTo>
                  <a:pt x="4114404" y="16183146"/>
                  <a:pt x="4114404" y="16183146"/>
                  <a:pt x="4126762" y="16183146"/>
                </a:cubicBezTo>
                <a:cubicBezTo>
                  <a:pt x="4114404" y="16183146"/>
                  <a:pt x="4190614" y="16337620"/>
                  <a:pt x="4217390" y="16374693"/>
                </a:cubicBezTo>
                <a:cubicBezTo>
                  <a:pt x="3961985" y="15826826"/>
                  <a:pt x="4025837" y="15991598"/>
                  <a:pt x="4114404" y="16195504"/>
                </a:cubicBezTo>
                <a:lnTo>
                  <a:pt x="4107069" y="16209767"/>
                </a:lnTo>
                <a:lnTo>
                  <a:pt x="4065390" y="16138670"/>
                </a:lnTo>
                <a:cubicBezTo>
                  <a:pt x="4023391" y="16049269"/>
                  <a:pt x="3999061" y="15944226"/>
                  <a:pt x="3961985" y="15839184"/>
                </a:cubicBezTo>
                <a:cubicBezTo>
                  <a:pt x="3692163" y="15200692"/>
                  <a:pt x="3424400" y="14564260"/>
                  <a:pt x="3092786" y="13989618"/>
                </a:cubicBezTo>
                <a:cubicBezTo>
                  <a:pt x="2952726" y="13758937"/>
                  <a:pt x="2812665" y="13530316"/>
                  <a:pt x="2684963" y="13311993"/>
                </a:cubicBezTo>
                <a:cubicBezTo>
                  <a:pt x="2441917" y="12865048"/>
                  <a:pt x="2200930" y="12381031"/>
                  <a:pt x="1908451" y="11934086"/>
                </a:cubicBezTo>
                <a:cubicBezTo>
                  <a:pt x="1702480" y="11614840"/>
                  <a:pt x="1510926" y="11283237"/>
                  <a:pt x="1282298" y="10924857"/>
                </a:cubicBezTo>
                <a:cubicBezTo>
                  <a:pt x="1230805" y="10848650"/>
                  <a:pt x="1179312" y="10745668"/>
                  <a:pt x="1127819" y="10669461"/>
                </a:cubicBezTo>
                <a:cubicBezTo>
                  <a:pt x="1103103" y="10632387"/>
                  <a:pt x="1039252" y="10554120"/>
                  <a:pt x="1078386" y="10644745"/>
                </a:cubicBezTo>
                <a:cubicBezTo>
                  <a:pt x="1127819" y="10745668"/>
                  <a:pt x="1206089" y="10861008"/>
                  <a:pt x="1243164" y="10924857"/>
                </a:cubicBezTo>
                <a:cubicBezTo>
                  <a:pt x="1459433" y="11270879"/>
                  <a:pt x="1638629" y="11575707"/>
                  <a:pt x="1830182" y="11894953"/>
                </a:cubicBezTo>
                <a:cubicBezTo>
                  <a:pt x="1945526" y="12098858"/>
                  <a:pt x="2112363" y="12317181"/>
                  <a:pt x="2225647" y="12521087"/>
                </a:cubicBezTo>
                <a:cubicBezTo>
                  <a:pt x="2291558" y="12648785"/>
                  <a:pt x="2326573" y="12724992"/>
                  <a:pt x="2402782" y="12865048"/>
                </a:cubicBezTo>
                <a:cubicBezTo>
                  <a:pt x="2441917" y="12943315"/>
                  <a:pt x="2493410" y="13031880"/>
                  <a:pt x="2542843" y="13108087"/>
                </a:cubicBezTo>
                <a:cubicBezTo>
                  <a:pt x="2633470" y="13287277"/>
                  <a:pt x="2530484" y="13134863"/>
                  <a:pt x="2505768" y="13083371"/>
                </a:cubicBezTo>
                <a:cubicBezTo>
                  <a:pt x="2303916" y="12737350"/>
                  <a:pt x="2124721" y="12444880"/>
                  <a:pt x="1945526" y="12125634"/>
                </a:cubicBezTo>
                <a:cubicBezTo>
                  <a:pt x="1714838" y="11754897"/>
                  <a:pt x="1498568" y="11410935"/>
                  <a:pt x="1282298" y="11079331"/>
                </a:cubicBezTo>
                <a:cubicBezTo>
                  <a:pt x="1063968" y="10720952"/>
                  <a:pt x="835340" y="10414064"/>
                  <a:pt x="617010" y="10043327"/>
                </a:cubicBezTo>
                <a:cubicBezTo>
                  <a:pt x="439875" y="9738499"/>
                  <a:pt x="221545" y="9419253"/>
                  <a:pt x="106201" y="9048516"/>
                </a:cubicBezTo>
                <a:cubicBezTo>
                  <a:pt x="106201" y="9036158"/>
                  <a:pt x="69127" y="8894042"/>
                  <a:pt x="56768" y="8881684"/>
                </a:cubicBezTo>
                <a:cubicBezTo>
                  <a:pt x="44410" y="8881684"/>
                  <a:pt x="56768" y="9009382"/>
                  <a:pt x="69127" y="9036158"/>
                </a:cubicBezTo>
                <a:cubicBezTo>
                  <a:pt x="93843" y="9124723"/>
                  <a:pt x="44410" y="8984667"/>
                  <a:pt x="29992" y="8957891"/>
                </a:cubicBezTo>
                <a:cubicBezTo>
                  <a:pt x="-7083" y="8832252"/>
                  <a:pt x="-21501" y="8498589"/>
                  <a:pt x="56768" y="8447098"/>
                </a:cubicBezTo>
                <a:cubicBezTo>
                  <a:pt x="69127" y="8498589"/>
                  <a:pt x="5275" y="8525365"/>
                  <a:pt x="29992" y="8576856"/>
                </a:cubicBezTo>
                <a:cubicBezTo>
                  <a:pt x="56768" y="8601572"/>
                  <a:pt x="93843" y="8422382"/>
                  <a:pt x="81485" y="8434741"/>
                </a:cubicBezTo>
                <a:cubicBezTo>
                  <a:pt x="81485" y="8422382"/>
                  <a:pt x="132978" y="8422382"/>
                  <a:pt x="145336" y="8422382"/>
                </a:cubicBezTo>
                <a:cubicBezTo>
                  <a:pt x="184471" y="8383249"/>
                  <a:pt x="170053" y="8346175"/>
                  <a:pt x="221545" y="8307041"/>
                </a:cubicBezTo>
                <a:cubicBezTo>
                  <a:pt x="273038" y="8257611"/>
                  <a:pt x="324531" y="8243193"/>
                  <a:pt x="388382" y="8206119"/>
                </a:cubicBezTo>
                <a:cubicBezTo>
                  <a:pt x="425457" y="8179343"/>
                  <a:pt x="452234" y="8142270"/>
                  <a:pt x="476950" y="8129911"/>
                </a:cubicBezTo>
                <a:cubicBezTo>
                  <a:pt x="503726" y="8115495"/>
                  <a:pt x="528443" y="8115495"/>
                  <a:pt x="553159" y="8103136"/>
                </a:cubicBezTo>
                <a:cubicBezTo>
                  <a:pt x="592294" y="8066063"/>
                  <a:pt x="579936" y="8051645"/>
                  <a:pt x="617010" y="8039288"/>
                </a:cubicBezTo>
                <a:cubicBezTo>
                  <a:pt x="617010" y="8039288"/>
                  <a:pt x="579936" y="8090779"/>
                  <a:pt x="592294" y="8103136"/>
                </a:cubicBezTo>
                <a:cubicBezTo>
                  <a:pt x="617010" y="8115495"/>
                  <a:pt x="719996" y="7975438"/>
                  <a:pt x="719996" y="7975438"/>
                </a:cubicBezTo>
                <a:cubicBezTo>
                  <a:pt x="757071" y="7950723"/>
                  <a:pt x="732354" y="8002214"/>
                  <a:pt x="783847" y="7963080"/>
                </a:cubicBezTo>
                <a:cubicBezTo>
                  <a:pt x="808564" y="7936305"/>
                  <a:pt x="796205" y="7899231"/>
                  <a:pt x="847699" y="7874515"/>
                </a:cubicBezTo>
                <a:cubicBezTo>
                  <a:pt x="860057" y="7860098"/>
                  <a:pt x="923908" y="7886873"/>
                  <a:pt x="950684" y="7874515"/>
                </a:cubicBezTo>
                <a:cubicBezTo>
                  <a:pt x="975401" y="7860098"/>
                  <a:pt x="975401" y="7847740"/>
                  <a:pt x="1000117" y="7823024"/>
                </a:cubicBezTo>
                <a:cubicBezTo>
                  <a:pt x="1051610" y="7771533"/>
                  <a:pt x="1078386" y="7771533"/>
                  <a:pt x="1127819" y="7732399"/>
                </a:cubicBezTo>
                <a:cubicBezTo>
                  <a:pt x="1166954" y="7720042"/>
                  <a:pt x="1191671" y="7668550"/>
                  <a:pt x="1218447" y="7656193"/>
                </a:cubicBezTo>
                <a:cubicBezTo>
                  <a:pt x="1255522" y="7643834"/>
                  <a:pt x="1294656" y="7643834"/>
                  <a:pt x="1307015" y="7631477"/>
                </a:cubicBezTo>
                <a:cubicBezTo>
                  <a:pt x="1319373" y="7619118"/>
                  <a:pt x="1333791" y="7579985"/>
                  <a:pt x="1346149" y="7567628"/>
                </a:cubicBezTo>
                <a:cubicBezTo>
                  <a:pt x="1370866" y="7555269"/>
                  <a:pt x="1410000" y="7567628"/>
                  <a:pt x="1434717" y="7555269"/>
                </a:cubicBezTo>
                <a:cubicBezTo>
                  <a:pt x="1473851" y="7540852"/>
                  <a:pt x="1498568" y="7491420"/>
                  <a:pt x="1537702" y="7452287"/>
                </a:cubicBezTo>
                <a:cubicBezTo>
                  <a:pt x="1550061" y="7452287"/>
                  <a:pt x="1574777" y="7464645"/>
                  <a:pt x="1589195" y="7452287"/>
                </a:cubicBezTo>
                <a:cubicBezTo>
                  <a:pt x="1638629" y="7439929"/>
                  <a:pt x="1677763" y="7376080"/>
                  <a:pt x="1714838" y="7349304"/>
                </a:cubicBezTo>
                <a:cubicBezTo>
                  <a:pt x="1753973" y="7336947"/>
                  <a:pt x="1805465" y="7336947"/>
                  <a:pt x="1830182" y="7312231"/>
                </a:cubicBezTo>
                <a:cubicBezTo>
                  <a:pt x="1844600" y="7312231"/>
                  <a:pt x="1856958" y="7248382"/>
                  <a:pt x="1869316" y="7236023"/>
                </a:cubicBezTo>
                <a:cubicBezTo>
                  <a:pt x="1881675" y="7221606"/>
                  <a:pt x="1920809" y="7248382"/>
                  <a:pt x="1945526" y="7236023"/>
                </a:cubicBezTo>
                <a:cubicBezTo>
                  <a:pt x="1970242" y="7236023"/>
                  <a:pt x="1957884" y="7209248"/>
                  <a:pt x="1970242" y="7196890"/>
                </a:cubicBezTo>
                <a:cubicBezTo>
                  <a:pt x="1984660" y="7196890"/>
                  <a:pt x="2009377" y="7196890"/>
                  <a:pt x="2021735" y="7184532"/>
                </a:cubicBezTo>
                <a:cubicBezTo>
                  <a:pt x="2036153" y="7172175"/>
                  <a:pt x="2036153" y="7145399"/>
                  <a:pt x="2060870" y="7120683"/>
                </a:cubicBezTo>
                <a:cubicBezTo>
                  <a:pt x="2073228" y="7108326"/>
                  <a:pt x="2100004" y="7108326"/>
                  <a:pt x="2124721" y="7093907"/>
                </a:cubicBezTo>
                <a:cubicBezTo>
                  <a:pt x="2188572" y="7056834"/>
                  <a:pt x="2176214" y="7030059"/>
                  <a:pt x="2240065" y="7005342"/>
                </a:cubicBezTo>
                <a:cubicBezTo>
                  <a:pt x="2252423" y="7005342"/>
                  <a:pt x="2264781" y="6980627"/>
                  <a:pt x="2277140" y="6966210"/>
                </a:cubicBezTo>
                <a:cubicBezTo>
                  <a:pt x="2316274" y="6953851"/>
                  <a:pt x="2378066" y="6953851"/>
                  <a:pt x="2402782" y="6941494"/>
                </a:cubicBezTo>
                <a:cubicBezTo>
                  <a:pt x="2402782" y="6941494"/>
                  <a:pt x="2378066" y="6929136"/>
                  <a:pt x="2365708" y="6941494"/>
                </a:cubicBezTo>
                <a:cubicBezTo>
                  <a:pt x="2390424" y="6929136"/>
                  <a:pt x="2402782" y="6929136"/>
                  <a:pt x="2441917" y="6929136"/>
                </a:cubicBezTo>
                <a:cubicBezTo>
                  <a:pt x="2478992" y="6902360"/>
                  <a:pt x="2478992" y="6852929"/>
                  <a:pt x="2530484" y="6813795"/>
                </a:cubicBezTo>
                <a:cubicBezTo>
                  <a:pt x="2542843" y="6801437"/>
                  <a:pt x="2581977" y="6789080"/>
                  <a:pt x="2621112" y="6774662"/>
                </a:cubicBezTo>
                <a:cubicBezTo>
                  <a:pt x="2645828" y="6749946"/>
                  <a:pt x="2670545" y="6725230"/>
                  <a:pt x="2684963" y="6710813"/>
                </a:cubicBezTo>
                <a:cubicBezTo>
                  <a:pt x="2722038" y="6686097"/>
                  <a:pt x="2734396" y="6710813"/>
                  <a:pt x="2761172" y="6698455"/>
                </a:cubicBezTo>
                <a:cubicBezTo>
                  <a:pt x="2785889" y="6686097"/>
                  <a:pt x="2785889" y="6661381"/>
                  <a:pt x="2800307" y="6646964"/>
                </a:cubicBezTo>
                <a:cubicBezTo>
                  <a:pt x="2837382" y="6622248"/>
                  <a:pt x="2876516" y="6634605"/>
                  <a:pt x="2876516" y="6634605"/>
                </a:cubicBezTo>
                <a:cubicBezTo>
                  <a:pt x="2876516" y="6634605"/>
                  <a:pt x="2837382" y="6597532"/>
                  <a:pt x="2876516" y="6583115"/>
                </a:cubicBezTo>
                <a:cubicBezTo>
                  <a:pt x="2888875" y="6570756"/>
                  <a:pt x="2913591" y="6583115"/>
                  <a:pt x="2925949" y="6583115"/>
                </a:cubicBezTo>
                <a:cubicBezTo>
                  <a:pt x="2952726" y="6570756"/>
                  <a:pt x="2952726" y="6533683"/>
                  <a:pt x="2977442" y="6521325"/>
                </a:cubicBezTo>
                <a:cubicBezTo>
                  <a:pt x="3028935" y="6494550"/>
                  <a:pt x="3092786" y="6506908"/>
                  <a:pt x="3119562" y="6482191"/>
                </a:cubicBezTo>
                <a:cubicBezTo>
                  <a:pt x="3144279" y="6455416"/>
                  <a:pt x="3144279" y="6379209"/>
                  <a:pt x="3156637" y="6366851"/>
                </a:cubicBezTo>
                <a:cubicBezTo>
                  <a:pt x="3168996" y="6366851"/>
                  <a:pt x="3387325" y="6366851"/>
                  <a:pt x="3399684" y="6366851"/>
                </a:cubicBezTo>
                <a:cubicBezTo>
                  <a:pt x="3399684" y="6366851"/>
                  <a:pt x="3436758" y="6391567"/>
                  <a:pt x="3451176" y="6379209"/>
                </a:cubicBezTo>
                <a:cubicBezTo>
                  <a:pt x="3451176" y="6366851"/>
                  <a:pt x="3412042" y="6354493"/>
                  <a:pt x="3387325" y="6354493"/>
                </a:cubicBezTo>
                <a:cubicBezTo>
                  <a:pt x="3578879" y="6327718"/>
                  <a:pt x="3770432" y="6506908"/>
                  <a:pt x="3922851" y="6546040"/>
                </a:cubicBezTo>
                <a:cubicBezTo>
                  <a:pt x="3935209" y="6597532"/>
                  <a:pt x="3986702" y="6546040"/>
                  <a:pt x="3922851" y="6546040"/>
                </a:cubicBezTo>
                <a:cubicBezTo>
                  <a:pt x="3922851" y="6533683"/>
                  <a:pt x="3910493" y="6533683"/>
                  <a:pt x="3910493" y="6521325"/>
                </a:cubicBezTo>
                <a:cubicBezTo>
                  <a:pt x="4062911" y="6597532"/>
                  <a:pt x="4217390" y="6686097"/>
                  <a:pt x="4369809" y="6762304"/>
                </a:cubicBezTo>
                <a:cubicBezTo>
                  <a:pt x="4382167" y="6801437"/>
                  <a:pt x="4433660" y="6749946"/>
                  <a:pt x="4369809" y="6762304"/>
                </a:cubicBezTo>
                <a:cubicBezTo>
                  <a:pt x="4345092" y="6710813"/>
                  <a:pt x="4293599" y="6710813"/>
                  <a:pt x="4266823" y="6673739"/>
                </a:cubicBezTo>
                <a:cubicBezTo>
                  <a:pt x="4318316" y="6634605"/>
                  <a:pt x="4382167" y="6762304"/>
                  <a:pt x="4421302" y="6749946"/>
                </a:cubicBezTo>
                <a:cubicBezTo>
                  <a:pt x="4472795" y="6737588"/>
                  <a:pt x="4394525" y="6710813"/>
                  <a:pt x="4382167" y="6661381"/>
                </a:cubicBezTo>
                <a:lnTo>
                  <a:pt x="4421302" y="6661381"/>
                </a:lnTo>
                <a:cubicBezTo>
                  <a:pt x="4446018" y="6646964"/>
                  <a:pt x="4394525" y="6583115"/>
                  <a:pt x="4382167" y="6570756"/>
                </a:cubicBezTo>
                <a:cubicBezTo>
                  <a:pt x="4382167" y="6558399"/>
                  <a:pt x="4394525" y="6546040"/>
                  <a:pt x="4394525" y="6533683"/>
                </a:cubicBezTo>
                <a:cubicBezTo>
                  <a:pt x="4408943" y="6506908"/>
                  <a:pt x="4408943" y="6482191"/>
                  <a:pt x="4394525" y="6455416"/>
                </a:cubicBezTo>
                <a:cubicBezTo>
                  <a:pt x="4382167" y="6303002"/>
                  <a:pt x="4357451" y="6187662"/>
                  <a:pt x="4330674" y="6035247"/>
                </a:cubicBezTo>
                <a:cubicBezTo>
                  <a:pt x="4254465" y="5689226"/>
                  <a:pt x="4202972" y="5293773"/>
                  <a:pt x="4139121" y="4937453"/>
                </a:cubicBezTo>
                <a:cubicBezTo>
                  <a:pt x="4102046" y="4745906"/>
                  <a:pt x="4089688" y="4542001"/>
                  <a:pt x="4050553" y="4375169"/>
                </a:cubicBezTo>
                <a:cubicBezTo>
                  <a:pt x="4025837" y="4311320"/>
                  <a:pt x="3986702" y="4259828"/>
                  <a:pt x="3974344" y="4195979"/>
                </a:cubicBezTo>
                <a:cubicBezTo>
                  <a:pt x="3922851" y="4031207"/>
                  <a:pt x="3922851" y="3800526"/>
                  <a:pt x="3898134" y="3584263"/>
                </a:cubicBezTo>
                <a:cubicBezTo>
                  <a:pt x="3846641" y="3225884"/>
                  <a:pt x="3807507" y="2842789"/>
                  <a:pt x="3782790" y="2486469"/>
                </a:cubicBezTo>
                <a:cubicBezTo>
                  <a:pt x="3770432" y="2307279"/>
                  <a:pt x="3743656" y="2165163"/>
                  <a:pt x="3807507" y="2051883"/>
                </a:cubicBezTo>
                <a:cubicBezTo>
                  <a:pt x="3834283" y="2000392"/>
                  <a:pt x="3795149" y="2025107"/>
                  <a:pt x="3859000" y="1988033"/>
                </a:cubicBezTo>
                <a:cubicBezTo>
                  <a:pt x="3898134" y="1961258"/>
                  <a:pt x="3922851" y="1924184"/>
                  <a:pt x="3947567" y="1897409"/>
                </a:cubicBezTo>
                <a:cubicBezTo>
                  <a:pt x="3961985" y="1885051"/>
                  <a:pt x="3947567" y="1860335"/>
                  <a:pt x="3961985" y="1847977"/>
                </a:cubicBezTo>
                <a:cubicBezTo>
                  <a:pt x="3974344" y="1847977"/>
                  <a:pt x="3999060" y="1872693"/>
                  <a:pt x="4011419" y="1860335"/>
                </a:cubicBezTo>
                <a:cubicBezTo>
                  <a:pt x="4038195" y="1860335"/>
                  <a:pt x="4011419" y="1833560"/>
                  <a:pt x="4038195" y="1821202"/>
                </a:cubicBezTo>
                <a:cubicBezTo>
                  <a:pt x="4038195" y="1808844"/>
                  <a:pt x="4077329" y="1769710"/>
                  <a:pt x="4077329" y="1769710"/>
                </a:cubicBezTo>
                <a:cubicBezTo>
                  <a:pt x="4126762" y="1757353"/>
                  <a:pt x="4089688" y="1821202"/>
                  <a:pt x="4126762" y="1821202"/>
                </a:cubicBezTo>
                <a:cubicBezTo>
                  <a:pt x="4165897" y="1808844"/>
                  <a:pt x="4139121" y="1732637"/>
                  <a:pt x="4178255" y="1732637"/>
                </a:cubicBezTo>
                <a:cubicBezTo>
                  <a:pt x="4202972" y="1718219"/>
                  <a:pt x="4254465" y="1757353"/>
                  <a:pt x="4254465" y="1769710"/>
                </a:cubicBezTo>
                <a:cubicBezTo>
                  <a:pt x="4266823" y="1744995"/>
                  <a:pt x="4229748" y="1668788"/>
                  <a:pt x="4242107" y="1668788"/>
                </a:cubicBezTo>
                <a:cubicBezTo>
                  <a:pt x="4293599" y="1668788"/>
                  <a:pt x="4254465" y="1757353"/>
                  <a:pt x="4293599" y="1769710"/>
                </a:cubicBezTo>
                <a:cubicBezTo>
                  <a:pt x="4293599" y="1769710"/>
                  <a:pt x="4382167" y="1693504"/>
                  <a:pt x="4369809" y="1718219"/>
                </a:cubicBezTo>
                <a:cubicBezTo>
                  <a:pt x="4394525" y="1681145"/>
                  <a:pt x="4357451" y="1656430"/>
                  <a:pt x="4382167" y="1642012"/>
                </a:cubicBezTo>
                <a:cubicBezTo>
                  <a:pt x="4408943" y="1629654"/>
                  <a:pt x="4458377" y="1642012"/>
                  <a:pt x="4458377" y="1656430"/>
                </a:cubicBezTo>
                <a:cubicBezTo>
                  <a:pt x="4458377" y="1642012"/>
                  <a:pt x="4472795" y="1553447"/>
                  <a:pt x="4446018" y="1565805"/>
                </a:cubicBezTo>
                <a:cubicBezTo>
                  <a:pt x="4497511" y="1528731"/>
                  <a:pt x="4497511" y="1578163"/>
                  <a:pt x="4522228" y="1578163"/>
                </a:cubicBezTo>
                <a:cubicBezTo>
                  <a:pt x="4561362" y="1565805"/>
                  <a:pt x="4573720" y="1528731"/>
                  <a:pt x="4600497" y="1514314"/>
                </a:cubicBezTo>
                <a:cubicBezTo>
                  <a:pt x="4625213" y="1501956"/>
                  <a:pt x="4649930" y="1528731"/>
                  <a:pt x="4649930" y="1528731"/>
                </a:cubicBezTo>
                <a:cubicBezTo>
                  <a:pt x="4701423" y="1514314"/>
                  <a:pt x="4676706" y="1464882"/>
                  <a:pt x="4713781" y="1541089"/>
                </a:cubicBezTo>
                <a:cubicBezTo>
                  <a:pt x="4841483" y="1757353"/>
                  <a:pt x="4689064" y="1273335"/>
                  <a:pt x="4841483" y="1322766"/>
                </a:cubicBezTo>
                <a:cubicBezTo>
                  <a:pt x="4829125" y="1234201"/>
                  <a:pt x="4969186" y="1349542"/>
                  <a:pt x="4969186" y="1349542"/>
                </a:cubicBezTo>
                <a:cubicBezTo>
                  <a:pt x="5033037" y="1285693"/>
                  <a:pt x="4905334" y="1258917"/>
                  <a:pt x="4969186" y="1246559"/>
                </a:cubicBezTo>
                <a:cubicBezTo>
                  <a:pt x="5096888" y="1221844"/>
                  <a:pt x="5084529" y="1450465"/>
                  <a:pt x="5136022" y="1450465"/>
                </a:cubicBezTo>
                <a:cubicBezTo>
                  <a:pt x="5187515" y="1450465"/>
                  <a:pt x="5136022" y="1374258"/>
                  <a:pt x="5160739" y="1337184"/>
                </a:cubicBezTo>
                <a:lnTo>
                  <a:pt x="5199873" y="1349542"/>
                </a:lnTo>
                <a:cubicBezTo>
                  <a:pt x="5199873" y="1322766"/>
                  <a:pt x="5148381" y="1182710"/>
                  <a:pt x="5148381" y="1170352"/>
                </a:cubicBezTo>
                <a:cubicBezTo>
                  <a:pt x="5084529" y="991162"/>
                  <a:pt x="5263725" y="1221844"/>
                  <a:pt x="5263725" y="1221844"/>
                </a:cubicBezTo>
                <a:cubicBezTo>
                  <a:pt x="5288441" y="1209485"/>
                  <a:pt x="5236948" y="1055012"/>
                  <a:pt x="5302859" y="1030296"/>
                </a:cubicBezTo>
                <a:cubicBezTo>
                  <a:pt x="5339934" y="1017938"/>
                  <a:pt x="5442920" y="1157994"/>
                  <a:pt x="5416143" y="1055012"/>
                </a:cubicBezTo>
                <a:cubicBezTo>
                  <a:pt x="5391427" y="991162"/>
                  <a:pt x="5403785" y="1030296"/>
                  <a:pt x="5455278" y="1003521"/>
                </a:cubicBezTo>
                <a:cubicBezTo>
                  <a:pt x="5467636" y="991162"/>
                  <a:pt x="5492353" y="902597"/>
                  <a:pt x="5479995" y="914956"/>
                </a:cubicBezTo>
                <a:lnTo>
                  <a:pt x="5506771" y="902597"/>
                </a:lnTo>
                <a:cubicBezTo>
                  <a:pt x="5622115" y="875822"/>
                  <a:pt x="5479995" y="875822"/>
                  <a:pt x="5531487" y="826391"/>
                </a:cubicBezTo>
                <a:cubicBezTo>
                  <a:pt x="5543846" y="811973"/>
                  <a:pt x="5570622" y="863464"/>
                  <a:pt x="5622115" y="826391"/>
                </a:cubicBezTo>
                <a:cubicBezTo>
                  <a:pt x="5646831" y="811973"/>
                  <a:pt x="5607697" y="787257"/>
                  <a:pt x="5622115" y="774899"/>
                </a:cubicBezTo>
                <a:cubicBezTo>
                  <a:pt x="5607697" y="774899"/>
                  <a:pt x="5685966" y="774899"/>
                  <a:pt x="5671548" y="762541"/>
                </a:cubicBezTo>
                <a:cubicBezTo>
                  <a:pt x="5723041" y="787257"/>
                  <a:pt x="5747757" y="902597"/>
                  <a:pt x="5774534" y="939671"/>
                </a:cubicBezTo>
                <a:cubicBezTo>
                  <a:pt x="5799250" y="978805"/>
                  <a:pt x="5850743" y="1017938"/>
                  <a:pt x="5877519" y="1067370"/>
                </a:cubicBezTo>
                <a:cubicBezTo>
                  <a:pt x="5926952" y="1170352"/>
                  <a:pt x="5941370" y="1322766"/>
                  <a:pt x="5966087" y="1489598"/>
                </a:cubicBezTo>
                <a:cubicBezTo>
                  <a:pt x="5978445" y="1629654"/>
                  <a:pt x="6003162" y="1796486"/>
                  <a:pt x="6029938" y="1936542"/>
                </a:cubicBezTo>
                <a:cubicBezTo>
                  <a:pt x="6106147" y="2523543"/>
                  <a:pt x="6194715" y="3098185"/>
                  <a:pt x="6285343" y="3596621"/>
                </a:cubicBezTo>
                <a:cubicBezTo>
                  <a:pt x="6400687" y="4195979"/>
                  <a:pt x="6501613" y="4873604"/>
                  <a:pt x="6604598" y="5448247"/>
                </a:cubicBezTo>
                <a:cubicBezTo>
                  <a:pt x="6616956" y="5512096"/>
                  <a:pt x="6604598" y="5433829"/>
                  <a:pt x="6616956" y="5536812"/>
                </a:cubicBezTo>
                <a:cubicBezTo>
                  <a:pt x="6643733" y="5716001"/>
                  <a:pt x="6643733" y="5536812"/>
                  <a:pt x="6629315" y="5485320"/>
                </a:cubicBezTo>
                <a:cubicBezTo>
                  <a:pt x="6592240" y="5166074"/>
                  <a:pt x="6501613" y="4694414"/>
                  <a:pt x="6450120" y="4463734"/>
                </a:cubicBezTo>
                <a:cubicBezTo>
                  <a:pt x="6361552" y="4004432"/>
                  <a:pt x="6324477" y="3648112"/>
                  <a:pt x="6258566" y="3289733"/>
                </a:cubicBezTo>
                <a:cubicBezTo>
                  <a:pt x="6209133" y="2931354"/>
                  <a:pt x="6145282" y="2523543"/>
                  <a:pt x="6081431" y="2088956"/>
                </a:cubicBezTo>
                <a:cubicBezTo>
                  <a:pt x="6042296" y="1821202"/>
                  <a:pt x="6017580" y="1464882"/>
                  <a:pt x="5953729" y="1209485"/>
                </a:cubicBezTo>
                <a:cubicBezTo>
                  <a:pt x="5926952" y="1131219"/>
                  <a:pt x="5850743" y="914956"/>
                  <a:pt x="5889878" y="966447"/>
                </a:cubicBezTo>
                <a:cubicBezTo>
                  <a:pt x="5941370" y="1042654"/>
                  <a:pt x="5877519" y="914956"/>
                  <a:pt x="5889878" y="914956"/>
                </a:cubicBezTo>
                <a:cubicBezTo>
                  <a:pt x="5863101" y="863464"/>
                  <a:pt x="5774534" y="723408"/>
                  <a:pt x="5799250" y="671917"/>
                </a:cubicBezTo>
                <a:cubicBezTo>
                  <a:pt x="5813668" y="620425"/>
                  <a:pt x="5838385" y="711050"/>
                  <a:pt x="5877519" y="659559"/>
                </a:cubicBezTo>
                <a:cubicBezTo>
                  <a:pt x="5877519" y="647201"/>
                  <a:pt x="5850743" y="620425"/>
                  <a:pt x="5863101" y="608068"/>
                </a:cubicBezTo>
                <a:cubicBezTo>
                  <a:pt x="5902236" y="583352"/>
                  <a:pt x="5863101" y="659559"/>
                  <a:pt x="5914594" y="634843"/>
                </a:cubicBezTo>
                <a:cubicBezTo>
                  <a:pt x="5914594" y="634843"/>
                  <a:pt x="5926952" y="595710"/>
                  <a:pt x="5914594" y="595710"/>
                </a:cubicBezTo>
                <a:cubicBezTo>
                  <a:pt x="5926952" y="595710"/>
                  <a:pt x="5926952" y="595710"/>
                  <a:pt x="5966087" y="608068"/>
                </a:cubicBezTo>
                <a:cubicBezTo>
                  <a:pt x="6093789" y="698692"/>
                  <a:pt x="5966087" y="595710"/>
                  <a:pt x="6003162" y="531860"/>
                </a:cubicBezTo>
                <a:cubicBezTo>
                  <a:pt x="6003162" y="531860"/>
                  <a:pt x="6042296" y="544218"/>
                  <a:pt x="6054655" y="544218"/>
                </a:cubicBezTo>
                <a:cubicBezTo>
                  <a:pt x="6081431" y="544218"/>
                  <a:pt x="6093789" y="492727"/>
                  <a:pt x="6106147" y="468011"/>
                </a:cubicBezTo>
                <a:cubicBezTo>
                  <a:pt x="6118506" y="455653"/>
                  <a:pt x="6145282" y="455653"/>
                  <a:pt x="6157640" y="443296"/>
                </a:cubicBezTo>
                <a:cubicBezTo>
                  <a:pt x="6182357" y="428878"/>
                  <a:pt x="6209133" y="391804"/>
                  <a:pt x="6246208" y="365029"/>
                </a:cubicBezTo>
                <a:cubicBezTo>
                  <a:pt x="6246208" y="379446"/>
                  <a:pt x="6258566" y="416520"/>
                  <a:pt x="6272984" y="404162"/>
                </a:cubicBezTo>
                <a:cubicBezTo>
                  <a:pt x="6310059" y="404162"/>
                  <a:pt x="6285343" y="365029"/>
                  <a:pt x="6336835" y="327955"/>
                </a:cubicBezTo>
                <a:cubicBezTo>
                  <a:pt x="6388328" y="303239"/>
                  <a:pt x="6400687" y="315597"/>
                  <a:pt x="6400687" y="327955"/>
                </a:cubicBezTo>
                <a:cubicBezTo>
                  <a:pt x="6400687" y="327955"/>
                  <a:pt x="6400687" y="315597"/>
                  <a:pt x="6388328" y="288822"/>
                </a:cubicBezTo>
                <a:cubicBezTo>
                  <a:pt x="6349194" y="200257"/>
                  <a:pt x="6489254" y="315597"/>
                  <a:pt x="6489254" y="303239"/>
                </a:cubicBezTo>
                <a:cubicBezTo>
                  <a:pt x="6489254" y="303239"/>
                  <a:pt x="6513971" y="212614"/>
                  <a:pt x="6501613" y="212614"/>
                </a:cubicBezTo>
                <a:cubicBezTo>
                  <a:pt x="6513971" y="200257"/>
                  <a:pt x="6540747" y="212614"/>
                  <a:pt x="6553105" y="200257"/>
                </a:cubicBezTo>
                <a:cubicBezTo>
                  <a:pt x="6565464" y="200257"/>
                  <a:pt x="6592240" y="161123"/>
                  <a:pt x="6579882" y="161123"/>
                </a:cubicBezTo>
                <a:close/>
                <a:moveTo>
                  <a:pt x="6764406" y="116644"/>
                </a:moveTo>
                <a:cubicBezTo>
                  <a:pt x="6787301" y="115039"/>
                  <a:pt x="6844297" y="214159"/>
                  <a:pt x="6820868" y="224972"/>
                </a:cubicBezTo>
                <a:cubicBezTo>
                  <a:pt x="6808510" y="251748"/>
                  <a:pt x="6757016" y="124049"/>
                  <a:pt x="6757016" y="124049"/>
                </a:cubicBezTo>
                <a:cubicBezTo>
                  <a:pt x="6758561" y="119158"/>
                  <a:pt x="6761136" y="116873"/>
                  <a:pt x="6764406" y="116644"/>
                </a:cubicBezTo>
                <a:close/>
                <a:moveTo>
                  <a:pt x="7020209" y="84"/>
                </a:moveTo>
                <a:cubicBezTo>
                  <a:pt x="7054774" y="2015"/>
                  <a:pt x="7064429" y="37544"/>
                  <a:pt x="7103048" y="124049"/>
                </a:cubicBezTo>
                <a:cubicBezTo>
                  <a:pt x="7127765" y="187899"/>
                  <a:pt x="7191616" y="340313"/>
                  <a:pt x="7090690" y="365029"/>
                </a:cubicBezTo>
                <a:cubicBezTo>
                  <a:pt x="7012421" y="391804"/>
                  <a:pt x="7076272" y="327955"/>
                  <a:pt x="7024780" y="303239"/>
                </a:cubicBezTo>
                <a:cubicBezTo>
                  <a:pt x="6987704" y="288822"/>
                  <a:pt x="6960928" y="327955"/>
                  <a:pt x="6936212" y="315597"/>
                </a:cubicBezTo>
                <a:cubicBezTo>
                  <a:pt x="6936212" y="315597"/>
                  <a:pt x="6872360" y="276464"/>
                  <a:pt x="6872360" y="239390"/>
                </a:cubicBezTo>
                <a:cubicBezTo>
                  <a:pt x="6872360" y="187899"/>
                  <a:pt x="6911496" y="224972"/>
                  <a:pt x="6860002" y="136407"/>
                </a:cubicBezTo>
                <a:cubicBezTo>
                  <a:pt x="6835286" y="97274"/>
                  <a:pt x="6796152" y="47842"/>
                  <a:pt x="6911496" y="60200"/>
                </a:cubicBezTo>
                <a:cubicBezTo>
                  <a:pt x="6936212" y="60200"/>
                  <a:pt x="6975346" y="84916"/>
                  <a:pt x="6987704" y="84916"/>
                </a:cubicBezTo>
                <a:cubicBezTo>
                  <a:pt x="6987704" y="72558"/>
                  <a:pt x="6987704" y="-3649"/>
                  <a:pt x="6975346" y="8709"/>
                </a:cubicBezTo>
                <a:cubicBezTo>
                  <a:pt x="6994399" y="2530"/>
                  <a:pt x="7008688" y="-559"/>
                  <a:pt x="7020209" y="84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3BD162-2ACE-40C7-B21C-06CD5D87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340CEC-075A-40C5-B26B-BA3085E3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AC2D17-8908-4098-8AC3-D5585A29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56F6-4592-4F2A-B016-E1A46AFE4F5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B8C915-91A6-4B33-A3F9-C3AF0A3C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6821C0-9FF2-49A7-91E4-BFB5580B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82B1-FC27-4163-BF5B-384659FC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246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_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029606" y="4343419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0" name="Picture Placeholder 13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2426364" y="4343419"/>
            <a:ext cx="764526" cy="7638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750" baseline="0"/>
            </a:lvl1pPr>
          </a:lstStyle>
          <a:p>
            <a:r>
              <a:rPr lang="en-US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387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1126566" y="4455321"/>
            <a:ext cx="539821" cy="5393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8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126566" y="3778930"/>
            <a:ext cx="539821" cy="5393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1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1126566" y="3080237"/>
            <a:ext cx="539821" cy="5393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00" baseline="0"/>
            </a:lvl1pPr>
          </a:lstStyle>
          <a:p>
            <a:r>
              <a:rPr lang="en-US"/>
              <a:t>Drag  Your Picture Here</a:t>
            </a:r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1126566" y="2381544"/>
            <a:ext cx="539821" cy="5393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00" baseline="0"/>
            </a:lvl1pPr>
          </a:lstStyle>
          <a:p>
            <a:r>
              <a:rPr lang="en-US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7542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394779" y="2324750"/>
            <a:ext cx="1925013" cy="318568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896979" y="2324750"/>
            <a:ext cx="1925013" cy="318568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Right_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4C1C54-289E-42E0-9F7D-4AF6C2C8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C769FF-4BD8-432D-9A38-5A6019D13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139684-F3CE-4DF9-B6EA-F4E85A9E6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7C7D132-B7E1-4B9D-BDFA-2C43B8AF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56F6-4592-4F2A-B016-E1A46AFE4F5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E88015-22B0-4F35-BBB8-F816C852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139802-16C5-4D91-823F-B5EF5852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82B1-FC27-4163-BF5B-384659FC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325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EE0EC0-B146-47B8-978E-7656A002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80786B0-1A45-4A58-BE15-AEB90F163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1815FC-EBB2-4C36-8E35-422A2224D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14D84F5-AD8F-403A-8508-250F10B2E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A27EF8C-9B68-4353-A0CC-4B5E38061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33C236A-3590-4065-90D6-FAD8726E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56F6-4592-4F2A-B016-E1A46AFE4F5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5C2DDBC-4FF4-44AD-824B-81D92060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FD8C449-0615-4860-BE9C-96D0952B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82B1-FC27-4163-BF5B-384659FC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19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CAFE5B-483C-4DAD-9D0B-9C83E2B0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E15BE0E-BC45-40AF-BEAA-87039AEF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56F6-4592-4F2A-B016-E1A46AFE4F5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2AA059-9F21-4715-8709-B49622C1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441F80-C940-4E09-9290-67EC1F72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82B1-FC27-4163-BF5B-384659FC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85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C4CCD32-D0EF-4FCA-B2FE-49ED88A1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EA7-3DC5-495F-9C3F-904F311ADEA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912FAD7-88D6-4729-A321-AD9BCCE9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C68D05-04FC-45AA-8247-8C7E1B79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DF66-D84D-4EC9-9510-B883F96D7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9D020B-BF11-4F88-89AC-075BDAD6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19314B-E364-4E61-8E7B-EFE5BEA0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AA5B8B-4AF5-4545-8BE6-37666ED86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D3B656-8678-4966-96D4-64650C3E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56F6-4592-4F2A-B016-E1A46AFE4F5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AA1D25-CCDF-4804-97AD-FF3FDB0E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D195438-731F-4D71-9DA8-554A4C6D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82B1-FC27-4163-BF5B-384659FC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658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1D38E8-0922-4E48-90A2-371AF05E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5D0DF96-EC4C-4A82-A317-A3E987F45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248A16-3DB7-4FE6-A6BD-C6682AFF4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D7F192-D6E4-488C-ADE6-BF6290C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56F6-4592-4F2A-B016-E1A46AFE4F5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9A2F1C-7DD9-4A06-B22D-C24015ED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B10E191-447D-4C89-8C2E-AE89814F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82B1-FC27-4163-BF5B-384659FC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47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BBDA65B-4096-4145-A976-8594B619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4CC612-6629-496C-A049-1F867B5B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6ED7BF-41C6-49FC-AD48-76F9505EF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56F6-4592-4F2A-B016-E1A46AFE4F5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7E70E0-E896-4247-A9B8-AD78989D6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E70DF6-3950-426A-BCA5-1F352A686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969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82B1-FC27-4163-BF5B-384659FC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svg"/><Relationship Id="rId1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9.sv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4024A91-FF5D-4D0A-A501-D8564DDE9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16" y="-31174"/>
            <a:ext cx="5370314" cy="6951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BA42C5-73D3-4C2C-AAF2-4FB71ACBC55F}"/>
              </a:ext>
            </a:extLst>
          </p:cNvPr>
          <p:cNvSpPr txBox="1"/>
          <p:nvPr/>
        </p:nvSpPr>
        <p:spPr>
          <a:xfrm>
            <a:off x="5282657" y="2235030"/>
            <a:ext cx="671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IN" sz="48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rPr>
              <a:t>Competitor Intelligence Dashboard</a:t>
            </a:r>
            <a:endParaRPr lang="en-IN" sz="4800" b="1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5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F4B3F83-9F38-4006-9A56-BBE161995F56}"/>
              </a:ext>
            </a:extLst>
          </p:cNvPr>
          <p:cNvSpPr/>
          <p:nvPr/>
        </p:nvSpPr>
        <p:spPr>
          <a:xfrm>
            <a:off x="70367" y="426424"/>
            <a:ext cx="12326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ilibri"/>
                <a:ea typeface="Roboto" pitchFamily="2" charset="0"/>
                <a:cs typeface="Arial" panose="020B0604020202020204" pitchFamily="34" charset="0"/>
              </a:rPr>
              <a:t>Technology combined with Pharma Knowledge : Competitor Intelligence Dashboard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ilibri"/>
                <a:ea typeface="Roboto" pitchFamily="2" charset="0"/>
                <a:cs typeface="Arial" panose="020B0604020202020204" pitchFamily="34" charset="0"/>
              </a:rPr>
              <a:t>{Clinical Trials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ilibri"/>
                <a:ea typeface="Roboto" pitchFamily="2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1BB4D4C-E9E1-4D66-B60A-F41110E79CB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52839" y="1922046"/>
            <a:ext cx="958046" cy="3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5904F88-F082-486D-A2F0-7B56ABCE2A17}"/>
              </a:ext>
            </a:extLst>
          </p:cNvPr>
          <p:cNvSpPr txBox="1"/>
          <p:nvPr/>
        </p:nvSpPr>
        <p:spPr>
          <a:xfrm>
            <a:off x="0" y="2314329"/>
            <a:ext cx="1176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CT.Gov Trialtrove</a:t>
            </a:r>
          </a:p>
          <a:p>
            <a:pPr algn="ctr"/>
            <a:r>
              <a:rPr lang="en-US" sz="1400" b="1" dirty="0"/>
              <a:t>Chinese</a:t>
            </a:r>
            <a:endParaRPr lang="en-IN" sz="1400" b="1" dirty="0"/>
          </a:p>
        </p:txBody>
      </p:sp>
      <p:pic>
        <p:nvPicPr>
          <p:cNvPr id="9" name="Picture 14" descr="Image result for algorithm icon">
            <a:extLst>
              <a:ext uri="{FF2B5EF4-FFF2-40B4-BE49-F238E27FC236}">
                <a16:creationId xmlns="" xmlns:a16="http://schemas.microsoft.com/office/drawing/2014/main" id="{5D0B03C9-C75B-4861-95E4-C2F008B0F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" t="4720" r="5138"/>
          <a:stretch/>
        </p:blipFill>
        <p:spPr bwMode="auto">
          <a:xfrm>
            <a:off x="7191994" y="3130571"/>
            <a:ext cx="795016" cy="819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2FACBF1B-B1AF-48EF-8966-5BBC711546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85" y="1502513"/>
            <a:ext cx="839066" cy="839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4CCEBD6-880B-4C9E-881F-2CE6FB6E9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7" y="1521325"/>
            <a:ext cx="839066" cy="839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27CE2A-A0A4-49F3-A812-FDAF4C09682F}"/>
              </a:ext>
            </a:extLst>
          </p:cNvPr>
          <p:cNvSpPr txBox="1"/>
          <p:nvPr/>
        </p:nvSpPr>
        <p:spPr>
          <a:xfrm>
            <a:off x="1500803" y="2349180"/>
            <a:ext cx="117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</a:t>
            </a:r>
            <a:endParaRPr lang="en-IN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F5C88B2-F920-4D8F-9C32-7B9A8D17F6BC}"/>
              </a:ext>
            </a:extLst>
          </p:cNvPr>
          <p:cNvSpPr txBox="1"/>
          <p:nvPr/>
        </p:nvSpPr>
        <p:spPr>
          <a:xfrm>
            <a:off x="3022332" y="3862289"/>
            <a:ext cx="149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Local </a:t>
            </a:r>
          </a:p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System’s</a:t>
            </a:r>
            <a:endParaRPr lang="en-IN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D060DE5-6BBD-43CA-8B1B-7875B0EB3EA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49951" y="1922046"/>
            <a:ext cx="473491" cy="3468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D18196C9-0788-4E2C-B58D-A03FA223D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26" y="2957911"/>
            <a:ext cx="1071943" cy="1071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2FD6F14-BF19-49FD-A585-385BB32E7F10}"/>
              </a:ext>
            </a:extLst>
          </p:cNvPr>
          <p:cNvSpPr txBox="1"/>
          <p:nvPr/>
        </p:nvSpPr>
        <p:spPr>
          <a:xfrm>
            <a:off x="4994024" y="3988579"/>
            <a:ext cx="141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Processing</a:t>
            </a:r>
            <a:endParaRPr lang="en-IN" sz="1400" b="1" dirty="0"/>
          </a:p>
        </p:txBody>
      </p:sp>
      <p:pic>
        <p:nvPicPr>
          <p:cNvPr id="17" name="Graphic 22" descr="Transfer">
            <a:extLst>
              <a:ext uri="{FF2B5EF4-FFF2-40B4-BE49-F238E27FC236}">
                <a16:creationId xmlns="" xmlns:a16="http://schemas.microsoft.com/office/drawing/2014/main" id="{F8251A3B-CEB4-4F03-B40B-17CD4F0A45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0795" y="2576148"/>
            <a:ext cx="728796" cy="7287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6D858BD-54FB-4BC2-ADB1-58FAC0EF9872}"/>
              </a:ext>
            </a:extLst>
          </p:cNvPr>
          <p:cNvSpPr txBox="1"/>
          <p:nvPr/>
        </p:nvSpPr>
        <p:spPr>
          <a:xfrm>
            <a:off x="7001345" y="2268846"/>
            <a:ext cx="117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Periodic</a:t>
            </a:r>
          </a:p>
          <a:p>
            <a:pPr algn="ctr"/>
            <a:r>
              <a:rPr lang="en-US" sz="1400" i="1" dirty="0"/>
              <a:t>calls</a:t>
            </a:r>
            <a:endParaRPr lang="en-IN" sz="1400" i="1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59A091B-3BE6-4366-96BC-E5836BC492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02" y="2290362"/>
            <a:ext cx="728796" cy="7287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362CFD8-6F53-4756-9BA9-73A9BC9464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97" y="2503068"/>
            <a:ext cx="728796" cy="7287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C5541ED4-3463-4C61-A72A-E323F8D08C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02" y="3745051"/>
            <a:ext cx="728796" cy="7287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FDAE42F-FAC1-4A72-8EFA-7F08D1A452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50000"/>
                    </a14:imgEffect>
                    <a14:imgEffect>
                      <a14:saturation sat="164000"/>
                    </a14:imgEffect>
                    <a14:imgEffect>
                      <a14:brightnessContrast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57" y="3879007"/>
            <a:ext cx="728796" cy="728796"/>
          </a:xfrm>
          <a:prstGeom prst="rect">
            <a:avLst/>
          </a:prstGeom>
        </p:spPr>
      </p:pic>
      <p:cxnSp>
        <p:nvCxnSpPr>
          <p:cNvPr id="24" name="Connector: Elbow 30">
            <a:extLst>
              <a:ext uri="{FF2B5EF4-FFF2-40B4-BE49-F238E27FC236}">
                <a16:creationId xmlns="" xmlns:a16="http://schemas.microsoft.com/office/drawing/2014/main" id="{D749119D-31C6-4A8E-9C70-3D4B8C2BA935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7987010" y="2867466"/>
            <a:ext cx="465387" cy="67290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31">
            <a:extLst>
              <a:ext uri="{FF2B5EF4-FFF2-40B4-BE49-F238E27FC236}">
                <a16:creationId xmlns="" xmlns:a16="http://schemas.microsoft.com/office/drawing/2014/main" id="{6FA44315-914B-4BF9-8282-4BBAE41968D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7987010" y="3540375"/>
            <a:ext cx="504047" cy="70303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34" descr="User">
            <a:extLst>
              <a:ext uri="{FF2B5EF4-FFF2-40B4-BE49-F238E27FC236}">
                <a16:creationId xmlns="" xmlns:a16="http://schemas.microsoft.com/office/drawing/2014/main" id="{9C1AB9FC-AF2E-4BD2-9B14-E86ECB817AC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35302" y="283190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DCB6FD0-3C90-4270-8A4B-81E87465C1E7}"/>
              </a:ext>
            </a:extLst>
          </p:cNvPr>
          <p:cNvSpPr txBox="1"/>
          <p:nvPr/>
        </p:nvSpPr>
        <p:spPr>
          <a:xfrm>
            <a:off x="8239033" y="1745626"/>
            <a:ext cx="117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With no key changes</a:t>
            </a:r>
            <a:endParaRPr lang="en-IN" sz="1400" i="1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F5EC030-A12F-476B-A547-4A42FB94FBDF}"/>
              </a:ext>
            </a:extLst>
          </p:cNvPr>
          <p:cNvSpPr txBox="1"/>
          <p:nvPr/>
        </p:nvSpPr>
        <p:spPr>
          <a:xfrm>
            <a:off x="8271041" y="4649828"/>
            <a:ext cx="117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With key Changes</a:t>
            </a:r>
            <a:endParaRPr lang="en-IN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AB197BF-D6BF-4890-9328-2AB607BA47F7}"/>
              </a:ext>
            </a:extLst>
          </p:cNvPr>
          <p:cNvSpPr txBox="1"/>
          <p:nvPr/>
        </p:nvSpPr>
        <p:spPr>
          <a:xfrm>
            <a:off x="9564313" y="4535329"/>
            <a:ext cx="242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User Interface and Alert Engine </a:t>
            </a:r>
            <a:endParaRPr lang="en-IN" sz="14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06CCFA78-54E5-44CE-B953-6BEF07C92A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8280" y="1840841"/>
            <a:ext cx="764224" cy="6413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2C4696F-60E2-422A-B51B-1CB8EDF014FF}"/>
              </a:ext>
            </a:extLst>
          </p:cNvPr>
          <p:cNvSpPr txBox="1"/>
          <p:nvPr/>
        </p:nvSpPr>
        <p:spPr>
          <a:xfrm>
            <a:off x="4873064" y="1228488"/>
            <a:ext cx="1660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Deep functional knowledge</a:t>
            </a:r>
            <a:endParaRPr lang="en-IN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8B5AB1EF-BF42-4341-BCE5-58DC894FD08F}"/>
              </a:ext>
            </a:extLst>
          </p:cNvPr>
          <p:cNvCxnSpPr>
            <a:cxnSpLocks/>
            <a:stCxn id="30" idx="2"/>
            <a:endCxn id="15" idx="0"/>
          </p:cNvCxnSpPr>
          <p:nvPr/>
        </p:nvCxnSpPr>
        <p:spPr>
          <a:xfrm>
            <a:off x="5740392" y="2482199"/>
            <a:ext cx="8406" cy="475712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6B194AC-5B12-491F-A37F-EEB971CF21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2783" y="3051567"/>
            <a:ext cx="1069694" cy="78768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5C12926-129B-498F-8871-412123D1245E}"/>
              </a:ext>
            </a:extLst>
          </p:cNvPr>
          <p:cNvSpPr txBox="1"/>
          <p:nvPr/>
        </p:nvSpPr>
        <p:spPr>
          <a:xfrm>
            <a:off x="-107750" y="3778364"/>
            <a:ext cx="171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Defined </a:t>
            </a:r>
          </a:p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websites with </a:t>
            </a:r>
          </a:p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fields</a:t>
            </a:r>
            <a:endParaRPr lang="en-IN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786E1C5A-EF40-41CC-8734-933B4E72F1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98101" y="3053084"/>
            <a:ext cx="785230" cy="7876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C84E464-77C0-46BA-90A0-AA4CD04CE2E0}"/>
              </a:ext>
            </a:extLst>
          </p:cNvPr>
          <p:cNvSpPr txBox="1"/>
          <p:nvPr/>
        </p:nvSpPr>
        <p:spPr>
          <a:xfrm>
            <a:off x="1395273" y="3880857"/>
            <a:ext cx="14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Data scraping Engine</a:t>
            </a:r>
            <a:endParaRPr lang="en-IN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54BBE453-D2E8-45B0-85F0-6AFD65688B18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011370" y="3446926"/>
            <a:ext cx="786731" cy="20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221DBD1A-26F6-4027-8EE3-8B6AF2B9E4A8}"/>
              </a:ext>
            </a:extLst>
          </p:cNvPr>
          <p:cNvCxnSpPr>
            <a:cxnSpLocks/>
          </p:cNvCxnSpPr>
          <p:nvPr/>
        </p:nvCxnSpPr>
        <p:spPr>
          <a:xfrm flipV="1">
            <a:off x="2556976" y="3025363"/>
            <a:ext cx="475488" cy="3474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EB21A70F-996D-4BC3-BD12-DEF077B612F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77432" y="2790754"/>
            <a:ext cx="1135394" cy="7031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107">
            <a:extLst>
              <a:ext uri="{FF2B5EF4-FFF2-40B4-BE49-F238E27FC236}">
                <a16:creationId xmlns="" xmlns:a16="http://schemas.microsoft.com/office/drawing/2014/main" id="{7AB3B7DF-13E7-4AF6-9E48-BA37D9E6D3B9}"/>
              </a:ext>
            </a:extLst>
          </p:cNvPr>
          <p:cNvSpPr/>
          <p:nvPr/>
        </p:nvSpPr>
        <p:spPr>
          <a:xfrm>
            <a:off x="70367" y="1325218"/>
            <a:ext cx="1253890" cy="3990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30DFCEF-7B1D-4D7A-AE4D-9822CAB29BC4}"/>
              </a:ext>
            </a:extLst>
          </p:cNvPr>
          <p:cNvSpPr txBox="1"/>
          <p:nvPr/>
        </p:nvSpPr>
        <p:spPr>
          <a:xfrm>
            <a:off x="85776" y="4577569"/>
            <a:ext cx="1308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A5E52"/>
                </a:solidFill>
              </a:rPr>
              <a:t>Req. Gathering &amp; Data Understanding</a:t>
            </a:r>
          </a:p>
        </p:txBody>
      </p:sp>
      <p:sp>
        <p:nvSpPr>
          <p:cNvPr id="42" name="Rectangle: Rounded Corners 110">
            <a:extLst>
              <a:ext uri="{FF2B5EF4-FFF2-40B4-BE49-F238E27FC236}">
                <a16:creationId xmlns="" xmlns:a16="http://schemas.microsoft.com/office/drawing/2014/main" id="{C8A4DA2D-588C-48F1-88C3-38B0B5CAB108}"/>
              </a:ext>
            </a:extLst>
          </p:cNvPr>
          <p:cNvSpPr/>
          <p:nvPr/>
        </p:nvSpPr>
        <p:spPr>
          <a:xfrm>
            <a:off x="1481026" y="1304256"/>
            <a:ext cx="1253890" cy="3990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4E87F8C-BC22-48F0-A004-ED69D5E2CC69}"/>
              </a:ext>
            </a:extLst>
          </p:cNvPr>
          <p:cNvSpPr txBox="1"/>
          <p:nvPr/>
        </p:nvSpPr>
        <p:spPr>
          <a:xfrm>
            <a:off x="1434535" y="4771333"/>
            <a:ext cx="130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A5E52"/>
                </a:solidFill>
              </a:rPr>
              <a:t>Data Extraction</a:t>
            </a:r>
          </a:p>
        </p:txBody>
      </p:sp>
      <p:sp>
        <p:nvSpPr>
          <p:cNvPr id="44" name="Rectangle: Rounded Corners 114">
            <a:extLst>
              <a:ext uri="{FF2B5EF4-FFF2-40B4-BE49-F238E27FC236}">
                <a16:creationId xmlns="" xmlns:a16="http://schemas.microsoft.com/office/drawing/2014/main" id="{64868E9A-179E-4AC5-BE8E-8556A186E648}"/>
              </a:ext>
            </a:extLst>
          </p:cNvPr>
          <p:cNvSpPr/>
          <p:nvPr/>
        </p:nvSpPr>
        <p:spPr>
          <a:xfrm>
            <a:off x="3050921" y="1250530"/>
            <a:ext cx="1253890" cy="4044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: Rounded Corners 116">
            <a:extLst>
              <a:ext uri="{FF2B5EF4-FFF2-40B4-BE49-F238E27FC236}">
                <a16:creationId xmlns="" xmlns:a16="http://schemas.microsoft.com/office/drawing/2014/main" id="{B12D116F-0DA2-4E06-B503-7203516AB686}"/>
              </a:ext>
            </a:extLst>
          </p:cNvPr>
          <p:cNvSpPr/>
          <p:nvPr/>
        </p:nvSpPr>
        <p:spPr>
          <a:xfrm>
            <a:off x="4633668" y="1211770"/>
            <a:ext cx="4813685" cy="40827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6CC5FAE-2D90-47DE-BDBD-C90EDE100C86}"/>
              </a:ext>
            </a:extLst>
          </p:cNvPr>
          <p:cNvSpPr txBox="1"/>
          <p:nvPr/>
        </p:nvSpPr>
        <p:spPr>
          <a:xfrm>
            <a:off x="4957751" y="4757549"/>
            <a:ext cx="3500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A5E52"/>
                </a:solidFill>
              </a:rPr>
              <a:t> Data Processing</a:t>
            </a:r>
          </a:p>
        </p:txBody>
      </p:sp>
      <p:sp>
        <p:nvSpPr>
          <p:cNvPr id="48" name="Rectangle: Rounded Corners 125">
            <a:extLst>
              <a:ext uri="{FF2B5EF4-FFF2-40B4-BE49-F238E27FC236}">
                <a16:creationId xmlns="" xmlns:a16="http://schemas.microsoft.com/office/drawing/2014/main" id="{E69D6718-C740-4A9E-A5AD-B4020B15AC93}"/>
              </a:ext>
            </a:extLst>
          </p:cNvPr>
          <p:cNvSpPr/>
          <p:nvPr/>
        </p:nvSpPr>
        <p:spPr>
          <a:xfrm>
            <a:off x="9684864" y="1197522"/>
            <a:ext cx="2398552" cy="40827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0642CDB-A30F-4219-82E5-137A8F20242B}"/>
              </a:ext>
            </a:extLst>
          </p:cNvPr>
          <p:cNvSpPr txBox="1"/>
          <p:nvPr/>
        </p:nvSpPr>
        <p:spPr>
          <a:xfrm>
            <a:off x="9612695" y="4972528"/>
            <a:ext cx="2367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A5E52"/>
                </a:solidFill>
              </a:rPr>
              <a:t>CI Tool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7F4415B-2C48-4F44-9A48-DFDEB4557B62}"/>
              </a:ext>
            </a:extLst>
          </p:cNvPr>
          <p:cNvSpPr txBox="1"/>
          <p:nvPr/>
        </p:nvSpPr>
        <p:spPr>
          <a:xfrm>
            <a:off x="9643828" y="1658029"/>
            <a:ext cx="234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400" i="1" dirty="0"/>
          </a:p>
        </p:txBody>
      </p:sp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D69803E6-B605-4CDE-910E-DDB5944BAA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57693" y="2108069"/>
            <a:ext cx="1005840" cy="90605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1BED91D4-EBC9-403F-B0ED-DD27AC4254B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13244" y="3600310"/>
            <a:ext cx="1037517" cy="852107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168603DD-1FC6-4E28-B35E-34C2102AD9E2}"/>
              </a:ext>
            </a:extLst>
          </p:cNvPr>
          <p:cNvCxnSpPr>
            <a:cxnSpLocks/>
          </p:cNvCxnSpPr>
          <p:nvPr/>
        </p:nvCxnSpPr>
        <p:spPr>
          <a:xfrm flipV="1">
            <a:off x="6403980" y="3599154"/>
            <a:ext cx="597365" cy="11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10A2D2A0-3979-4C69-BA28-4AE534501519}"/>
              </a:ext>
            </a:extLst>
          </p:cNvPr>
          <p:cNvGrpSpPr/>
          <p:nvPr/>
        </p:nvGrpSpPr>
        <p:grpSpPr>
          <a:xfrm>
            <a:off x="9639267" y="2683427"/>
            <a:ext cx="366941" cy="1454689"/>
            <a:chOff x="9462405" y="2683427"/>
            <a:chExt cx="504047" cy="1454689"/>
          </a:xfrm>
        </p:grpSpPr>
        <p:cxnSp>
          <p:nvCxnSpPr>
            <p:cNvPr id="55" name="Connector: Elbow 60">
              <a:extLst>
                <a:ext uri="{FF2B5EF4-FFF2-40B4-BE49-F238E27FC236}">
                  <a16:creationId xmlns="" xmlns:a16="http://schemas.microsoft.com/office/drawing/2014/main" id="{B0FE6F26-E4E6-46FE-BB0C-8F1DC9351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2405" y="2683427"/>
              <a:ext cx="504047" cy="75165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61">
              <a:extLst>
                <a:ext uri="{FF2B5EF4-FFF2-40B4-BE49-F238E27FC236}">
                  <a16:creationId xmlns="" xmlns:a16="http://schemas.microsoft.com/office/drawing/2014/main" id="{D54CDB70-CC27-448F-87CE-E1F2EF7C1AB0}"/>
                </a:ext>
              </a:extLst>
            </p:cNvPr>
            <p:cNvCxnSpPr>
              <a:cxnSpLocks/>
            </p:cNvCxnSpPr>
            <p:nvPr/>
          </p:nvCxnSpPr>
          <p:spPr>
            <a:xfrm>
              <a:off x="9462405" y="3435086"/>
              <a:ext cx="504047" cy="70303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F5C88B2-F920-4D8F-9C32-7B9A8D17F6BC}"/>
              </a:ext>
            </a:extLst>
          </p:cNvPr>
          <p:cNvSpPr txBox="1"/>
          <p:nvPr/>
        </p:nvSpPr>
        <p:spPr>
          <a:xfrm>
            <a:off x="6939572" y="4157776"/>
            <a:ext cx="149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ML Model</a:t>
            </a:r>
            <a:endParaRPr lang="en-IN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D7E0014-4C0A-43BE-955B-475D184284F2}"/>
              </a:ext>
            </a:extLst>
          </p:cNvPr>
          <p:cNvSpPr txBox="1"/>
          <p:nvPr/>
        </p:nvSpPr>
        <p:spPr>
          <a:xfrm>
            <a:off x="3175842" y="4944681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A5E52"/>
                </a:solidFill>
              </a:rPr>
              <a:t>Data Ingestion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11745" y="2322838"/>
            <a:ext cx="1035823" cy="7944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054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="" xmlns:a16="http://schemas.microsoft.com/office/drawing/2014/main" id="{583FD49A-190C-41C2-801D-890098333D26}"/>
              </a:ext>
            </a:extLst>
          </p:cNvPr>
          <p:cNvSpPr txBox="1">
            <a:spLocks/>
          </p:cNvSpPr>
          <p:nvPr/>
        </p:nvSpPr>
        <p:spPr>
          <a:xfrm>
            <a:off x="0" y="143664"/>
            <a:ext cx="9734843" cy="477054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>
                <a:solidFill>
                  <a:srgbClr val="0A5E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 Dashboard – </a:t>
            </a:r>
            <a:r>
              <a:rPr lang="en-GB" sz="2300" b="1" dirty="0" smtClean="0">
                <a:solidFill>
                  <a:srgbClr val="0A5E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  <a:endParaRPr lang="en-GB" sz="2300" dirty="0">
              <a:solidFill>
                <a:srgbClr val="0A5E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="" xmlns:a16="http://schemas.microsoft.com/office/drawing/2014/main" id="{223CA285-FD60-4492-B78C-B92336AE24EC}"/>
              </a:ext>
            </a:extLst>
          </p:cNvPr>
          <p:cNvSpPr txBox="1">
            <a:spLocks/>
          </p:cNvSpPr>
          <p:nvPr/>
        </p:nvSpPr>
        <p:spPr>
          <a:xfrm>
            <a:off x="369816" y="738398"/>
            <a:ext cx="11472219" cy="5774369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b="1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chemeClr val="accent2"/>
                </a:solidFill>
              </a:rPr>
              <a:t>Solution </a:t>
            </a:r>
            <a:r>
              <a:rPr lang="en-GB" sz="2000" b="1" dirty="0">
                <a:solidFill>
                  <a:schemeClr val="accent2"/>
                </a:solidFill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Integrated CI Dashboard </a:t>
            </a:r>
            <a:r>
              <a:rPr lang="en-US" sz="1800" dirty="0" smtClean="0"/>
              <a:t>contains Clinical </a:t>
            </a:r>
            <a:r>
              <a:rPr lang="en-US" sz="1800" dirty="0"/>
              <a:t>Trials data from </a:t>
            </a:r>
            <a:r>
              <a:rPr lang="en-US" sz="1800" dirty="0" smtClean="0"/>
              <a:t>various clinical trial registries such as Clinicaltrials.gov</a:t>
            </a:r>
            <a:r>
              <a:rPr lang="en-US" sz="1800" dirty="0"/>
              <a:t>, Chinese Clinical Trial Registry, Trialtrove etc</a:t>
            </a:r>
            <a:r>
              <a:rPr lang="en-US" sz="1800" dirty="0" smtClean="0"/>
              <a:t>. Currently we cover Clinicaltrials.gov, we will include other clinical trial registries data in near future.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Intelligent data search functionality to the user to search the specific clinical trial in minimal time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Alerts and notifications to the user in case any change in extracted information as compared to previous one is </a:t>
            </a:r>
            <a:r>
              <a:rPr lang="en-US" sz="1800" dirty="0" smtClean="0"/>
              <a:t>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Download of complete clinical trial data in user designed fashion and use it for their regular purpose, which they are doing it manually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Download log of history of changes detected in the clinical trials, which helps user to do quick analysis on trial progress and competitive tracking which saves analyst time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User can have access most recent updated news from all the competitors in a single provided with advanced keyword search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Developed Advanced Analytics with insightful graphical representations with advanced search functionalities, which allows users to drill down their search and extract all possible insights happening in competitor space.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 smtClean="0">
              <a:solidFill>
                <a:schemeClr val="accent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5316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="" xmlns:a16="http://schemas.microsoft.com/office/drawing/2014/main" id="{583FD49A-190C-41C2-801D-890098333D26}"/>
              </a:ext>
            </a:extLst>
          </p:cNvPr>
          <p:cNvSpPr txBox="1">
            <a:spLocks/>
          </p:cNvSpPr>
          <p:nvPr/>
        </p:nvSpPr>
        <p:spPr>
          <a:xfrm>
            <a:off x="0" y="143664"/>
            <a:ext cx="9734843" cy="477054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>
                <a:solidFill>
                  <a:srgbClr val="0A5E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 Dashboard – </a:t>
            </a:r>
            <a:r>
              <a:rPr lang="en-GB" sz="2300" b="1" dirty="0" smtClean="0">
                <a:solidFill>
                  <a:srgbClr val="0A5E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Benefits and Clients</a:t>
            </a:r>
            <a:endParaRPr lang="en-GB" sz="2300" dirty="0">
              <a:solidFill>
                <a:srgbClr val="0A5E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="" xmlns:a16="http://schemas.microsoft.com/office/drawing/2014/main" id="{223CA285-FD60-4492-B78C-B92336AE24EC}"/>
              </a:ext>
            </a:extLst>
          </p:cNvPr>
          <p:cNvSpPr txBox="1">
            <a:spLocks/>
          </p:cNvSpPr>
          <p:nvPr/>
        </p:nvSpPr>
        <p:spPr>
          <a:xfrm>
            <a:off x="406584" y="714656"/>
            <a:ext cx="11472219" cy="5939641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2"/>
                </a:solidFill>
              </a:rPr>
              <a:t>Client follows most labour Intensive approach in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Manual data collation on key indications or competitors.</a:t>
            </a:r>
          </a:p>
          <a:p>
            <a:endParaRPr lang="en-GB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Manual tracking of clinical trials from clinical trial registry websites for data collation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Manual tracking of </a:t>
            </a:r>
            <a:r>
              <a:rPr lang="en-GB" sz="1800" dirty="0" smtClean="0"/>
              <a:t>news from competitor segments </a:t>
            </a:r>
            <a:r>
              <a:rPr lang="en-GB" sz="1800" dirty="0"/>
              <a:t>for data collation</a:t>
            </a:r>
            <a:endParaRPr lang="en-GB" sz="1800" dirty="0" smtClean="0"/>
          </a:p>
          <a:p>
            <a:pPr lvl="0"/>
            <a:endParaRPr lang="en-GB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Manual update of master data tables</a:t>
            </a:r>
          </a:p>
          <a:p>
            <a:pPr lvl="0"/>
            <a:endParaRPr lang="en-GB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High demand on analyst time</a:t>
            </a:r>
          </a:p>
          <a:p>
            <a:pPr lvl="0"/>
            <a:endParaRPr lang="en-GB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2"/>
                </a:solidFill>
              </a:rPr>
              <a:t>Types of Clients: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sz="1600" b="1" dirty="0">
              <a:solidFill>
                <a:schemeClr val="accent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GB" sz="1800" dirty="0"/>
              <a:t>Pharma Companies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/>
              <a:t>Biomedical Research Institutes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GB" sz="1800" dirty="0"/>
              <a:t>Pharma Investors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5159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583FD49A-190C-41C2-801D-890098333D26}"/>
              </a:ext>
            </a:extLst>
          </p:cNvPr>
          <p:cNvSpPr txBox="1">
            <a:spLocks/>
          </p:cNvSpPr>
          <p:nvPr/>
        </p:nvSpPr>
        <p:spPr>
          <a:xfrm>
            <a:off x="0" y="143387"/>
            <a:ext cx="9734843" cy="477054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>
                <a:solidFill>
                  <a:srgbClr val="0A5E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 Dashboard – </a:t>
            </a:r>
            <a:r>
              <a:rPr lang="en-GB" sz="2300" b="1" dirty="0" smtClean="0">
                <a:solidFill>
                  <a:srgbClr val="0A5E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 Modules Planned for Next Releases</a:t>
            </a:r>
            <a:endParaRPr lang="en-GB" sz="2300" dirty="0">
              <a:solidFill>
                <a:srgbClr val="0A5E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23CA285-FD60-4492-B78C-B92336AE24EC}"/>
              </a:ext>
            </a:extLst>
          </p:cNvPr>
          <p:cNvSpPr txBox="1">
            <a:spLocks/>
          </p:cNvSpPr>
          <p:nvPr/>
        </p:nvSpPr>
        <p:spPr>
          <a:xfrm>
            <a:off x="406584" y="714656"/>
            <a:ext cx="11472219" cy="5939641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1" dirty="0" smtClean="0">
              <a:solidFill>
                <a:schemeClr val="accent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GB" sz="1800" b="1" dirty="0" smtClean="0"/>
              <a:t>Application of advanced Machine Learning Algorithms that helps the user for enhanced analysis of competitor space</a:t>
            </a:r>
          </a:p>
          <a:p>
            <a:pPr lvl="0"/>
            <a:endParaRPr lang="en-GB" sz="1800" b="1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GB" sz="1800" b="1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GB" sz="1800" b="1" dirty="0" smtClean="0"/>
              <a:t>Entity Recognition Engine</a:t>
            </a:r>
          </a:p>
          <a:p>
            <a:pPr lvl="0"/>
            <a:endParaRPr lang="en-GB" sz="1800" b="1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GB" sz="1800" b="1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GB" sz="1800" b="1" dirty="0" smtClean="0"/>
              <a:t>Sentiment Analysis on the clinical trial updates happening across the world</a:t>
            </a:r>
          </a:p>
          <a:p>
            <a:pPr lvl="0"/>
            <a:endParaRPr lang="en-GB" sz="1800" b="1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GB" sz="1800" b="1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GB" sz="1800" b="1" dirty="0" smtClean="0"/>
              <a:t>Build Predictive Analytics on clinical trials and enhance Outcome Predictions</a:t>
            </a:r>
          </a:p>
          <a:p>
            <a:pPr lvl="0"/>
            <a:endParaRPr lang="en-GB" sz="1800" b="1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GB" sz="1800" b="1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GB" sz="1800" b="1" dirty="0" smtClean="0"/>
              <a:t>Patient enrolment analytics and related stats</a:t>
            </a:r>
          </a:p>
          <a:p>
            <a:pPr lvl="0"/>
            <a:endParaRPr lang="en-GB" sz="1800" b="1" dirty="0"/>
          </a:p>
          <a:p>
            <a:pPr lvl="0"/>
            <a:endParaRPr lang="en-GB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2684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13CB697-A9BE-47D2-B709-EECBBC7DF901}"/>
              </a:ext>
            </a:extLst>
          </p:cNvPr>
          <p:cNvSpPr txBox="1"/>
          <p:nvPr/>
        </p:nvSpPr>
        <p:spPr>
          <a:xfrm>
            <a:off x="1447516" y="2469931"/>
            <a:ext cx="7126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666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Thank You</a:t>
            </a:r>
            <a:r>
              <a:rPr lang="en-US" sz="6000" b="1" dirty="0">
                <a:solidFill>
                  <a:srgbClr val="00666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212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381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Cilibri</vt:lpstr>
      <vt:lpstr>Poppins Light</vt:lpstr>
      <vt:lpstr>Roboto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Burrows</dc:creator>
  <cp:lastModifiedBy>Microsoft account</cp:lastModifiedBy>
  <cp:revision>189</cp:revision>
  <dcterms:created xsi:type="dcterms:W3CDTF">2019-05-28T13:08:16Z</dcterms:created>
  <dcterms:modified xsi:type="dcterms:W3CDTF">2021-02-10T15:34:30Z</dcterms:modified>
</cp:coreProperties>
</file>