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79b81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79b81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79b814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79b814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d79b814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d79b814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d79b814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d79b814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CWB-DSA-Module-2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and Competitive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Linked 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node * create LL()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int data =&gt; 4 Bytes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 node *next =&gt; 8 Bytes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C programming,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" sz="1100">
                <a:solidFill>
                  <a:schemeClr val="dk1"/>
                </a:solidFill>
              </a:rPr>
              <a:t> (short for </a:t>
            </a:r>
            <a:r>
              <a:rPr b="1" lang="en" sz="1100">
                <a:solidFill>
                  <a:schemeClr val="dk1"/>
                </a:solidFill>
              </a:rPr>
              <a:t>structure</a:t>
            </a:r>
            <a:r>
              <a:rPr lang="en" sz="1100">
                <a:solidFill>
                  <a:schemeClr val="dk1"/>
                </a:solidFill>
              </a:rPr>
              <a:t>) is a </a:t>
            </a:r>
            <a:r>
              <a:rPr b="1" lang="en" sz="1100">
                <a:solidFill>
                  <a:schemeClr val="dk1"/>
                </a:solidFill>
              </a:rPr>
              <a:t>user-defined data type</a:t>
            </a:r>
            <a:r>
              <a:rPr lang="en" sz="1100">
                <a:solidFill>
                  <a:schemeClr val="dk1"/>
                </a:solidFill>
              </a:rPr>
              <a:t> that allows you to group variables of different types together under a single name.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LL in Python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Define the Node Class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node contains: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Some </a:t>
            </a:r>
            <a:r>
              <a:rPr b="1" lang="en" sz="1100">
                <a:solidFill>
                  <a:schemeClr val="dk1"/>
                </a:solidFill>
              </a:rPr>
              <a:t>data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reference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1100">
                <a:solidFill>
                  <a:schemeClr val="dk1"/>
                </a:solidFill>
              </a:rPr>
              <a:t>) to the </a:t>
            </a:r>
            <a:r>
              <a:rPr b="1" lang="en" sz="1100">
                <a:solidFill>
                  <a:schemeClr val="dk1"/>
                </a:solidFill>
              </a:rPr>
              <a:t>next node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6514"/>
            <a:ext cx="9144000" cy="148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2. Define the LinkedList Class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8850"/>
            <a:ext cx="8520600" cy="4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913">
                <a:solidFill>
                  <a:srgbClr val="262626"/>
                </a:solidFill>
                <a:highlight>
                  <a:srgbClr val="F0F0F0"/>
                </a:highlight>
              </a:rPr>
              <a:t>You are given an integer array nums. You are initially positioned at the array's </a:t>
            </a: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first index</a:t>
            </a:r>
            <a:r>
              <a:rPr lang="en" sz="913">
                <a:solidFill>
                  <a:srgbClr val="262626"/>
                </a:solidFill>
                <a:highlight>
                  <a:srgbClr val="F0F0F0"/>
                </a:highlight>
              </a:rPr>
              <a:t>, and each element in the array represents your maximum jump length at that position.</a:t>
            </a:r>
            <a:endParaRPr sz="913">
              <a:solidFill>
                <a:srgbClr val="262626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913">
                <a:solidFill>
                  <a:srgbClr val="262626"/>
                </a:solidFill>
                <a:highlight>
                  <a:srgbClr val="F0F0F0"/>
                </a:highlight>
              </a:rPr>
              <a:t>Return true</a:t>
            </a:r>
            <a:r>
              <a:rPr i="1" lang="en" sz="913">
                <a:solidFill>
                  <a:srgbClr val="262626"/>
                </a:solidFill>
                <a:highlight>
                  <a:srgbClr val="F0F0F0"/>
                </a:highlight>
              </a:rPr>
              <a:t> if you can reach the last index, or </a:t>
            </a:r>
            <a:r>
              <a:rPr lang="en" sz="913">
                <a:solidFill>
                  <a:srgbClr val="262626"/>
                </a:solidFill>
                <a:highlight>
                  <a:srgbClr val="F0F0F0"/>
                </a:highlight>
              </a:rPr>
              <a:t>false</a:t>
            </a:r>
            <a:r>
              <a:rPr i="1" lang="en" sz="913">
                <a:solidFill>
                  <a:srgbClr val="262626"/>
                </a:solidFill>
                <a:highlight>
                  <a:srgbClr val="F0F0F0"/>
                </a:highlight>
              </a:rPr>
              <a:t> otherwise</a:t>
            </a:r>
            <a:r>
              <a:rPr lang="en" sz="913">
                <a:solidFill>
                  <a:srgbClr val="262626"/>
                </a:solidFill>
                <a:highlight>
                  <a:srgbClr val="F0F0F0"/>
                </a:highlight>
              </a:rPr>
              <a:t>.</a:t>
            </a:r>
            <a:endParaRPr sz="913">
              <a:solidFill>
                <a:srgbClr val="262626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913">
                <a:solidFill>
                  <a:srgbClr val="262626"/>
                </a:solidFill>
                <a:highlight>
                  <a:srgbClr val="F0F0F0"/>
                </a:highlight>
              </a:rPr>
              <a:t> </a:t>
            </a:r>
            <a:endParaRPr sz="913">
              <a:solidFill>
                <a:srgbClr val="262626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Example 1:</a:t>
            </a:r>
            <a:endParaRPr b="1" sz="913">
              <a:solidFill>
                <a:srgbClr val="262626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Input:</a:t>
            </a:r>
            <a:r>
              <a:rPr lang="en" sz="913">
                <a:solidFill>
                  <a:schemeClr val="dk1"/>
                </a:solidFill>
                <a:highlight>
                  <a:srgbClr val="F0F0F0"/>
                </a:highlight>
              </a:rPr>
              <a:t> nums = [2,3,1,1,4]</a:t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Output:</a:t>
            </a:r>
            <a:r>
              <a:rPr lang="en" sz="913">
                <a:solidFill>
                  <a:schemeClr val="dk1"/>
                </a:solidFill>
                <a:highlight>
                  <a:srgbClr val="F0F0F0"/>
                </a:highlight>
              </a:rPr>
              <a:t> true</a:t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Explanation:</a:t>
            </a:r>
            <a:r>
              <a:rPr lang="en" sz="913">
                <a:solidFill>
                  <a:schemeClr val="dk1"/>
                </a:solidFill>
                <a:highlight>
                  <a:srgbClr val="F0F0F0"/>
                </a:highlight>
              </a:rPr>
              <a:t> Jump 1 step from index 0 to 1, then 3 steps to the last index.</a:t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Example 2:</a:t>
            </a:r>
            <a:endParaRPr b="1" sz="913">
              <a:solidFill>
                <a:srgbClr val="262626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Input:</a:t>
            </a:r>
            <a:r>
              <a:rPr lang="en" sz="913">
                <a:solidFill>
                  <a:schemeClr val="dk1"/>
                </a:solidFill>
                <a:highlight>
                  <a:srgbClr val="F0F0F0"/>
                </a:highlight>
              </a:rPr>
              <a:t> nums = [3,2,1,0,4]</a:t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Output:</a:t>
            </a:r>
            <a:r>
              <a:rPr lang="en" sz="913">
                <a:solidFill>
                  <a:schemeClr val="dk1"/>
                </a:solidFill>
                <a:highlight>
                  <a:srgbClr val="F0F0F0"/>
                </a:highlight>
              </a:rPr>
              <a:t> false</a:t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913">
                <a:solidFill>
                  <a:srgbClr val="262626"/>
                </a:solidFill>
                <a:highlight>
                  <a:srgbClr val="F0F0F0"/>
                </a:highlight>
              </a:rPr>
              <a:t>Explanation:</a:t>
            </a:r>
            <a:r>
              <a:rPr lang="en" sz="913">
                <a:solidFill>
                  <a:schemeClr val="dk1"/>
                </a:solidFill>
                <a:highlight>
                  <a:srgbClr val="F0F0F0"/>
                </a:highlight>
              </a:rPr>
              <a:t> You will always arrive at index 3 no matter what. Its maximum jump length is 0, which makes it impossible to reach the last index.</a:t>
            </a:r>
            <a:endParaRPr sz="913">
              <a:solidFill>
                <a:schemeClr val="dk1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