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42" autoAdjust="0"/>
  </p:normalViewPr>
  <p:slideViewPr>
    <p:cSldViewPr>
      <p:cViewPr varScale="1">
        <p:scale>
          <a:sx n="110" d="100"/>
          <a:sy n="110" d="100"/>
        </p:scale>
        <p:origin x="121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8888</TotalTime>
  <Words>581</Words>
  <Application>Microsoft Office PowerPoint</Application>
  <PresentationFormat>On-screen Show (4:3)</PresentationFormat>
  <Paragraphs>159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Symbol</vt:lpstr>
      <vt:lpstr>Thème Office</vt:lpstr>
      <vt:lpstr>Diversity-Aware Resources and Tools for Under-Resourced Languages</vt:lpstr>
      <vt:lpstr>About Us…</vt:lpstr>
      <vt:lpstr>The DataScientia Foundation</vt:lpstr>
      <vt:lpstr>DataScientia Initiatives</vt:lpstr>
      <vt:lpstr>Motivation: the Digital Language Divide</vt:lpstr>
      <vt:lpstr>Resources for Under-Resourced Languages</vt:lpstr>
      <vt:lpstr>State-of-the-Art Research on Low-Resourced Languages</vt:lpstr>
      <vt:lpstr>State-of-the-Art Research on Low-Resourced Languages</vt:lpstr>
      <vt:lpstr>State-of-the-Art Research on Low-Resourced Languages</vt:lpstr>
      <vt:lpstr>Diversity-Aware Resources</vt:lpstr>
      <vt:lpstr>Diversity-Aware Resources: Linguarena</vt:lpstr>
      <vt:lpstr>Diversity-Aware Resources: Linguarena</vt:lpstr>
      <vt:lpstr>Diversity-Aware Resource Generation for Linguarena</vt:lpstr>
      <vt:lpstr>Diversity-Aware Automation of Resource Generation</vt:lpstr>
      <vt:lpstr>Invitation to the DataScientia Meeting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QROWD University of Trento</dc:title>
  <dc:creator>gb</dc:creator>
  <cp:lastModifiedBy>gabor</cp:lastModifiedBy>
  <cp:revision>241</cp:revision>
  <cp:lastPrinted>2019-02-25T16:49:40Z</cp:lastPrinted>
  <dcterms:created xsi:type="dcterms:W3CDTF">2016-12-07T14:27:41Z</dcterms:created>
  <dcterms:modified xsi:type="dcterms:W3CDTF">2020-01-31T09:58:29Z</dcterms:modified>
</cp:coreProperties>
</file>