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300" r:id="rId2"/>
    <p:sldId id="302" r:id="rId3"/>
    <p:sldId id="301" r:id="rId4"/>
    <p:sldId id="273" r:id="rId5"/>
  </p:sldIdLst>
  <p:sldSz cx="9144000" cy="5143500" type="screen16x9"/>
  <p:notesSz cx="6858000" cy="9144000"/>
  <p:embeddedFontLst>
    <p:embeddedFont>
      <p:font typeface="Neue Haas Grotesk Text Pro" panose="020B0504020202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ocS+p8FM20AEhJFYNkyP3WeeS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37"/>
    <p:restoredTop sz="94648"/>
  </p:normalViewPr>
  <p:slideViewPr>
    <p:cSldViewPr snapToGrid="0">
      <p:cViewPr varScale="1">
        <p:scale>
          <a:sx n="111" d="100"/>
          <a:sy n="111" d="100"/>
        </p:scale>
        <p:origin x="801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22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D5487-33F8-EF47-80CA-0FEF63A8CC54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8DFF3E31-09FB-0143-B018-C8969974701E}">
      <dgm:prSet/>
      <dgm:spPr/>
      <dgm:t>
        <a:bodyPr/>
        <a:lstStyle/>
        <a:p>
          <a:r>
            <a:rPr lang="en-GB" b="0" i="0" dirty="0"/>
            <a:t>Join the DS Community</a:t>
          </a:r>
          <a:endParaRPr lang="it-IT" dirty="0"/>
        </a:p>
      </dgm:t>
    </dgm:pt>
    <dgm:pt modelId="{8AA2F7D0-9732-144D-ADF9-97864B7B21C3}" type="parTrans" cxnId="{588EB74C-E70B-0944-AFF0-63584FD38A35}">
      <dgm:prSet/>
      <dgm:spPr/>
      <dgm:t>
        <a:bodyPr/>
        <a:lstStyle/>
        <a:p>
          <a:endParaRPr lang="it-IT"/>
        </a:p>
      </dgm:t>
    </dgm:pt>
    <dgm:pt modelId="{54E1EA2B-428B-0745-BEE9-3A7853355F21}" type="sibTrans" cxnId="{588EB74C-E70B-0944-AFF0-63584FD38A35}">
      <dgm:prSet/>
      <dgm:spPr/>
      <dgm:t>
        <a:bodyPr/>
        <a:lstStyle/>
        <a:p>
          <a:endParaRPr lang="it-IT"/>
        </a:p>
      </dgm:t>
    </dgm:pt>
    <dgm:pt modelId="{CC2CF305-DAC9-AD40-A05E-1FE2FC6F523E}">
      <dgm:prSet/>
      <dgm:spPr/>
      <dgm:t>
        <a:bodyPr/>
        <a:lstStyle/>
        <a:p>
          <a:r>
            <a:rPr lang="it-IT" b="0" i="0"/>
            <a:t>Explore Resources</a:t>
          </a:r>
          <a:endParaRPr lang="it-IT"/>
        </a:p>
      </dgm:t>
    </dgm:pt>
    <dgm:pt modelId="{56E5A66B-CC5F-C043-B61E-BBF616CAB794}" type="parTrans" cxnId="{D3F995D0-160B-1540-97DD-B141749C6CD3}">
      <dgm:prSet/>
      <dgm:spPr/>
      <dgm:t>
        <a:bodyPr/>
        <a:lstStyle/>
        <a:p>
          <a:endParaRPr lang="it-IT"/>
        </a:p>
      </dgm:t>
    </dgm:pt>
    <dgm:pt modelId="{9270ED87-20A9-7746-A754-D7C17A85E493}" type="sibTrans" cxnId="{D3F995D0-160B-1540-97DD-B141749C6CD3}">
      <dgm:prSet/>
      <dgm:spPr/>
      <dgm:t>
        <a:bodyPr/>
        <a:lstStyle/>
        <a:p>
          <a:endParaRPr lang="it-IT"/>
        </a:p>
      </dgm:t>
    </dgm:pt>
    <dgm:pt modelId="{2CB0A67A-A968-8A4A-A661-974AFCAB683D}">
      <dgm:prSet/>
      <dgm:spPr/>
      <dgm:t>
        <a:bodyPr/>
        <a:lstStyle/>
        <a:p>
          <a:pPr>
            <a:spcAft>
              <a:spcPct val="15000"/>
            </a:spcAft>
          </a:pPr>
          <a:endParaRPr lang="it-IT" sz="800" dirty="0"/>
        </a:p>
      </dgm:t>
    </dgm:pt>
    <dgm:pt modelId="{18125C26-D2AE-D548-ABD7-A025E07DAC75}" type="parTrans" cxnId="{FD0643D6-2438-8149-8145-209CECBEBFEE}">
      <dgm:prSet/>
      <dgm:spPr/>
      <dgm:t>
        <a:bodyPr/>
        <a:lstStyle/>
        <a:p>
          <a:endParaRPr lang="it-IT"/>
        </a:p>
      </dgm:t>
    </dgm:pt>
    <dgm:pt modelId="{D42DB1EC-3AAB-0640-8603-69066335130D}" type="sibTrans" cxnId="{FD0643D6-2438-8149-8145-209CECBEBFEE}">
      <dgm:prSet/>
      <dgm:spPr/>
      <dgm:t>
        <a:bodyPr/>
        <a:lstStyle/>
        <a:p>
          <a:endParaRPr lang="it-IT"/>
        </a:p>
      </dgm:t>
    </dgm:pt>
    <dgm:pt modelId="{E2B12B63-A101-1742-A546-A97B61F656ED}">
      <dgm:prSet/>
      <dgm:spPr/>
      <dgm:t>
        <a:bodyPr/>
        <a:lstStyle/>
        <a:p>
          <a:r>
            <a:rPr lang="it-IT" b="0" i="0"/>
            <a:t>Join Projects </a:t>
          </a:r>
          <a:endParaRPr lang="it-IT"/>
        </a:p>
      </dgm:t>
    </dgm:pt>
    <dgm:pt modelId="{971C2E0B-1FAD-5D4E-A80C-2258F69A4BD6}" type="parTrans" cxnId="{BB6E1D42-0566-F044-B4FF-A9968E7E9860}">
      <dgm:prSet/>
      <dgm:spPr/>
      <dgm:t>
        <a:bodyPr/>
        <a:lstStyle/>
        <a:p>
          <a:endParaRPr lang="it-IT"/>
        </a:p>
      </dgm:t>
    </dgm:pt>
    <dgm:pt modelId="{5F142A84-8763-DD4C-97EC-927AC2CF772F}" type="sibTrans" cxnId="{BB6E1D42-0566-F044-B4FF-A9968E7E9860}">
      <dgm:prSet/>
      <dgm:spPr/>
      <dgm:t>
        <a:bodyPr/>
        <a:lstStyle/>
        <a:p>
          <a:endParaRPr lang="it-IT"/>
        </a:p>
      </dgm:t>
    </dgm:pt>
    <dgm:pt modelId="{08D5D405-B57A-834E-9958-45B8B4B594D0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/>
            <a:t>Support the science and engineering of </a:t>
          </a:r>
          <a:r>
            <a:rPr lang="it-IT" sz="900" b="0" i="0" dirty="0" err="1"/>
            <a:t>person-centric</a:t>
          </a:r>
          <a:r>
            <a:rPr lang="it-IT" sz="900" b="0" i="0" dirty="0"/>
            <a:t> data and AI</a:t>
          </a:r>
          <a:endParaRPr lang="it-IT" sz="900" dirty="0"/>
        </a:p>
      </dgm:t>
    </dgm:pt>
    <dgm:pt modelId="{9565FF45-CE63-D047-BEFA-21BE5C6327D5}" type="parTrans" cxnId="{9B517339-B6D6-734A-92D6-8732E3D8D970}">
      <dgm:prSet/>
      <dgm:spPr/>
      <dgm:t>
        <a:bodyPr/>
        <a:lstStyle/>
        <a:p>
          <a:endParaRPr lang="it-IT"/>
        </a:p>
      </dgm:t>
    </dgm:pt>
    <dgm:pt modelId="{AC37B09A-6F8E-FE45-B73A-A14CF06E641A}" type="sibTrans" cxnId="{9B517339-B6D6-734A-92D6-8732E3D8D970}">
      <dgm:prSet/>
      <dgm:spPr/>
      <dgm:t>
        <a:bodyPr/>
        <a:lstStyle/>
        <a:p>
          <a:endParaRPr lang="it-IT"/>
        </a:p>
      </dgm:t>
    </dgm:pt>
    <dgm:pt modelId="{169BFF61-AF75-2340-ABBC-A24E70414F18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 err="1"/>
            <a:t>Participate</a:t>
          </a:r>
          <a:r>
            <a:rPr lang="it-IT" sz="900" b="0" i="0" dirty="0"/>
            <a:t> in the DS community of practice</a:t>
          </a:r>
          <a:endParaRPr lang="it-IT" sz="900" dirty="0"/>
        </a:p>
      </dgm:t>
    </dgm:pt>
    <dgm:pt modelId="{268BC207-B018-5345-B5EF-9550A83C78DC}" type="parTrans" cxnId="{062EA323-A2C4-E846-B26A-6A659CE206E1}">
      <dgm:prSet/>
      <dgm:spPr/>
      <dgm:t>
        <a:bodyPr/>
        <a:lstStyle/>
        <a:p>
          <a:endParaRPr lang="it-IT"/>
        </a:p>
      </dgm:t>
    </dgm:pt>
    <dgm:pt modelId="{40A1128C-F0BB-7C45-84FC-6780289B0BB0}" type="sibTrans" cxnId="{062EA323-A2C4-E846-B26A-6A659CE206E1}">
      <dgm:prSet/>
      <dgm:spPr/>
      <dgm:t>
        <a:bodyPr/>
        <a:lstStyle/>
        <a:p>
          <a:endParaRPr lang="it-IT"/>
        </a:p>
      </dgm:t>
    </dgm:pt>
    <dgm:pt modelId="{6E075F1B-1D40-2542-8386-43915B247C89}">
      <dgm:prSet/>
      <dgm:spPr/>
      <dgm:t>
        <a:bodyPr/>
        <a:lstStyle/>
        <a:p>
          <a:r>
            <a:rPr lang="it-IT" b="0" i="0"/>
            <a:t>Attend courses</a:t>
          </a:r>
          <a:endParaRPr lang="it-IT"/>
        </a:p>
      </dgm:t>
    </dgm:pt>
    <dgm:pt modelId="{F729102A-13C8-C147-A958-D144BBEF1092}" type="parTrans" cxnId="{C450CA55-5B1B-0244-A0A3-FE34987A571A}">
      <dgm:prSet/>
      <dgm:spPr/>
      <dgm:t>
        <a:bodyPr/>
        <a:lstStyle/>
        <a:p>
          <a:endParaRPr lang="it-IT"/>
        </a:p>
      </dgm:t>
    </dgm:pt>
    <dgm:pt modelId="{40493317-E286-E944-8B61-9D196032EF86}" type="sibTrans" cxnId="{C450CA55-5B1B-0244-A0A3-FE34987A571A}">
      <dgm:prSet/>
      <dgm:spPr/>
      <dgm:t>
        <a:bodyPr/>
        <a:lstStyle/>
        <a:p>
          <a:endParaRPr lang="it-IT"/>
        </a:p>
      </dgm:t>
    </dgm:pt>
    <dgm:pt modelId="{EED919DB-32AC-AA4B-A32C-FA3EEF848A85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 err="1"/>
            <a:t>Deepen</a:t>
          </a:r>
          <a:r>
            <a:rPr lang="it-IT" sz="900" b="0" i="0" dirty="0"/>
            <a:t> </a:t>
          </a:r>
          <a:r>
            <a:rPr lang="it-IT" sz="900" b="0" i="0" dirty="0" err="1"/>
            <a:t>your</a:t>
          </a:r>
          <a:r>
            <a:rPr lang="it-IT" sz="900" b="0" i="0" dirty="0"/>
            <a:t> knowledge of </a:t>
          </a:r>
          <a:r>
            <a:rPr lang="it-IT" sz="900" b="0" i="0" dirty="0" err="1"/>
            <a:t>person-centric</a:t>
          </a:r>
          <a:r>
            <a:rPr lang="it-IT" sz="900" b="0" i="0" dirty="0"/>
            <a:t> AI</a:t>
          </a:r>
          <a:endParaRPr lang="it-IT" sz="900" dirty="0"/>
        </a:p>
      </dgm:t>
    </dgm:pt>
    <dgm:pt modelId="{233EBCC5-3600-F94A-8E1B-3072114272DC}" type="parTrans" cxnId="{E470FC48-179B-3B4E-A55D-B6500AFA0D07}">
      <dgm:prSet/>
      <dgm:spPr/>
      <dgm:t>
        <a:bodyPr/>
        <a:lstStyle/>
        <a:p>
          <a:endParaRPr lang="it-IT"/>
        </a:p>
      </dgm:t>
    </dgm:pt>
    <dgm:pt modelId="{3C24F6E8-27EF-B44B-9AE1-BF3D37918205}" type="sibTrans" cxnId="{E470FC48-179B-3B4E-A55D-B6500AFA0D07}">
      <dgm:prSet/>
      <dgm:spPr/>
      <dgm:t>
        <a:bodyPr/>
        <a:lstStyle/>
        <a:p>
          <a:endParaRPr lang="it-IT"/>
        </a:p>
      </dgm:t>
    </dgm:pt>
    <dgm:pt modelId="{84D9C518-15A9-3B4F-A66C-18CAE09B4C2F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 err="1"/>
            <a:t>Earn</a:t>
          </a:r>
          <a:r>
            <a:rPr lang="it-IT" sz="900" b="0" i="0" dirty="0"/>
            <a:t> </a:t>
          </a:r>
          <a:r>
            <a:rPr lang="it-IT" sz="900" b="0" i="0" dirty="0" err="1"/>
            <a:t>university</a:t>
          </a:r>
          <a:r>
            <a:rPr lang="it-IT" sz="900" b="0" i="0" dirty="0"/>
            <a:t> </a:t>
          </a:r>
          <a:r>
            <a:rPr lang="it-IT" sz="900" b="0" i="0" dirty="0" err="1"/>
            <a:t>credits</a:t>
          </a:r>
          <a:endParaRPr lang="it-IT" sz="900" dirty="0"/>
        </a:p>
      </dgm:t>
    </dgm:pt>
    <dgm:pt modelId="{38260959-D9EC-4146-B593-6790B3785922}" type="parTrans" cxnId="{B12D1B5B-2878-F344-B7D2-615DFFFD79CD}">
      <dgm:prSet/>
      <dgm:spPr/>
      <dgm:t>
        <a:bodyPr/>
        <a:lstStyle/>
        <a:p>
          <a:endParaRPr lang="it-IT"/>
        </a:p>
      </dgm:t>
    </dgm:pt>
    <dgm:pt modelId="{8487F168-D396-7444-A618-2E040E4604B2}" type="sibTrans" cxnId="{B12D1B5B-2878-F344-B7D2-615DFFFD79CD}">
      <dgm:prSet/>
      <dgm:spPr/>
      <dgm:t>
        <a:bodyPr/>
        <a:lstStyle/>
        <a:p>
          <a:endParaRPr lang="it-IT"/>
        </a:p>
      </dgm:t>
    </dgm:pt>
    <dgm:pt modelId="{41DA840E-4DAE-4F83-B48E-64E57AE093C8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/>
            <a:t>Navigate </a:t>
          </a:r>
          <a:r>
            <a:rPr lang="it-IT" sz="900" b="0" i="0" dirty="0" err="1"/>
            <a:t>around</a:t>
          </a:r>
          <a:r>
            <a:rPr lang="it-IT" sz="900" b="0" i="0" dirty="0"/>
            <a:t> the DS </a:t>
          </a:r>
          <a:r>
            <a:rPr lang="it-IT" sz="900" b="0" i="0" dirty="0" err="1"/>
            <a:t>portal</a:t>
          </a:r>
          <a:r>
            <a:rPr lang="it-IT" sz="900" b="0" i="0" dirty="0"/>
            <a:t> for </a:t>
          </a:r>
          <a:r>
            <a:rPr lang="it-IT" sz="900" b="0" i="0" dirty="0" err="1"/>
            <a:t>interesting</a:t>
          </a:r>
          <a:r>
            <a:rPr lang="it-IT" sz="900" b="0" i="0" dirty="0"/>
            <a:t> </a:t>
          </a:r>
          <a:r>
            <a:rPr lang="it-IT" sz="900" b="0" i="0" dirty="0" err="1"/>
            <a:t>topics</a:t>
          </a:r>
          <a:endParaRPr lang="it-IT" sz="900" dirty="0"/>
        </a:p>
      </dgm:t>
    </dgm:pt>
    <dgm:pt modelId="{DAE9B09B-9110-41E4-AF64-4E90B35765A1}" type="parTrans" cxnId="{9B5D8415-8376-4880-AEEB-771976863874}">
      <dgm:prSet/>
      <dgm:spPr/>
      <dgm:t>
        <a:bodyPr/>
        <a:lstStyle/>
        <a:p>
          <a:endParaRPr lang="it-IT"/>
        </a:p>
      </dgm:t>
    </dgm:pt>
    <dgm:pt modelId="{22421DB1-42E7-4A69-AF70-BB73E2F7DF99}" type="sibTrans" cxnId="{9B5D8415-8376-4880-AEEB-771976863874}">
      <dgm:prSet/>
      <dgm:spPr/>
      <dgm:t>
        <a:bodyPr/>
        <a:lstStyle/>
        <a:p>
          <a:endParaRPr lang="it-IT"/>
        </a:p>
      </dgm:t>
    </dgm:pt>
    <dgm:pt modelId="{ABBCCF47-2B64-4D57-BDB2-5110C502FE1D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 err="1"/>
            <a:t>Receive</a:t>
          </a:r>
          <a:r>
            <a:rPr lang="it-IT" sz="900" b="0" i="0" dirty="0"/>
            <a:t> community recognition</a:t>
          </a:r>
          <a:endParaRPr lang="it-IT" sz="900" dirty="0"/>
        </a:p>
      </dgm:t>
    </dgm:pt>
    <dgm:pt modelId="{52551680-6743-4EB4-9C4E-1F2D507B92C0}" type="parTrans" cxnId="{02092BC5-C47E-44C9-8A2F-F7AB5AD91422}">
      <dgm:prSet/>
      <dgm:spPr/>
      <dgm:t>
        <a:bodyPr/>
        <a:lstStyle/>
        <a:p>
          <a:endParaRPr lang="it-IT"/>
        </a:p>
      </dgm:t>
    </dgm:pt>
    <dgm:pt modelId="{C00C1475-4230-49CE-9F8D-7031090FD273}" type="sibTrans" cxnId="{02092BC5-C47E-44C9-8A2F-F7AB5AD91422}">
      <dgm:prSet/>
      <dgm:spPr/>
      <dgm:t>
        <a:bodyPr/>
        <a:lstStyle/>
        <a:p>
          <a:endParaRPr lang="it-IT"/>
        </a:p>
      </dgm:t>
    </dgm:pt>
    <dgm:pt modelId="{5852E331-8CA9-4F3D-8811-CB6863418794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/>
            <a:t>Share </a:t>
          </a:r>
          <a:r>
            <a:rPr lang="it-IT" sz="900" b="0" i="0" dirty="0" err="1"/>
            <a:t>ideas</a:t>
          </a:r>
          <a:endParaRPr lang="it-IT" sz="900" dirty="0"/>
        </a:p>
      </dgm:t>
    </dgm:pt>
    <dgm:pt modelId="{F7BB5B70-024B-4911-881B-ABF450914351}" type="parTrans" cxnId="{62337B26-AE61-459C-8BEE-891FE4F10A93}">
      <dgm:prSet/>
      <dgm:spPr/>
      <dgm:t>
        <a:bodyPr/>
        <a:lstStyle/>
        <a:p>
          <a:endParaRPr lang="it-IT"/>
        </a:p>
      </dgm:t>
    </dgm:pt>
    <dgm:pt modelId="{B00F4E42-B3A4-4B1C-9382-4F01D7FF9E24}" type="sibTrans" cxnId="{62337B26-AE61-459C-8BEE-891FE4F10A93}">
      <dgm:prSet/>
      <dgm:spPr/>
      <dgm:t>
        <a:bodyPr/>
        <a:lstStyle/>
        <a:p>
          <a:endParaRPr lang="it-IT"/>
        </a:p>
      </dgm:t>
    </dgm:pt>
    <dgm:pt modelId="{8F158F9B-5012-4DF2-AC31-4D3908D9465A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dirty="0" err="1"/>
            <a:t>Discover</a:t>
          </a:r>
          <a:r>
            <a:rPr lang="it-IT" sz="900" dirty="0"/>
            <a:t> </a:t>
          </a:r>
          <a:r>
            <a:rPr lang="it-IT" sz="900" dirty="0" err="1"/>
            <a:t>what</a:t>
          </a:r>
          <a:r>
            <a:rPr lang="it-IT" sz="900" dirty="0"/>
            <a:t> </a:t>
          </a:r>
          <a:r>
            <a:rPr lang="it-IT" sz="900" dirty="0" err="1"/>
            <a:t>you</a:t>
          </a:r>
          <a:r>
            <a:rPr lang="it-IT" sz="900" dirty="0"/>
            <a:t> </a:t>
          </a:r>
          <a:r>
            <a:rPr lang="it-IT" sz="900" dirty="0" err="1"/>
            <a:t>would</a:t>
          </a:r>
          <a:r>
            <a:rPr lang="it-IT" sz="900" dirty="0"/>
            <a:t> like to know more </a:t>
          </a:r>
          <a:r>
            <a:rPr lang="it-IT" sz="900" dirty="0" err="1"/>
            <a:t>about</a:t>
          </a:r>
          <a:r>
            <a:rPr lang="it-IT" sz="900" dirty="0"/>
            <a:t> </a:t>
          </a:r>
          <a:r>
            <a:rPr lang="it-IT" sz="900" dirty="0" err="1"/>
            <a:t>people</a:t>
          </a:r>
          <a:r>
            <a:rPr lang="it-IT" sz="900" dirty="0"/>
            <a:t>, AI and data</a:t>
          </a:r>
        </a:p>
      </dgm:t>
    </dgm:pt>
    <dgm:pt modelId="{9EA5F91D-F426-4A7C-9178-6B5BF8662033}" type="parTrans" cxnId="{90212A68-77E6-4AFB-9C0F-B76B0CCF3375}">
      <dgm:prSet/>
      <dgm:spPr/>
      <dgm:t>
        <a:bodyPr/>
        <a:lstStyle/>
        <a:p>
          <a:endParaRPr lang="it-IT"/>
        </a:p>
      </dgm:t>
    </dgm:pt>
    <dgm:pt modelId="{DEC30B1B-CC6C-4BEB-A39B-AA54EC45D71C}" type="sibTrans" cxnId="{90212A68-77E6-4AFB-9C0F-B76B0CCF3375}">
      <dgm:prSet/>
      <dgm:spPr/>
      <dgm:t>
        <a:bodyPr/>
        <a:lstStyle/>
        <a:p>
          <a:endParaRPr lang="it-IT"/>
        </a:p>
      </dgm:t>
    </dgm:pt>
    <dgm:pt modelId="{5C81CCD2-0512-4FFF-A29A-0B36106AA37F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 err="1"/>
            <a:t>Acquire</a:t>
          </a:r>
          <a:r>
            <a:rPr lang="it-IT" sz="900" b="0" i="0" dirty="0"/>
            <a:t> new skills </a:t>
          </a:r>
          <a:r>
            <a:rPr lang="it-IT" sz="900" b="0" i="0" dirty="0" err="1"/>
            <a:t>about</a:t>
          </a:r>
          <a:r>
            <a:rPr lang="it-IT" sz="900" b="0" i="0" dirty="0"/>
            <a:t> AI and data</a:t>
          </a:r>
          <a:endParaRPr lang="it-IT" sz="900" dirty="0"/>
        </a:p>
      </dgm:t>
    </dgm:pt>
    <dgm:pt modelId="{0716D25C-6C7C-4C87-BE88-D9655D16843D}" type="parTrans" cxnId="{4BF194C1-BE02-49AE-8D47-A6D1708B02A2}">
      <dgm:prSet/>
      <dgm:spPr/>
      <dgm:t>
        <a:bodyPr/>
        <a:lstStyle/>
        <a:p>
          <a:endParaRPr lang="it-IT"/>
        </a:p>
      </dgm:t>
    </dgm:pt>
    <dgm:pt modelId="{7038873A-9251-432C-8D81-44BB9DDF082F}" type="sibTrans" cxnId="{4BF194C1-BE02-49AE-8D47-A6D1708B02A2}">
      <dgm:prSet/>
      <dgm:spPr/>
      <dgm:t>
        <a:bodyPr/>
        <a:lstStyle/>
        <a:p>
          <a:endParaRPr lang="it-IT"/>
        </a:p>
      </dgm:t>
    </dgm:pt>
    <dgm:pt modelId="{F361CF77-C9C6-4389-A8E0-3680922C06B9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dirty="0"/>
            <a:t>Decide </a:t>
          </a:r>
          <a:r>
            <a:rPr lang="it-IT" sz="900" dirty="0" err="1"/>
            <a:t>which</a:t>
          </a:r>
          <a:r>
            <a:rPr lang="it-IT" sz="900" dirty="0"/>
            <a:t> </a:t>
          </a:r>
          <a:r>
            <a:rPr lang="it-IT" sz="900" dirty="0" err="1"/>
            <a:t>topic</a:t>
          </a:r>
          <a:r>
            <a:rPr lang="it-IT" sz="900" dirty="0"/>
            <a:t> </a:t>
          </a:r>
          <a:r>
            <a:rPr lang="it-IT" sz="900" dirty="0" err="1"/>
            <a:t>you</a:t>
          </a:r>
          <a:r>
            <a:rPr lang="it-IT" sz="900" dirty="0"/>
            <a:t> </a:t>
          </a:r>
          <a:r>
            <a:rPr lang="it-IT" sz="900" dirty="0" err="1"/>
            <a:t>would</a:t>
          </a:r>
          <a:r>
            <a:rPr lang="it-IT" sz="900" dirty="0"/>
            <a:t> like to </a:t>
          </a:r>
          <a:r>
            <a:rPr lang="it-IT" sz="900" dirty="0" err="1"/>
            <a:t>further</a:t>
          </a:r>
          <a:r>
            <a:rPr lang="it-IT" sz="900" dirty="0"/>
            <a:t> </a:t>
          </a:r>
          <a:r>
            <a:rPr lang="it-IT" sz="900" dirty="0" err="1"/>
            <a:t>specialize</a:t>
          </a:r>
          <a:r>
            <a:rPr lang="it-IT" sz="900" dirty="0"/>
            <a:t> </a:t>
          </a:r>
          <a:r>
            <a:rPr lang="it-IT" sz="900" dirty="0" err="1"/>
            <a:t>about</a:t>
          </a:r>
          <a:endParaRPr lang="it-IT" sz="900" dirty="0"/>
        </a:p>
      </dgm:t>
    </dgm:pt>
    <dgm:pt modelId="{AC25F1AF-62E2-4B1A-ADD9-BABCEAE223B9}" type="parTrans" cxnId="{28935CD9-FF56-43BA-AADC-FCE360B05F5D}">
      <dgm:prSet/>
      <dgm:spPr/>
      <dgm:t>
        <a:bodyPr/>
        <a:lstStyle/>
        <a:p>
          <a:endParaRPr lang="it-IT"/>
        </a:p>
      </dgm:t>
    </dgm:pt>
    <dgm:pt modelId="{1C57B4A9-8EB4-4135-AE72-8F8FCE7CA194}" type="sibTrans" cxnId="{28935CD9-FF56-43BA-AADC-FCE360B05F5D}">
      <dgm:prSet/>
      <dgm:spPr/>
      <dgm:t>
        <a:bodyPr/>
        <a:lstStyle/>
        <a:p>
          <a:endParaRPr lang="it-IT"/>
        </a:p>
      </dgm:t>
    </dgm:pt>
    <dgm:pt modelId="{38340DFF-CAC2-4CCA-8AF6-213F91541C44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dirty="0"/>
            <a:t>Go to step one and iterate</a:t>
          </a:r>
        </a:p>
      </dgm:t>
    </dgm:pt>
    <dgm:pt modelId="{ACEBC951-DB60-471E-B263-71D5EF36B3AA}" type="parTrans" cxnId="{8400C03E-5824-4D70-80B7-91C44BB88B1E}">
      <dgm:prSet/>
      <dgm:spPr/>
      <dgm:t>
        <a:bodyPr/>
        <a:lstStyle/>
        <a:p>
          <a:endParaRPr lang="it-IT"/>
        </a:p>
      </dgm:t>
    </dgm:pt>
    <dgm:pt modelId="{51ED7DBB-E254-4CDE-A1B7-955533E88979}" type="sibTrans" cxnId="{8400C03E-5824-4D70-80B7-91C44BB88B1E}">
      <dgm:prSet/>
      <dgm:spPr/>
      <dgm:t>
        <a:bodyPr/>
        <a:lstStyle/>
        <a:p>
          <a:endParaRPr lang="it-IT"/>
        </a:p>
      </dgm:t>
    </dgm:pt>
    <dgm:pt modelId="{9B388F5B-3AD8-4923-8A42-847DA64DB218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dirty="0" err="1"/>
            <a:t>Consider</a:t>
          </a:r>
          <a:r>
            <a:rPr lang="it-IT" sz="900" dirty="0"/>
            <a:t> starting </a:t>
          </a:r>
          <a:r>
            <a:rPr lang="it-IT" sz="900" dirty="0" err="1"/>
            <a:t>your</a:t>
          </a:r>
          <a:r>
            <a:rPr lang="it-IT" sz="900" dirty="0"/>
            <a:t> </a:t>
          </a:r>
          <a:r>
            <a:rPr lang="it-IT" sz="900" dirty="0" err="1"/>
            <a:t>own</a:t>
          </a:r>
          <a:r>
            <a:rPr lang="it-IT" sz="900" dirty="0"/>
            <a:t> project</a:t>
          </a:r>
        </a:p>
      </dgm:t>
    </dgm:pt>
    <dgm:pt modelId="{C4C012A1-DB7F-43AF-9B8B-8A5872E77E2F}" type="parTrans" cxnId="{59F4034F-884A-4253-88F4-74740BF5677B}">
      <dgm:prSet/>
      <dgm:spPr/>
      <dgm:t>
        <a:bodyPr/>
        <a:lstStyle/>
        <a:p>
          <a:endParaRPr lang="it-IT"/>
        </a:p>
      </dgm:t>
    </dgm:pt>
    <dgm:pt modelId="{FF3B5C70-961B-493C-8095-69B4CF3BEC51}" type="sibTrans" cxnId="{59F4034F-884A-4253-88F4-74740BF5677B}">
      <dgm:prSet/>
      <dgm:spPr/>
      <dgm:t>
        <a:bodyPr/>
        <a:lstStyle/>
        <a:p>
          <a:endParaRPr lang="it-IT"/>
        </a:p>
      </dgm:t>
    </dgm:pt>
    <dgm:pt modelId="{B199609A-01DA-40B6-B1B5-B8383330E2C7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/>
            <a:t>Read news and newsletter</a:t>
          </a:r>
          <a:endParaRPr lang="it-IT" sz="900" dirty="0"/>
        </a:p>
      </dgm:t>
    </dgm:pt>
    <dgm:pt modelId="{96B17EF1-A356-4890-B8B9-FCED3A32166F}" type="parTrans" cxnId="{52C6BF16-A932-4F11-91AF-9B25682643CA}">
      <dgm:prSet/>
      <dgm:spPr/>
      <dgm:t>
        <a:bodyPr/>
        <a:lstStyle/>
        <a:p>
          <a:endParaRPr lang="it-IT"/>
        </a:p>
      </dgm:t>
    </dgm:pt>
    <dgm:pt modelId="{0FB8A3FF-F194-4EF2-AA82-E9756CE1B406}" type="sibTrans" cxnId="{52C6BF16-A932-4F11-91AF-9B25682643CA}">
      <dgm:prSet/>
      <dgm:spPr/>
      <dgm:t>
        <a:bodyPr/>
        <a:lstStyle/>
        <a:p>
          <a:endParaRPr lang="it-IT"/>
        </a:p>
      </dgm:t>
    </dgm:pt>
    <dgm:pt modelId="{D5CB5B7C-2C5E-44F9-AD7B-1114587981BD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/>
            <a:t>Read </a:t>
          </a:r>
          <a:r>
            <a:rPr lang="it-IT" sz="900" b="0" i="0" dirty="0" err="1"/>
            <a:t>about</a:t>
          </a:r>
          <a:r>
            <a:rPr lang="it-IT" sz="900" b="0" i="0" dirty="0"/>
            <a:t> AI, data and </a:t>
          </a:r>
          <a:r>
            <a:rPr lang="it-IT" sz="900" b="0" i="0" dirty="0" err="1"/>
            <a:t>DataScientia</a:t>
          </a:r>
          <a:endParaRPr lang="it-IT" sz="900" dirty="0"/>
        </a:p>
      </dgm:t>
    </dgm:pt>
    <dgm:pt modelId="{A334C352-7DCA-40ED-8419-CEAD59026FEC}" type="parTrans" cxnId="{4651ADC6-2337-47A1-9405-9684047E40CD}">
      <dgm:prSet/>
      <dgm:spPr/>
      <dgm:t>
        <a:bodyPr/>
        <a:lstStyle/>
        <a:p>
          <a:endParaRPr lang="it-IT"/>
        </a:p>
      </dgm:t>
    </dgm:pt>
    <dgm:pt modelId="{BD1796BF-8688-4394-A58E-22F36C520E7B}" type="sibTrans" cxnId="{4651ADC6-2337-47A1-9405-9684047E40CD}">
      <dgm:prSet/>
      <dgm:spPr/>
      <dgm:t>
        <a:bodyPr/>
        <a:lstStyle/>
        <a:p>
          <a:endParaRPr lang="it-IT"/>
        </a:p>
      </dgm:t>
    </dgm:pt>
    <dgm:pt modelId="{F68C08BB-D519-4469-B23B-F37421BB38F4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 err="1"/>
            <a:t>Sign</a:t>
          </a:r>
          <a:r>
            <a:rPr lang="it-IT" sz="900" b="0" i="0" dirty="0"/>
            <a:t> up </a:t>
          </a:r>
          <a:r>
            <a:rPr lang="it-IT" sz="900" b="0" i="0"/>
            <a:t>to the DS </a:t>
          </a:r>
          <a:r>
            <a:rPr lang="it-IT" sz="900" b="0" i="0" dirty="0"/>
            <a:t>community</a:t>
          </a:r>
          <a:endParaRPr lang="it-IT" sz="900" dirty="0"/>
        </a:p>
      </dgm:t>
    </dgm:pt>
    <dgm:pt modelId="{AA4A0AE5-F431-426D-BBB2-80CCD99DE500}" type="parTrans" cxnId="{8DB984BA-1311-40F2-A49E-883AA372F269}">
      <dgm:prSet/>
      <dgm:spPr/>
      <dgm:t>
        <a:bodyPr/>
        <a:lstStyle/>
        <a:p>
          <a:endParaRPr lang="it-IT"/>
        </a:p>
      </dgm:t>
    </dgm:pt>
    <dgm:pt modelId="{3B26E5F6-1FC7-4A4C-8F52-70064C1DB533}" type="sibTrans" cxnId="{8DB984BA-1311-40F2-A49E-883AA372F269}">
      <dgm:prSet/>
      <dgm:spPr/>
      <dgm:t>
        <a:bodyPr/>
        <a:lstStyle/>
        <a:p>
          <a:endParaRPr lang="it-IT"/>
        </a:p>
      </dgm:t>
    </dgm:pt>
    <dgm:pt modelId="{4213861A-EA14-4210-B864-13E4A95ABEA2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dirty="0" err="1"/>
            <a:t>Get</a:t>
          </a:r>
          <a:r>
            <a:rPr lang="it-IT" sz="900" dirty="0"/>
            <a:t> </a:t>
          </a:r>
          <a:r>
            <a:rPr lang="it-IT" sz="900" dirty="0" err="1"/>
            <a:t>involved</a:t>
          </a:r>
          <a:r>
            <a:rPr lang="it-IT" sz="900" dirty="0"/>
            <a:t> in the DS community</a:t>
          </a:r>
        </a:p>
      </dgm:t>
    </dgm:pt>
    <dgm:pt modelId="{D4D036AE-0FDF-4B38-869E-502FDD654B99}" type="parTrans" cxnId="{6FA8C3E7-0FAB-49FE-8062-77F158AEECCE}">
      <dgm:prSet/>
      <dgm:spPr/>
      <dgm:t>
        <a:bodyPr/>
        <a:lstStyle/>
        <a:p>
          <a:endParaRPr lang="it-IT"/>
        </a:p>
      </dgm:t>
    </dgm:pt>
    <dgm:pt modelId="{11EF1302-3ADF-4CDD-ADEF-020455D148FB}" type="sibTrans" cxnId="{6FA8C3E7-0FAB-49FE-8062-77F158AEECCE}">
      <dgm:prSet/>
      <dgm:spPr/>
      <dgm:t>
        <a:bodyPr/>
        <a:lstStyle/>
        <a:p>
          <a:endParaRPr lang="it-IT"/>
        </a:p>
      </dgm:t>
    </dgm:pt>
    <dgm:pt modelId="{F0ADB70C-670D-4038-A70F-B1D5E3E2653C}">
      <dgm:prSet/>
      <dgm:spPr/>
      <dgm:t>
        <a:bodyPr/>
        <a:lstStyle/>
        <a:p>
          <a:pPr>
            <a:spcAft>
              <a:spcPts val="600"/>
            </a:spcAft>
          </a:pPr>
          <a:endParaRPr lang="it-IT" sz="800" dirty="0"/>
        </a:p>
      </dgm:t>
    </dgm:pt>
    <dgm:pt modelId="{19F12355-9C46-473A-8565-3A0C8827284E}" type="parTrans" cxnId="{C485CB08-ADEC-4088-898C-CFF1F9455B0A}">
      <dgm:prSet/>
      <dgm:spPr/>
      <dgm:t>
        <a:bodyPr/>
        <a:lstStyle/>
        <a:p>
          <a:endParaRPr lang="it-IT"/>
        </a:p>
      </dgm:t>
    </dgm:pt>
    <dgm:pt modelId="{0B1C742D-7958-4878-B8EB-2E844E58A84D}" type="sibTrans" cxnId="{C485CB08-ADEC-4088-898C-CFF1F9455B0A}">
      <dgm:prSet/>
      <dgm:spPr/>
      <dgm:t>
        <a:bodyPr/>
        <a:lstStyle/>
        <a:p>
          <a:endParaRPr lang="it-IT"/>
        </a:p>
      </dgm:t>
    </dgm:pt>
    <dgm:pt modelId="{28F85A0B-D127-410C-9C17-3B78F297B5E8}">
      <dgm:prSet custT="1"/>
      <dgm:spPr/>
      <dgm:t>
        <a:bodyPr/>
        <a:lstStyle/>
        <a:p>
          <a:pPr>
            <a:spcAft>
              <a:spcPts val="600"/>
            </a:spcAft>
          </a:pPr>
          <a:endParaRPr lang="it-IT" sz="900" dirty="0"/>
        </a:p>
      </dgm:t>
    </dgm:pt>
    <dgm:pt modelId="{1C639C57-C913-474A-8651-59539CE16F71}" type="parTrans" cxnId="{7DA2DB29-BE75-4BFE-84C7-1B64CEB99D28}">
      <dgm:prSet/>
      <dgm:spPr/>
      <dgm:t>
        <a:bodyPr/>
        <a:lstStyle/>
        <a:p>
          <a:endParaRPr lang="it-IT"/>
        </a:p>
      </dgm:t>
    </dgm:pt>
    <dgm:pt modelId="{E6507F2E-37A9-420F-A9F0-3626EDE65B1B}" type="sibTrans" cxnId="{7DA2DB29-BE75-4BFE-84C7-1B64CEB99D28}">
      <dgm:prSet/>
      <dgm:spPr/>
      <dgm:t>
        <a:bodyPr/>
        <a:lstStyle/>
        <a:p>
          <a:endParaRPr lang="it-IT"/>
        </a:p>
      </dgm:t>
    </dgm:pt>
    <dgm:pt modelId="{2ADD8607-3C50-4FCA-9870-F0D149DD3D23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dirty="0" err="1"/>
            <a:t>Maybe</a:t>
          </a:r>
          <a:r>
            <a:rPr lang="it-IT" sz="900" dirty="0"/>
            <a:t> propose </a:t>
          </a:r>
          <a:r>
            <a:rPr lang="it-IT" sz="900" dirty="0" err="1"/>
            <a:t>your</a:t>
          </a:r>
          <a:r>
            <a:rPr lang="it-IT" sz="900" dirty="0"/>
            <a:t> </a:t>
          </a:r>
          <a:r>
            <a:rPr lang="it-IT" sz="900" dirty="0" err="1"/>
            <a:t>own</a:t>
          </a:r>
          <a:r>
            <a:rPr lang="it-IT" sz="900" dirty="0"/>
            <a:t> </a:t>
          </a:r>
          <a:r>
            <a:rPr lang="it-IT" sz="900" dirty="0" err="1"/>
            <a:t>discussion</a:t>
          </a:r>
          <a:r>
            <a:rPr lang="it-IT" sz="900" dirty="0"/>
            <a:t> group</a:t>
          </a:r>
        </a:p>
      </dgm:t>
    </dgm:pt>
    <dgm:pt modelId="{A01D9E9A-6C83-46D7-8083-7D38D47DB7F1}" type="parTrans" cxnId="{23BD839D-9F0D-471D-BB14-BF823DC24780}">
      <dgm:prSet/>
      <dgm:spPr/>
      <dgm:t>
        <a:bodyPr/>
        <a:lstStyle/>
        <a:p>
          <a:endParaRPr lang="it-IT"/>
        </a:p>
      </dgm:t>
    </dgm:pt>
    <dgm:pt modelId="{D091876C-59B8-411F-94A9-3CFAE59690B0}" type="sibTrans" cxnId="{23BD839D-9F0D-471D-BB14-BF823DC24780}">
      <dgm:prSet/>
      <dgm:spPr/>
      <dgm:t>
        <a:bodyPr/>
        <a:lstStyle/>
        <a:p>
          <a:endParaRPr lang="it-IT"/>
        </a:p>
      </dgm:t>
    </dgm:pt>
    <dgm:pt modelId="{0D6A4D55-C1E3-46AC-8301-EA9B1B1CCFDA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dirty="0" err="1"/>
            <a:t>Interact</a:t>
          </a:r>
          <a:r>
            <a:rPr lang="it-IT" sz="900" dirty="0"/>
            <a:t> and </a:t>
          </a:r>
          <a:r>
            <a:rPr lang="it-IT" sz="900" dirty="0" err="1"/>
            <a:t>invite</a:t>
          </a:r>
          <a:r>
            <a:rPr lang="it-IT" sz="900" dirty="0"/>
            <a:t>  </a:t>
          </a:r>
          <a:r>
            <a:rPr lang="it-IT" sz="900" dirty="0" err="1"/>
            <a:t>your</a:t>
          </a:r>
          <a:r>
            <a:rPr lang="it-IT" sz="900" dirty="0"/>
            <a:t> </a:t>
          </a:r>
          <a:r>
            <a:rPr lang="it-IT" sz="900" dirty="0" err="1"/>
            <a:t>colleagues</a:t>
          </a:r>
          <a:r>
            <a:rPr lang="it-IT" sz="900" dirty="0"/>
            <a:t>, </a:t>
          </a:r>
          <a:r>
            <a:rPr lang="it-IT" sz="900" dirty="0" err="1"/>
            <a:t>locally</a:t>
          </a:r>
          <a:endParaRPr lang="it-IT" sz="900" dirty="0"/>
        </a:p>
      </dgm:t>
    </dgm:pt>
    <dgm:pt modelId="{522EFE36-2646-4EE7-807E-F410AE983E6B}" type="parTrans" cxnId="{B82CC664-4594-41FB-A84E-1214576A5BA8}">
      <dgm:prSet/>
      <dgm:spPr/>
      <dgm:t>
        <a:bodyPr/>
        <a:lstStyle/>
        <a:p>
          <a:endParaRPr lang="it-IT"/>
        </a:p>
      </dgm:t>
    </dgm:pt>
    <dgm:pt modelId="{E83A282C-6B06-494C-9D64-AF9EAE202ECC}" type="sibTrans" cxnId="{B82CC664-4594-41FB-A84E-1214576A5BA8}">
      <dgm:prSet/>
      <dgm:spPr/>
      <dgm:t>
        <a:bodyPr/>
        <a:lstStyle/>
        <a:p>
          <a:endParaRPr lang="it-IT"/>
        </a:p>
      </dgm:t>
    </dgm:pt>
    <dgm:pt modelId="{710B0114-4A25-4B2A-A7DE-51EE3827DC4A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dirty="0"/>
            <a:t>Join one or more DS </a:t>
          </a:r>
          <a:r>
            <a:rPr lang="it-IT" sz="900" dirty="0" err="1"/>
            <a:t>discussion</a:t>
          </a:r>
          <a:r>
            <a:rPr lang="it-IT" sz="900" dirty="0"/>
            <a:t> </a:t>
          </a:r>
          <a:r>
            <a:rPr lang="it-IT" sz="900" dirty="0" err="1"/>
            <a:t>groups</a:t>
          </a:r>
          <a:r>
            <a:rPr lang="it-IT" sz="900" dirty="0"/>
            <a:t> worldwide</a:t>
          </a:r>
        </a:p>
      </dgm:t>
    </dgm:pt>
    <dgm:pt modelId="{C6E583E7-FBF6-42DD-958C-C496D71BADA7}" type="parTrans" cxnId="{085FC6C3-AA87-4F30-AD69-CEAA16933133}">
      <dgm:prSet/>
      <dgm:spPr/>
      <dgm:t>
        <a:bodyPr/>
        <a:lstStyle/>
        <a:p>
          <a:endParaRPr lang="it-IT"/>
        </a:p>
      </dgm:t>
    </dgm:pt>
    <dgm:pt modelId="{759B6EFB-89C6-4B24-B541-74E3CED4FD5E}" type="sibTrans" cxnId="{085FC6C3-AA87-4F30-AD69-CEAA16933133}">
      <dgm:prSet/>
      <dgm:spPr/>
      <dgm:t>
        <a:bodyPr/>
        <a:lstStyle/>
        <a:p>
          <a:endParaRPr lang="it-IT"/>
        </a:p>
      </dgm:t>
    </dgm:pt>
    <dgm:pt modelId="{2BFF82C2-3E72-46BF-AA23-48CF232A5D6D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dirty="0" err="1"/>
            <a:t>Consider</a:t>
          </a:r>
          <a:r>
            <a:rPr lang="it-IT" sz="900" dirty="0"/>
            <a:t> </a:t>
          </a:r>
          <a:r>
            <a:rPr lang="it-IT" sz="900" dirty="0" err="1"/>
            <a:t>proposing</a:t>
          </a:r>
          <a:r>
            <a:rPr lang="it-IT" sz="900" dirty="0"/>
            <a:t> a new project </a:t>
          </a:r>
          <a:r>
            <a:rPr lang="it-IT" sz="900" dirty="0" err="1"/>
            <a:t>type</a:t>
          </a:r>
          <a:endParaRPr lang="it-IT" sz="900" dirty="0"/>
        </a:p>
      </dgm:t>
    </dgm:pt>
    <dgm:pt modelId="{5B7BA257-50EB-4650-9274-03156C78C65F}" type="parTrans" cxnId="{B59C84AE-01B6-4F18-B40A-E3C445125946}">
      <dgm:prSet/>
      <dgm:spPr/>
      <dgm:t>
        <a:bodyPr/>
        <a:lstStyle/>
        <a:p>
          <a:endParaRPr lang="it-IT"/>
        </a:p>
      </dgm:t>
    </dgm:pt>
    <dgm:pt modelId="{6C70E15D-D0FF-459B-BBE3-2BDCCC74C089}" type="sibTrans" cxnId="{B59C84AE-01B6-4F18-B40A-E3C445125946}">
      <dgm:prSet/>
      <dgm:spPr/>
      <dgm:t>
        <a:bodyPr/>
        <a:lstStyle/>
        <a:p>
          <a:endParaRPr lang="it-IT"/>
        </a:p>
      </dgm:t>
    </dgm:pt>
    <dgm:pt modelId="{6EDE2EE7-BB99-489E-A6BC-2394A0EAB40B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dirty="0" err="1"/>
            <a:t>Think</a:t>
          </a:r>
          <a:r>
            <a:rPr lang="it-IT" sz="900" dirty="0"/>
            <a:t> </a:t>
          </a:r>
          <a:r>
            <a:rPr lang="it-IT" sz="900" dirty="0" err="1"/>
            <a:t>about</a:t>
          </a:r>
          <a:r>
            <a:rPr lang="it-IT" sz="900" dirty="0"/>
            <a:t> </a:t>
          </a:r>
          <a:r>
            <a:rPr lang="it-IT" sz="900" dirty="0" err="1"/>
            <a:t>how</a:t>
          </a:r>
          <a:r>
            <a:rPr lang="it-IT" sz="900" dirty="0"/>
            <a:t> </a:t>
          </a:r>
          <a:r>
            <a:rPr lang="it-IT" sz="900" dirty="0" err="1"/>
            <a:t>much</a:t>
          </a:r>
          <a:r>
            <a:rPr lang="it-IT" sz="900" dirty="0"/>
            <a:t> </a:t>
          </a:r>
          <a:r>
            <a:rPr lang="it-IT" sz="900" dirty="0" err="1"/>
            <a:t>you</a:t>
          </a:r>
          <a:r>
            <a:rPr lang="it-IT" sz="900" dirty="0"/>
            <a:t> </a:t>
          </a:r>
          <a:r>
            <a:rPr lang="it-IT" sz="900" dirty="0" err="1"/>
            <a:t>really</a:t>
          </a:r>
          <a:r>
            <a:rPr lang="it-IT" sz="900" dirty="0"/>
            <a:t> know </a:t>
          </a:r>
          <a:r>
            <a:rPr lang="it-IT" sz="900" dirty="0" err="1"/>
            <a:t>about</a:t>
          </a:r>
          <a:r>
            <a:rPr lang="it-IT" sz="900" dirty="0"/>
            <a:t> AI, data and </a:t>
          </a:r>
          <a:r>
            <a:rPr lang="it-IT" sz="900" dirty="0" err="1"/>
            <a:t>about</a:t>
          </a:r>
          <a:r>
            <a:rPr lang="it-IT" sz="900" dirty="0"/>
            <a:t> </a:t>
          </a:r>
          <a:r>
            <a:rPr lang="it-IT" sz="900" dirty="0" err="1"/>
            <a:t>they</a:t>
          </a:r>
          <a:r>
            <a:rPr lang="it-IT" sz="900" dirty="0"/>
            <a:t> impact </a:t>
          </a:r>
          <a:r>
            <a:rPr lang="it-IT" sz="900" dirty="0" err="1"/>
            <a:t>your</a:t>
          </a:r>
          <a:r>
            <a:rPr lang="it-IT" sz="900" dirty="0"/>
            <a:t> </a:t>
          </a:r>
          <a:r>
            <a:rPr lang="it-IT" sz="900" dirty="0" err="1"/>
            <a:t>own</a:t>
          </a:r>
          <a:r>
            <a:rPr lang="it-IT" sz="900" dirty="0"/>
            <a:t> life, </a:t>
          </a:r>
          <a:r>
            <a:rPr lang="it-IT" sz="900" dirty="0" err="1"/>
            <a:t>as</a:t>
          </a:r>
          <a:r>
            <a:rPr lang="it-IT" sz="900" dirty="0"/>
            <a:t> </a:t>
          </a:r>
          <a:r>
            <a:rPr lang="it-IT" sz="900" dirty="0" err="1"/>
            <a:t>you</a:t>
          </a:r>
          <a:r>
            <a:rPr lang="it-IT" sz="900" dirty="0"/>
            <a:t> use </a:t>
          </a:r>
          <a:r>
            <a:rPr lang="it-IT" sz="900" dirty="0" err="1"/>
            <a:t>them</a:t>
          </a:r>
          <a:r>
            <a:rPr lang="it-IT" sz="900" dirty="0"/>
            <a:t> – </a:t>
          </a:r>
          <a:r>
            <a:rPr lang="it-IT" sz="900" dirty="0" err="1"/>
            <a:t>possibly</a:t>
          </a:r>
          <a:r>
            <a:rPr lang="it-IT" sz="900" dirty="0"/>
            <a:t> </a:t>
          </a:r>
          <a:r>
            <a:rPr lang="it-IT" sz="900" dirty="0" err="1"/>
            <a:t>unknowingly</a:t>
          </a:r>
          <a:r>
            <a:rPr lang="it-IT" sz="900" dirty="0"/>
            <a:t> - online and on </a:t>
          </a:r>
          <a:r>
            <a:rPr lang="it-IT" sz="900" dirty="0" err="1"/>
            <a:t>your</a:t>
          </a:r>
          <a:r>
            <a:rPr lang="it-IT" sz="900" dirty="0"/>
            <a:t> phone</a:t>
          </a:r>
        </a:p>
      </dgm:t>
    </dgm:pt>
    <dgm:pt modelId="{93349948-C4C3-4561-88A7-E09B2116ACCA}" type="parTrans" cxnId="{32583D22-C7AA-430B-96FC-7306F50D59AD}">
      <dgm:prSet/>
      <dgm:spPr/>
      <dgm:t>
        <a:bodyPr/>
        <a:lstStyle/>
        <a:p>
          <a:endParaRPr lang="it-IT"/>
        </a:p>
      </dgm:t>
    </dgm:pt>
    <dgm:pt modelId="{ED9E3624-83E0-4A6B-8FE3-F606A6054F27}" type="sibTrans" cxnId="{32583D22-C7AA-430B-96FC-7306F50D59AD}">
      <dgm:prSet/>
      <dgm:spPr/>
      <dgm:t>
        <a:bodyPr/>
        <a:lstStyle/>
        <a:p>
          <a:endParaRPr lang="it-IT"/>
        </a:p>
      </dgm:t>
    </dgm:pt>
    <dgm:pt modelId="{94F114B9-AFB2-4EB3-8956-A837B26BFBD4}">
      <dgm:prSet/>
      <dgm:spPr/>
      <dgm:t>
        <a:bodyPr/>
        <a:lstStyle/>
        <a:p>
          <a:pPr>
            <a:spcAft>
              <a:spcPts val="600"/>
            </a:spcAft>
          </a:pPr>
          <a:endParaRPr lang="it-IT" sz="800" dirty="0"/>
        </a:p>
      </dgm:t>
    </dgm:pt>
    <dgm:pt modelId="{0010EB82-8CD9-441E-8F98-CFDF512FC8D4}" type="parTrans" cxnId="{52D9BAAD-6528-4A8C-A99F-F0AF13147488}">
      <dgm:prSet/>
      <dgm:spPr/>
      <dgm:t>
        <a:bodyPr/>
        <a:lstStyle/>
        <a:p>
          <a:endParaRPr lang="it-IT"/>
        </a:p>
      </dgm:t>
    </dgm:pt>
    <dgm:pt modelId="{024A7B41-9D06-459F-8A3D-46E6261C8B3B}" type="sibTrans" cxnId="{52D9BAAD-6528-4A8C-A99F-F0AF13147488}">
      <dgm:prSet/>
      <dgm:spPr/>
      <dgm:t>
        <a:bodyPr/>
        <a:lstStyle/>
        <a:p>
          <a:endParaRPr lang="it-IT"/>
        </a:p>
      </dgm:t>
    </dgm:pt>
    <dgm:pt modelId="{844A1266-7A16-425C-8238-13AF08C419AB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 err="1"/>
            <a:t>Discover</a:t>
          </a:r>
          <a:r>
            <a:rPr lang="it-IT" sz="900" b="0" i="0" dirty="0"/>
            <a:t> projects and </a:t>
          </a:r>
          <a:r>
            <a:rPr lang="it-IT" sz="900" b="0" i="0" dirty="0" err="1"/>
            <a:t>get</a:t>
          </a:r>
          <a:r>
            <a:rPr lang="it-IT" sz="900" b="0" i="0" dirty="0"/>
            <a:t> </a:t>
          </a:r>
          <a:r>
            <a:rPr lang="it-IT" sz="900" b="0" i="0" dirty="0" err="1"/>
            <a:t>inspired</a:t>
          </a:r>
          <a:endParaRPr lang="it-IT" sz="900" dirty="0"/>
        </a:p>
      </dgm:t>
    </dgm:pt>
    <dgm:pt modelId="{ADA3BC6B-AC6C-4A0D-825C-1FEE5397F85F}" type="parTrans" cxnId="{BB180D5C-81AE-401E-9D8B-7BEF2C90F9AE}">
      <dgm:prSet/>
      <dgm:spPr/>
      <dgm:t>
        <a:bodyPr/>
        <a:lstStyle/>
        <a:p>
          <a:endParaRPr lang="it-IT"/>
        </a:p>
      </dgm:t>
    </dgm:pt>
    <dgm:pt modelId="{86DD9EED-8CCD-42A8-BB7D-3907BABECC82}" type="sibTrans" cxnId="{BB180D5C-81AE-401E-9D8B-7BEF2C90F9AE}">
      <dgm:prSet/>
      <dgm:spPr/>
      <dgm:t>
        <a:bodyPr/>
        <a:lstStyle/>
        <a:p>
          <a:endParaRPr lang="it-IT"/>
        </a:p>
      </dgm:t>
    </dgm:pt>
    <dgm:pt modelId="{FB93FDD9-2C39-4402-90D4-5C87E9839A39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 err="1"/>
            <a:t>Publish</a:t>
          </a:r>
          <a:r>
            <a:rPr lang="it-IT" sz="900" b="0" i="0" dirty="0"/>
            <a:t> </a:t>
          </a:r>
          <a:r>
            <a:rPr lang="it-IT" sz="900" b="0" i="0" dirty="0" err="1"/>
            <a:t>your</a:t>
          </a:r>
          <a:r>
            <a:rPr lang="it-IT" sz="900" b="0" i="0" dirty="0"/>
            <a:t> </a:t>
          </a:r>
          <a:r>
            <a:rPr lang="it-IT" sz="900" b="0" i="0" dirty="0" err="1"/>
            <a:t>favourite</a:t>
          </a:r>
          <a:r>
            <a:rPr lang="it-IT" sz="900" b="0" i="0" dirty="0"/>
            <a:t> results and </a:t>
          </a:r>
          <a:r>
            <a:rPr lang="it-IT" sz="900" b="0" i="0" dirty="0" err="1"/>
            <a:t>ideas</a:t>
          </a:r>
          <a:r>
            <a:rPr lang="it-IT" sz="900" b="0" i="0" dirty="0"/>
            <a:t> on </a:t>
          </a:r>
          <a:r>
            <a:rPr lang="it-IT" sz="900" b="0" i="0" dirty="0" err="1"/>
            <a:t>your</a:t>
          </a:r>
          <a:r>
            <a:rPr lang="it-IT" sz="900" b="0" i="0" dirty="0"/>
            <a:t> DS community page</a:t>
          </a:r>
          <a:endParaRPr lang="it-IT" sz="900" dirty="0"/>
        </a:p>
      </dgm:t>
    </dgm:pt>
    <dgm:pt modelId="{EA76EC28-0B83-44A3-AF49-CEC4FEBD2EB2}" type="parTrans" cxnId="{EC2E59EF-54F6-49EC-9E11-5A06ABF004CB}">
      <dgm:prSet/>
      <dgm:spPr/>
      <dgm:t>
        <a:bodyPr/>
        <a:lstStyle/>
        <a:p>
          <a:endParaRPr lang="it-IT"/>
        </a:p>
      </dgm:t>
    </dgm:pt>
    <dgm:pt modelId="{90A3D23B-7D88-49B9-B686-460C8639F200}" type="sibTrans" cxnId="{EC2E59EF-54F6-49EC-9E11-5A06ABF004CB}">
      <dgm:prSet/>
      <dgm:spPr/>
      <dgm:t>
        <a:bodyPr/>
        <a:lstStyle/>
        <a:p>
          <a:endParaRPr lang="it-IT"/>
        </a:p>
      </dgm:t>
    </dgm:pt>
    <dgm:pt modelId="{DB2276E5-9DC8-4390-9CB7-B7F0E74259CB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/>
            <a:t>Build </a:t>
          </a:r>
          <a:r>
            <a:rPr lang="it-IT" sz="900" b="0" i="0" dirty="0" err="1"/>
            <a:t>your</a:t>
          </a:r>
          <a:r>
            <a:rPr lang="it-IT" sz="900" b="0" i="0" dirty="0"/>
            <a:t> </a:t>
          </a:r>
          <a:r>
            <a:rPr lang="it-IT" sz="900" b="0" i="0" dirty="0" err="1"/>
            <a:t>own</a:t>
          </a:r>
          <a:r>
            <a:rPr lang="it-IT" sz="900" b="0" i="0" dirty="0"/>
            <a:t> DS community page</a:t>
          </a:r>
          <a:endParaRPr lang="it-IT" sz="900" dirty="0"/>
        </a:p>
      </dgm:t>
    </dgm:pt>
    <dgm:pt modelId="{DE9B5370-62EA-4428-A264-8424C3517523}" type="parTrans" cxnId="{A099CFD7-4556-4BA6-9710-C526CC9342DC}">
      <dgm:prSet/>
      <dgm:spPr/>
      <dgm:t>
        <a:bodyPr/>
        <a:lstStyle/>
        <a:p>
          <a:endParaRPr lang="it-IT"/>
        </a:p>
      </dgm:t>
    </dgm:pt>
    <dgm:pt modelId="{FC932203-49E4-4350-9ED0-FD5C57AA399F}" type="sibTrans" cxnId="{A099CFD7-4556-4BA6-9710-C526CC9342DC}">
      <dgm:prSet/>
      <dgm:spPr/>
      <dgm:t>
        <a:bodyPr/>
        <a:lstStyle/>
        <a:p>
          <a:endParaRPr lang="it-IT"/>
        </a:p>
      </dgm:t>
    </dgm:pt>
    <dgm:pt modelId="{089E5B85-C0E6-D84B-98D6-CC1B419F17E0}" type="pres">
      <dgm:prSet presAssocID="{817D5487-33F8-EF47-80CA-0FEF63A8CC54}" presName="linearFlow" presStyleCnt="0">
        <dgm:presLayoutVars>
          <dgm:dir/>
          <dgm:animLvl val="lvl"/>
          <dgm:resizeHandles val="exact"/>
        </dgm:presLayoutVars>
      </dgm:prSet>
      <dgm:spPr/>
    </dgm:pt>
    <dgm:pt modelId="{73680E60-2806-9747-9632-D4818DE265DD}" type="pres">
      <dgm:prSet presAssocID="{8DFF3E31-09FB-0143-B018-C8969974701E}" presName="composite" presStyleCnt="0"/>
      <dgm:spPr/>
    </dgm:pt>
    <dgm:pt modelId="{978A3F9C-D0BC-624D-8C54-9F7E24D76878}" type="pres">
      <dgm:prSet presAssocID="{8DFF3E31-09FB-0143-B018-C8969974701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46DB74E-E0AA-C842-B3F9-DB26FBC0DE4E}" type="pres">
      <dgm:prSet presAssocID="{8DFF3E31-09FB-0143-B018-C8969974701E}" presName="parSh" presStyleLbl="node1" presStyleIdx="0" presStyleCnt="4"/>
      <dgm:spPr/>
    </dgm:pt>
    <dgm:pt modelId="{649A16AF-DC32-CD44-AEE3-AB9516BF5917}" type="pres">
      <dgm:prSet presAssocID="{8DFF3E31-09FB-0143-B018-C8969974701E}" presName="desTx" presStyleLbl="fgAcc1" presStyleIdx="0" presStyleCnt="4" custScaleX="118605">
        <dgm:presLayoutVars>
          <dgm:bulletEnabled val="1"/>
        </dgm:presLayoutVars>
      </dgm:prSet>
      <dgm:spPr/>
    </dgm:pt>
    <dgm:pt modelId="{D674359D-B767-5A4C-A0C1-2451D96E61BE}" type="pres">
      <dgm:prSet presAssocID="{54E1EA2B-428B-0745-BEE9-3A7853355F21}" presName="sibTrans" presStyleLbl="sibTrans2D1" presStyleIdx="0" presStyleCnt="3" custLinFactNeighborX="25965" custLinFactNeighborY="1289"/>
      <dgm:spPr/>
    </dgm:pt>
    <dgm:pt modelId="{1787EE2A-ED05-314A-95CB-59453A1364A7}" type="pres">
      <dgm:prSet presAssocID="{54E1EA2B-428B-0745-BEE9-3A7853355F21}" presName="connTx" presStyleLbl="sibTrans2D1" presStyleIdx="0" presStyleCnt="3"/>
      <dgm:spPr/>
    </dgm:pt>
    <dgm:pt modelId="{5E6147C7-79D4-244A-AD02-CA6D7B7552F7}" type="pres">
      <dgm:prSet presAssocID="{CC2CF305-DAC9-AD40-A05E-1FE2FC6F523E}" presName="composite" presStyleCnt="0"/>
      <dgm:spPr/>
    </dgm:pt>
    <dgm:pt modelId="{D3778893-78CB-5245-8EAB-DE9A1465C7B1}" type="pres">
      <dgm:prSet presAssocID="{CC2CF305-DAC9-AD40-A05E-1FE2FC6F523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254753E-A298-8B45-A018-3FE19B52F5C7}" type="pres">
      <dgm:prSet presAssocID="{CC2CF305-DAC9-AD40-A05E-1FE2FC6F523E}" presName="parSh" presStyleLbl="node1" presStyleIdx="1" presStyleCnt="4"/>
      <dgm:spPr/>
    </dgm:pt>
    <dgm:pt modelId="{19AF9973-6FE2-3D4D-ADA5-8BD0ABF51808}" type="pres">
      <dgm:prSet presAssocID="{CC2CF305-DAC9-AD40-A05E-1FE2FC6F523E}" presName="desTx" presStyleLbl="fgAcc1" presStyleIdx="1" presStyleCnt="4" custScaleX="116508">
        <dgm:presLayoutVars>
          <dgm:bulletEnabled val="1"/>
        </dgm:presLayoutVars>
      </dgm:prSet>
      <dgm:spPr/>
    </dgm:pt>
    <dgm:pt modelId="{130A9E1F-334F-4345-A348-FBA93E694E06}" type="pres">
      <dgm:prSet presAssocID="{9270ED87-20A9-7746-A754-D7C17A85E493}" presName="sibTrans" presStyleLbl="sibTrans2D1" presStyleIdx="1" presStyleCnt="3" custLinFactNeighborX="34656" custLinFactNeighborY="3866"/>
      <dgm:spPr/>
    </dgm:pt>
    <dgm:pt modelId="{E3CA0953-E34B-CF4B-A700-B8F545BBF5DB}" type="pres">
      <dgm:prSet presAssocID="{9270ED87-20A9-7746-A754-D7C17A85E493}" presName="connTx" presStyleLbl="sibTrans2D1" presStyleIdx="1" presStyleCnt="3"/>
      <dgm:spPr/>
    </dgm:pt>
    <dgm:pt modelId="{92013267-10F5-9141-9092-85C1B468E24A}" type="pres">
      <dgm:prSet presAssocID="{E2B12B63-A101-1742-A546-A97B61F656ED}" presName="composite" presStyleCnt="0"/>
      <dgm:spPr/>
    </dgm:pt>
    <dgm:pt modelId="{70CDBF90-77B9-E042-A027-3E6B0CFC2637}" type="pres">
      <dgm:prSet presAssocID="{E2B12B63-A101-1742-A546-A97B61F656E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F77C9BB-C0AB-D947-B914-7C64A99B48A8}" type="pres">
      <dgm:prSet presAssocID="{E2B12B63-A101-1742-A546-A97B61F656ED}" presName="parSh" presStyleLbl="node1" presStyleIdx="2" presStyleCnt="4"/>
      <dgm:spPr/>
    </dgm:pt>
    <dgm:pt modelId="{B78738DA-E1DC-2C4E-8DCB-08457CAC0F93}" type="pres">
      <dgm:prSet presAssocID="{E2B12B63-A101-1742-A546-A97B61F656ED}" presName="desTx" presStyleLbl="fgAcc1" presStyleIdx="2" presStyleCnt="4" custScaleX="132390">
        <dgm:presLayoutVars>
          <dgm:bulletEnabled val="1"/>
        </dgm:presLayoutVars>
      </dgm:prSet>
      <dgm:spPr/>
    </dgm:pt>
    <dgm:pt modelId="{62464CC1-18D9-2A45-ADC2-6150BEF90A3B}" type="pres">
      <dgm:prSet presAssocID="{5F142A84-8763-DD4C-97EC-927AC2CF772F}" presName="sibTrans" presStyleLbl="sibTrans2D1" presStyleIdx="2" presStyleCnt="3" custLinFactNeighborX="31514" custLinFactNeighborY="0"/>
      <dgm:spPr/>
    </dgm:pt>
    <dgm:pt modelId="{B888B707-02F0-B44E-AFF0-40AC13D41F76}" type="pres">
      <dgm:prSet presAssocID="{5F142A84-8763-DD4C-97EC-927AC2CF772F}" presName="connTx" presStyleLbl="sibTrans2D1" presStyleIdx="2" presStyleCnt="3"/>
      <dgm:spPr/>
    </dgm:pt>
    <dgm:pt modelId="{9BA355C9-3012-F341-BAC4-627B84630B1B}" type="pres">
      <dgm:prSet presAssocID="{6E075F1B-1D40-2542-8386-43915B247C89}" presName="composite" presStyleCnt="0"/>
      <dgm:spPr/>
    </dgm:pt>
    <dgm:pt modelId="{CD4020B9-04DF-C349-805F-51A98C35D8A6}" type="pres">
      <dgm:prSet presAssocID="{6E075F1B-1D40-2542-8386-43915B247C89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7FE4D65-5AF8-904E-A793-F6E5E9E17C0B}" type="pres">
      <dgm:prSet presAssocID="{6E075F1B-1D40-2542-8386-43915B247C89}" presName="parSh" presStyleLbl="node1" presStyleIdx="3" presStyleCnt="4"/>
      <dgm:spPr/>
    </dgm:pt>
    <dgm:pt modelId="{65682E46-A3FB-1D41-9B44-0193CF793A68}" type="pres">
      <dgm:prSet presAssocID="{6E075F1B-1D40-2542-8386-43915B247C89}" presName="desTx" presStyleLbl="fgAcc1" presStyleIdx="3" presStyleCnt="4">
        <dgm:presLayoutVars>
          <dgm:bulletEnabled val="1"/>
        </dgm:presLayoutVars>
      </dgm:prSet>
      <dgm:spPr/>
    </dgm:pt>
  </dgm:ptLst>
  <dgm:cxnLst>
    <dgm:cxn modelId="{A836AA02-9D18-614A-ADC4-D3218C43DC42}" type="presOf" srcId="{84D9C518-15A9-3B4F-A66C-18CAE09B4C2F}" destId="{65682E46-A3FB-1D41-9B44-0193CF793A68}" srcOrd="0" destOrd="2" presId="urn:microsoft.com/office/officeart/2005/8/layout/process3"/>
    <dgm:cxn modelId="{C485CB08-ADEC-4088-898C-CFF1F9455B0A}" srcId="{E2B12B63-A101-1742-A546-A97B61F656ED}" destId="{F0ADB70C-670D-4038-A70F-B1D5E3E2653C}" srcOrd="0" destOrd="0" parTransId="{19F12355-9C46-473A-8565-3A0C8827284E}" sibTransId="{0B1C742D-7958-4878-B8EB-2E844E58A84D}"/>
    <dgm:cxn modelId="{8057670A-DE46-4126-A2BB-BF6E7C9D23B1}" type="presOf" srcId="{D5CB5B7C-2C5E-44F9-AD7B-1114587981BD}" destId="{649A16AF-DC32-CD44-AEE3-AB9516BF5917}" srcOrd="0" destOrd="5" presId="urn:microsoft.com/office/officeart/2005/8/layout/process3"/>
    <dgm:cxn modelId="{63C01310-D33A-4B15-89A2-2B84C2CCE67A}" type="presOf" srcId="{0D6A4D55-C1E3-46AC-8301-EA9B1B1CCFDA}" destId="{19AF9973-6FE2-3D4D-ADA5-8BD0ABF51808}" srcOrd="0" destOrd="5" presId="urn:microsoft.com/office/officeart/2005/8/layout/process3"/>
    <dgm:cxn modelId="{9B5D8415-8376-4880-AEEB-771976863874}" srcId="{8DFF3E31-09FB-0143-B018-C8969974701E}" destId="{41DA840E-4DAE-4F83-B48E-64E57AE093C8}" srcOrd="3" destOrd="0" parTransId="{DAE9B09B-9110-41E4-AF64-4E90B35765A1}" sibTransId="{22421DB1-42E7-4A69-AF70-BB73E2F7DF99}"/>
    <dgm:cxn modelId="{BF8A9016-ABF3-764D-AD2D-AEA687F9DAB9}" type="presOf" srcId="{169BFF61-AF75-2340-ABBC-A24E70414F18}" destId="{B78738DA-E1DC-2C4E-8DCB-08457CAC0F93}" srcOrd="0" destOrd="2" presId="urn:microsoft.com/office/officeart/2005/8/layout/process3"/>
    <dgm:cxn modelId="{52C6BF16-A932-4F11-91AF-9B25682643CA}" srcId="{8DFF3E31-09FB-0143-B018-C8969974701E}" destId="{B199609A-01DA-40B6-B1B5-B8383330E2C7}" srcOrd="4" destOrd="0" parTransId="{96B17EF1-A356-4890-B8B9-FCED3A32166F}" sibTransId="{0FB8A3FF-F194-4EF2-AA82-E9756CE1B406}"/>
    <dgm:cxn modelId="{E6706719-39E6-FB48-9352-28CFC97603D6}" type="presOf" srcId="{9270ED87-20A9-7746-A754-D7C17A85E493}" destId="{130A9E1F-334F-4345-A348-FBA93E694E06}" srcOrd="0" destOrd="0" presId="urn:microsoft.com/office/officeart/2005/8/layout/process3"/>
    <dgm:cxn modelId="{16C03B21-ADE6-4FDC-9247-3174D5678364}" type="presOf" srcId="{F361CF77-C9C6-4389-A8E0-3680922C06B9}" destId="{65682E46-A3FB-1D41-9B44-0193CF793A68}" srcOrd="0" destOrd="3" presId="urn:microsoft.com/office/officeart/2005/8/layout/process3"/>
    <dgm:cxn modelId="{92F55321-DFB1-45C6-84D5-3F6AE6C51545}" type="presOf" srcId="{9B388F5B-3AD8-4923-8A42-847DA64DB218}" destId="{B78738DA-E1DC-2C4E-8DCB-08457CAC0F93}" srcOrd="0" destOrd="7" presId="urn:microsoft.com/office/officeart/2005/8/layout/process3"/>
    <dgm:cxn modelId="{32583D22-C7AA-430B-96FC-7306F50D59AD}" srcId="{8DFF3E31-09FB-0143-B018-C8969974701E}" destId="{6EDE2EE7-BB99-489E-A6BC-2394A0EAB40B}" srcOrd="6" destOrd="0" parTransId="{93349948-C4C3-4561-88A7-E09B2116ACCA}" sibTransId="{ED9E3624-83E0-4A6B-8FE3-F606A6054F27}"/>
    <dgm:cxn modelId="{B0B22823-1DCE-4086-B1EA-740B51486751}" type="presOf" srcId="{844A1266-7A16-425C-8238-13AF08C419AB}" destId="{19AF9973-6FE2-3D4D-ADA5-8BD0ABF51808}" srcOrd="0" destOrd="6" presId="urn:microsoft.com/office/officeart/2005/8/layout/process3"/>
    <dgm:cxn modelId="{062EA323-A2C4-E846-B26A-6A659CE206E1}" srcId="{E2B12B63-A101-1742-A546-A97B61F656ED}" destId="{169BFF61-AF75-2340-ABBC-A24E70414F18}" srcOrd="2" destOrd="0" parTransId="{268BC207-B018-5345-B5EF-9550A83C78DC}" sibTransId="{40A1128C-F0BB-7C45-84FC-6780289B0BB0}"/>
    <dgm:cxn modelId="{62337B26-AE61-459C-8BEE-891FE4F10A93}" srcId="{E2B12B63-A101-1742-A546-A97B61F656ED}" destId="{5852E331-8CA9-4F3D-8811-CB6863418794}" srcOrd="4" destOrd="0" parTransId="{F7BB5B70-024B-4911-881B-ABF450914351}" sibTransId="{B00F4E42-B3A4-4B1C-9382-4F01D7FF9E24}"/>
    <dgm:cxn modelId="{A2F4D329-B894-4FCC-AF46-19FAE1841A3E}" type="presOf" srcId="{41DA840E-4DAE-4F83-B48E-64E57AE093C8}" destId="{649A16AF-DC32-CD44-AEE3-AB9516BF5917}" srcOrd="0" destOrd="3" presId="urn:microsoft.com/office/officeart/2005/8/layout/process3"/>
    <dgm:cxn modelId="{7DA2DB29-BE75-4BFE-84C7-1B64CEB99D28}" srcId="{6E075F1B-1D40-2542-8386-43915B247C89}" destId="{28F85A0B-D127-410C-9C17-3B78F297B5E8}" srcOrd="0" destOrd="0" parTransId="{1C639C57-C913-474A-8651-59539CE16F71}" sibTransId="{E6507F2E-37A9-420F-A9F0-3626EDE65B1B}"/>
    <dgm:cxn modelId="{AB54892A-2965-4F04-8CDB-206DF3299C01}" type="presOf" srcId="{5C81CCD2-0512-4FFF-A29A-0B36106AA37F}" destId="{B78738DA-E1DC-2C4E-8DCB-08457CAC0F93}" srcOrd="0" destOrd="3" presId="urn:microsoft.com/office/officeart/2005/8/layout/process3"/>
    <dgm:cxn modelId="{23979334-C582-452F-812A-AF2D9F0E7F57}" type="presOf" srcId="{F68C08BB-D519-4469-B23B-F37421BB38F4}" destId="{649A16AF-DC32-CD44-AEE3-AB9516BF5917}" srcOrd="0" destOrd="1" presId="urn:microsoft.com/office/officeart/2005/8/layout/process3"/>
    <dgm:cxn modelId="{B7C9BB38-10B9-0C49-BF91-D7DF3146C328}" type="presOf" srcId="{CC2CF305-DAC9-AD40-A05E-1FE2FC6F523E}" destId="{D3778893-78CB-5245-8EAB-DE9A1465C7B1}" srcOrd="0" destOrd="0" presId="urn:microsoft.com/office/officeart/2005/8/layout/process3"/>
    <dgm:cxn modelId="{9B517339-B6D6-734A-92D6-8732E3D8D970}" srcId="{E2B12B63-A101-1742-A546-A97B61F656ED}" destId="{08D5D405-B57A-834E-9958-45B8B4B594D0}" srcOrd="1" destOrd="0" parTransId="{9565FF45-CE63-D047-BEFA-21BE5C6327D5}" sibTransId="{AC37B09A-6F8E-FE45-B73A-A14CF06E641A}"/>
    <dgm:cxn modelId="{FFC8A63A-ADFF-4C59-8C32-DA0870E0C3CE}" type="presOf" srcId="{DB2276E5-9DC8-4390-9CB7-B7F0E74259CB}" destId="{649A16AF-DC32-CD44-AEE3-AB9516BF5917}" srcOrd="0" destOrd="2" presId="urn:microsoft.com/office/officeart/2005/8/layout/process3"/>
    <dgm:cxn modelId="{8400C03E-5824-4D70-80B7-91C44BB88B1E}" srcId="{6E075F1B-1D40-2542-8386-43915B247C89}" destId="{38340DFF-CAC2-4CCA-8AF6-213F91541C44}" srcOrd="4" destOrd="0" parTransId="{ACEBC951-DB60-471E-B263-71D5EF36B3AA}" sibTransId="{51ED7DBB-E254-4CDE-A1B7-955533E88979}"/>
    <dgm:cxn modelId="{6E4E7E3F-07B4-A641-9804-0D8FBF04BB64}" type="presOf" srcId="{E2B12B63-A101-1742-A546-A97B61F656ED}" destId="{EF77C9BB-C0AB-D947-B914-7C64A99B48A8}" srcOrd="1" destOrd="0" presId="urn:microsoft.com/office/officeart/2005/8/layout/process3"/>
    <dgm:cxn modelId="{B12D1B5B-2878-F344-B7D2-615DFFFD79CD}" srcId="{6E075F1B-1D40-2542-8386-43915B247C89}" destId="{84D9C518-15A9-3B4F-A66C-18CAE09B4C2F}" srcOrd="2" destOrd="0" parTransId="{38260959-D9EC-4146-B593-6790B3785922}" sibTransId="{8487F168-D396-7444-A618-2E040E4604B2}"/>
    <dgm:cxn modelId="{BB180D5C-81AE-401E-9D8B-7BEF2C90F9AE}" srcId="{CC2CF305-DAC9-AD40-A05E-1FE2FC6F523E}" destId="{844A1266-7A16-425C-8238-13AF08C419AB}" srcOrd="6" destOrd="0" parTransId="{ADA3BC6B-AC6C-4A0D-825C-1FEE5397F85F}" sibTransId="{86DD9EED-8CCD-42A8-BB7D-3907BABECC82}"/>
    <dgm:cxn modelId="{65F7C05C-5473-FF44-A764-8B61625F478C}" type="presOf" srcId="{5F142A84-8763-DD4C-97EC-927AC2CF772F}" destId="{B888B707-02F0-B44E-AFF0-40AC13D41F76}" srcOrd="1" destOrd="0" presId="urn:microsoft.com/office/officeart/2005/8/layout/process3"/>
    <dgm:cxn modelId="{BB6E1D42-0566-F044-B4FF-A9968E7E9860}" srcId="{817D5487-33F8-EF47-80CA-0FEF63A8CC54}" destId="{E2B12B63-A101-1742-A546-A97B61F656ED}" srcOrd="2" destOrd="0" parTransId="{971C2E0B-1FAD-5D4E-A80C-2258F69A4BD6}" sibTransId="{5F142A84-8763-DD4C-97EC-927AC2CF772F}"/>
    <dgm:cxn modelId="{B82CC664-4594-41FB-A84E-1214576A5BA8}" srcId="{CC2CF305-DAC9-AD40-A05E-1FE2FC6F523E}" destId="{0D6A4D55-C1E3-46AC-8301-EA9B1B1CCFDA}" srcOrd="5" destOrd="0" parTransId="{522EFE36-2646-4EE7-807E-F410AE983E6B}" sibTransId="{E83A282C-6B06-494C-9D64-AF9EAE202ECC}"/>
    <dgm:cxn modelId="{90212A68-77E6-4AFB-9C0F-B76B0CCF3375}" srcId="{CC2CF305-DAC9-AD40-A05E-1FE2FC6F523E}" destId="{8F158F9B-5012-4DF2-AC31-4D3908D9465A}" srcOrd="3" destOrd="0" parTransId="{9EA5F91D-F426-4A7C-9178-6B5BF8662033}" sibTransId="{DEC30B1B-CC6C-4BEB-A39B-AA54EC45D71C}"/>
    <dgm:cxn modelId="{E470FC48-179B-3B4E-A55D-B6500AFA0D07}" srcId="{6E075F1B-1D40-2542-8386-43915B247C89}" destId="{EED919DB-32AC-AA4B-A32C-FA3EEF848A85}" srcOrd="1" destOrd="0" parTransId="{233EBCC5-3600-F94A-8E1B-3072114272DC}" sibTransId="{3C24F6E8-27EF-B44B-9AE1-BF3D37918205}"/>
    <dgm:cxn modelId="{588EB74C-E70B-0944-AFF0-63584FD38A35}" srcId="{817D5487-33F8-EF47-80CA-0FEF63A8CC54}" destId="{8DFF3E31-09FB-0143-B018-C8969974701E}" srcOrd="0" destOrd="0" parTransId="{8AA2F7D0-9732-144D-ADF9-97864B7B21C3}" sibTransId="{54E1EA2B-428B-0745-BEE9-3A7853355F21}"/>
    <dgm:cxn modelId="{90F5454D-B541-0C4D-8948-86929368511C}" type="presOf" srcId="{08D5D405-B57A-834E-9958-45B8B4B594D0}" destId="{B78738DA-E1DC-2C4E-8DCB-08457CAC0F93}" srcOrd="0" destOrd="1" presId="urn:microsoft.com/office/officeart/2005/8/layout/process3"/>
    <dgm:cxn modelId="{59F4034F-884A-4253-88F4-74740BF5677B}" srcId="{E2B12B63-A101-1742-A546-A97B61F656ED}" destId="{9B388F5B-3AD8-4923-8A42-847DA64DB218}" srcOrd="7" destOrd="0" parTransId="{C4C012A1-DB7F-43AF-9B8B-8A5872E77E2F}" sibTransId="{FF3B5C70-961B-493C-8095-69B4CF3BEC51}"/>
    <dgm:cxn modelId="{BCD3B570-2515-D446-B02D-EB4CFAA63D17}" type="presOf" srcId="{5F142A84-8763-DD4C-97EC-927AC2CF772F}" destId="{62464CC1-18D9-2A45-ADC2-6150BEF90A3B}" srcOrd="0" destOrd="0" presId="urn:microsoft.com/office/officeart/2005/8/layout/process3"/>
    <dgm:cxn modelId="{64D31552-F968-5045-A20C-9B0D78ECA0FE}" type="presOf" srcId="{EED919DB-32AC-AA4B-A32C-FA3EEF848A85}" destId="{65682E46-A3FB-1D41-9B44-0193CF793A68}" srcOrd="0" destOrd="1" presId="urn:microsoft.com/office/officeart/2005/8/layout/process3"/>
    <dgm:cxn modelId="{3D062575-3073-4754-92D7-EB3D30A5A255}" type="presOf" srcId="{2BFF82C2-3E72-46BF-AA23-48CF232A5D6D}" destId="{B78738DA-E1DC-2C4E-8DCB-08457CAC0F93}" srcOrd="0" destOrd="8" presId="urn:microsoft.com/office/officeart/2005/8/layout/process3"/>
    <dgm:cxn modelId="{EC543E75-00C5-4D95-A58D-059757D3951A}" type="presOf" srcId="{94F114B9-AFB2-4EB3-8956-A837B26BFBD4}" destId="{649A16AF-DC32-CD44-AEE3-AB9516BF5917}" srcOrd="0" destOrd="0" presId="urn:microsoft.com/office/officeart/2005/8/layout/process3"/>
    <dgm:cxn modelId="{C450CA55-5B1B-0244-A0A3-FE34987A571A}" srcId="{817D5487-33F8-EF47-80CA-0FEF63A8CC54}" destId="{6E075F1B-1D40-2542-8386-43915B247C89}" srcOrd="3" destOrd="0" parTransId="{F729102A-13C8-C147-A958-D144BBEF1092}" sibTransId="{40493317-E286-E944-8B61-9D196032EF86}"/>
    <dgm:cxn modelId="{DE71247C-083A-6143-ABF1-A350DE0C7E17}" type="presOf" srcId="{9270ED87-20A9-7746-A754-D7C17A85E493}" destId="{E3CA0953-E34B-CF4B-A700-B8F545BBF5DB}" srcOrd="1" destOrd="0" presId="urn:microsoft.com/office/officeart/2005/8/layout/process3"/>
    <dgm:cxn modelId="{96F2487C-BC53-8D47-883C-4E63B21B476B}" type="presOf" srcId="{2CB0A67A-A968-8A4A-A661-974AFCAB683D}" destId="{19AF9973-6FE2-3D4D-ADA5-8BD0ABF51808}" srcOrd="0" destOrd="0" presId="urn:microsoft.com/office/officeart/2005/8/layout/process3"/>
    <dgm:cxn modelId="{C8A0427F-B0E2-435D-A299-6C2D8FA56EAB}" type="presOf" srcId="{4213861A-EA14-4210-B864-13E4A95ABEA2}" destId="{19AF9973-6FE2-3D4D-ADA5-8BD0ABF51808}" srcOrd="0" destOrd="1" presId="urn:microsoft.com/office/officeart/2005/8/layout/process3"/>
    <dgm:cxn modelId="{C2E58F82-A39A-450A-9890-9DBC56948E55}" type="presOf" srcId="{B199609A-01DA-40B6-B1B5-B8383330E2C7}" destId="{649A16AF-DC32-CD44-AEE3-AB9516BF5917}" srcOrd="0" destOrd="4" presId="urn:microsoft.com/office/officeart/2005/8/layout/process3"/>
    <dgm:cxn modelId="{6435CE82-A699-FD4A-877E-EBDFE8B1DF70}" type="presOf" srcId="{6E075F1B-1D40-2542-8386-43915B247C89}" destId="{CD4020B9-04DF-C349-805F-51A98C35D8A6}" srcOrd="0" destOrd="0" presId="urn:microsoft.com/office/officeart/2005/8/layout/process3"/>
    <dgm:cxn modelId="{797B4A83-051E-46B6-8652-2BC6DFA0C91E}" type="presOf" srcId="{F0ADB70C-670D-4038-A70F-B1D5E3E2653C}" destId="{B78738DA-E1DC-2C4E-8DCB-08457CAC0F93}" srcOrd="0" destOrd="0" presId="urn:microsoft.com/office/officeart/2005/8/layout/process3"/>
    <dgm:cxn modelId="{627DFC83-E6A6-0F44-9F28-F6B0514F379F}" type="presOf" srcId="{CC2CF305-DAC9-AD40-A05E-1FE2FC6F523E}" destId="{F254753E-A298-8B45-A018-3FE19B52F5C7}" srcOrd="1" destOrd="0" presId="urn:microsoft.com/office/officeart/2005/8/layout/process3"/>
    <dgm:cxn modelId="{A4047E8C-9C6A-49D5-9945-E13544FF2422}" type="presOf" srcId="{FB93FDD9-2C39-4402-90D4-5C87E9839A39}" destId="{B78738DA-E1DC-2C4E-8DCB-08457CAC0F93}" srcOrd="0" destOrd="5" presId="urn:microsoft.com/office/officeart/2005/8/layout/process3"/>
    <dgm:cxn modelId="{23BD839D-9F0D-471D-BB14-BF823DC24780}" srcId="{CC2CF305-DAC9-AD40-A05E-1FE2FC6F523E}" destId="{2ADD8607-3C50-4FCA-9870-F0D149DD3D23}" srcOrd="4" destOrd="0" parTransId="{A01D9E9A-6C83-46D7-8083-7D38D47DB7F1}" sibTransId="{D091876C-59B8-411F-94A9-3CFAE59690B0}"/>
    <dgm:cxn modelId="{C44EF89E-B8DE-854B-AF66-FA9786991DCE}" type="presOf" srcId="{8DFF3E31-09FB-0143-B018-C8969974701E}" destId="{446DB74E-E0AA-C842-B3F9-DB26FBC0DE4E}" srcOrd="1" destOrd="0" presId="urn:microsoft.com/office/officeart/2005/8/layout/process3"/>
    <dgm:cxn modelId="{C83C1AA1-0CF0-45D9-A9C7-66119B4F32F1}" type="presOf" srcId="{2ADD8607-3C50-4FCA-9870-F0D149DD3D23}" destId="{19AF9973-6FE2-3D4D-ADA5-8BD0ABF51808}" srcOrd="0" destOrd="4" presId="urn:microsoft.com/office/officeart/2005/8/layout/process3"/>
    <dgm:cxn modelId="{3F0FC6A8-5E1C-4C00-ABF0-0AF398D3D92A}" type="presOf" srcId="{38340DFF-CAC2-4CCA-8AF6-213F91541C44}" destId="{65682E46-A3FB-1D41-9B44-0193CF793A68}" srcOrd="0" destOrd="4" presId="urn:microsoft.com/office/officeart/2005/8/layout/process3"/>
    <dgm:cxn modelId="{52D9BAAD-6528-4A8C-A99F-F0AF13147488}" srcId="{8DFF3E31-09FB-0143-B018-C8969974701E}" destId="{94F114B9-AFB2-4EB3-8956-A837B26BFBD4}" srcOrd="0" destOrd="0" parTransId="{0010EB82-8CD9-441E-8F98-CFDF512FC8D4}" sibTransId="{024A7B41-9D06-459F-8A3D-46E6261C8B3B}"/>
    <dgm:cxn modelId="{B59C84AE-01B6-4F18-B40A-E3C445125946}" srcId="{E2B12B63-A101-1742-A546-A97B61F656ED}" destId="{2BFF82C2-3E72-46BF-AA23-48CF232A5D6D}" srcOrd="8" destOrd="0" parTransId="{5B7BA257-50EB-4650-9274-03156C78C65F}" sibTransId="{6C70E15D-D0FF-459B-BBE3-2BDCCC74C089}"/>
    <dgm:cxn modelId="{CE53D5AE-AD11-4F5F-9F26-CA356D94D1EB}" type="presOf" srcId="{5852E331-8CA9-4F3D-8811-CB6863418794}" destId="{B78738DA-E1DC-2C4E-8DCB-08457CAC0F93}" srcOrd="0" destOrd="4" presId="urn:microsoft.com/office/officeart/2005/8/layout/process3"/>
    <dgm:cxn modelId="{8DB984BA-1311-40F2-A49E-883AA372F269}" srcId="{8DFF3E31-09FB-0143-B018-C8969974701E}" destId="{F68C08BB-D519-4469-B23B-F37421BB38F4}" srcOrd="1" destOrd="0" parTransId="{AA4A0AE5-F431-426D-BBB2-80CCD99DE500}" sibTransId="{3B26E5F6-1FC7-4A4C-8F52-70064C1DB533}"/>
    <dgm:cxn modelId="{4BF194C1-BE02-49AE-8D47-A6D1708B02A2}" srcId="{E2B12B63-A101-1742-A546-A97B61F656ED}" destId="{5C81CCD2-0512-4FFF-A29A-0B36106AA37F}" srcOrd="3" destOrd="0" parTransId="{0716D25C-6C7C-4C87-BE88-D9655D16843D}" sibTransId="{7038873A-9251-432C-8D81-44BB9DDF082F}"/>
    <dgm:cxn modelId="{085FC6C3-AA87-4F30-AD69-CEAA16933133}" srcId="{CC2CF305-DAC9-AD40-A05E-1FE2FC6F523E}" destId="{710B0114-4A25-4B2A-A7DE-51EE3827DC4A}" srcOrd="2" destOrd="0" parTransId="{C6E583E7-FBF6-42DD-958C-C496D71BADA7}" sibTransId="{759B6EFB-89C6-4B24-B541-74E3CED4FD5E}"/>
    <dgm:cxn modelId="{02092BC5-C47E-44C9-8A2F-F7AB5AD91422}" srcId="{E2B12B63-A101-1742-A546-A97B61F656ED}" destId="{ABBCCF47-2B64-4D57-BDB2-5110C502FE1D}" srcOrd="6" destOrd="0" parTransId="{52551680-6743-4EB4-9C4E-1F2D507B92C0}" sibTransId="{C00C1475-4230-49CE-9F8D-7031090FD273}"/>
    <dgm:cxn modelId="{4651ADC6-2337-47A1-9405-9684047E40CD}" srcId="{8DFF3E31-09FB-0143-B018-C8969974701E}" destId="{D5CB5B7C-2C5E-44F9-AD7B-1114587981BD}" srcOrd="5" destOrd="0" parTransId="{A334C352-7DCA-40ED-8419-CEAD59026FEC}" sibTransId="{BD1796BF-8688-4394-A58E-22F36C520E7B}"/>
    <dgm:cxn modelId="{E69066C7-4198-A14E-AC65-C06CB9028B97}" type="presOf" srcId="{8DFF3E31-09FB-0143-B018-C8969974701E}" destId="{978A3F9C-D0BC-624D-8C54-9F7E24D76878}" srcOrd="0" destOrd="0" presId="urn:microsoft.com/office/officeart/2005/8/layout/process3"/>
    <dgm:cxn modelId="{4B0548CC-0485-3D44-BB90-3687A8E097E8}" type="presOf" srcId="{54E1EA2B-428B-0745-BEE9-3A7853355F21}" destId="{D674359D-B767-5A4C-A0C1-2451D96E61BE}" srcOrd="0" destOrd="0" presId="urn:microsoft.com/office/officeart/2005/8/layout/process3"/>
    <dgm:cxn modelId="{28059ECE-8950-4876-BEE5-C7FC16145424}" type="presOf" srcId="{6EDE2EE7-BB99-489E-A6BC-2394A0EAB40B}" destId="{649A16AF-DC32-CD44-AEE3-AB9516BF5917}" srcOrd="0" destOrd="6" presId="urn:microsoft.com/office/officeart/2005/8/layout/process3"/>
    <dgm:cxn modelId="{D3F995D0-160B-1540-97DD-B141749C6CD3}" srcId="{817D5487-33F8-EF47-80CA-0FEF63A8CC54}" destId="{CC2CF305-DAC9-AD40-A05E-1FE2FC6F523E}" srcOrd="1" destOrd="0" parTransId="{56E5A66B-CC5F-C043-B61E-BBF616CAB794}" sibTransId="{9270ED87-20A9-7746-A754-D7C17A85E493}"/>
    <dgm:cxn modelId="{BA4D45D1-0D00-4D0B-BC96-130942BF8520}" type="presOf" srcId="{8F158F9B-5012-4DF2-AC31-4D3908D9465A}" destId="{19AF9973-6FE2-3D4D-ADA5-8BD0ABF51808}" srcOrd="0" destOrd="3" presId="urn:microsoft.com/office/officeart/2005/8/layout/process3"/>
    <dgm:cxn modelId="{8A5627D6-E9CA-484A-B62C-4F7A7FD5F1E9}" type="presOf" srcId="{817D5487-33F8-EF47-80CA-0FEF63A8CC54}" destId="{089E5B85-C0E6-D84B-98D6-CC1B419F17E0}" srcOrd="0" destOrd="0" presId="urn:microsoft.com/office/officeart/2005/8/layout/process3"/>
    <dgm:cxn modelId="{FD0643D6-2438-8149-8145-209CECBEBFEE}" srcId="{CC2CF305-DAC9-AD40-A05E-1FE2FC6F523E}" destId="{2CB0A67A-A968-8A4A-A661-974AFCAB683D}" srcOrd="0" destOrd="0" parTransId="{18125C26-D2AE-D548-ABD7-A025E07DAC75}" sibTransId="{D42DB1EC-3AAB-0640-8603-69066335130D}"/>
    <dgm:cxn modelId="{A099CFD7-4556-4BA6-9710-C526CC9342DC}" srcId="{8DFF3E31-09FB-0143-B018-C8969974701E}" destId="{DB2276E5-9DC8-4390-9CB7-B7F0E74259CB}" srcOrd="2" destOrd="0" parTransId="{DE9B5370-62EA-4428-A264-8424C3517523}" sibTransId="{FC932203-49E4-4350-9ED0-FD5C57AA399F}"/>
    <dgm:cxn modelId="{28935CD9-FF56-43BA-AADC-FCE360B05F5D}" srcId="{6E075F1B-1D40-2542-8386-43915B247C89}" destId="{F361CF77-C9C6-4389-A8E0-3680922C06B9}" srcOrd="3" destOrd="0" parTransId="{AC25F1AF-62E2-4B1A-ADD9-BABCEAE223B9}" sibTransId="{1C57B4A9-8EB4-4135-AE72-8F8FCE7CA194}"/>
    <dgm:cxn modelId="{35D1D1E3-6200-4375-87F7-FAC78ACADC77}" type="presOf" srcId="{ABBCCF47-2B64-4D57-BDB2-5110C502FE1D}" destId="{B78738DA-E1DC-2C4E-8DCB-08457CAC0F93}" srcOrd="0" destOrd="6" presId="urn:microsoft.com/office/officeart/2005/8/layout/process3"/>
    <dgm:cxn modelId="{CBC4A6E4-A0CF-6047-A6A8-2FEA5CA2EF5E}" type="presOf" srcId="{E2B12B63-A101-1742-A546-A97B61F656ED}" destId="{70CDBF90-77B9-E042-A027-3E6B0CFC2637}" srcOrd="0" destOrd="0" presId="urn:microsoft.com/office/officeart/2005/8/layout/process3"/>
    <dgm:cxn modelId="{6FA8C3E7-0FAB-49FE-8062-77F158AEECCE}" srcId="{CC2CF305-DAC9-AD40-A05E-1FE2FC6F523E}" destId="{4213861A-EA14-4210-B864-13E4A95ABEA2}" srcOrd="1" destOrd="0" parTransId="{D4D036AE-0FDF-4B38-869E-502FDD654B99}" sibTransId="{11EF1302-3ADF-4CDD-ADEF-020455D148FB}"/>
    <dgm:cxn modelId="{EC2E59EF-54F6-49EC-9E11-5A06ABF004CB}" srcId="{E2B12B63-A101-1742-A546-A97B61F656ED}" destId="{FB93FDD9-2C39-4402-90D4-5C87E9839A39}" srcOrd="5" destOrd="0" parTransId="{EA76EC28-0B83-44A3-AF49-CEC4FEBD2EB2}" sibTransId="{90A3D23B-7D88-49B9-B686-460C8639F200}"/>
    <dgm:cxn modelId="{62B085F1-8650-4440-9993-6A6DCB491DC0}" type="presOf" srcId="{54E1EA2B-428B-0745-BEE9-3A7853355F21}" destId="{1787EE2A-ED05-314A-95CB-59453A1364A7}" srcOrd="1" destOrd="0" presId="urn:microsoft.com/office/officeart/2005/8/layout/process3"/>
    <dgm:cxn modelId="{88FBDFF5-DBA9-5B40-A44C-9AFAA848B5C5}" type="presOf" srcId="{6E075F1B-1D40-2542-8386-43915B247C89}" destId="{B7FE4D65-5AF8-904E-A793-F6E5E9E17C0B}" srcOrd="1" destOrd="0" presId="urn:microsoft.com/office/officeart/2005/8/layout/process3"/>
    <dgm:cxn modelId="{F3AD7CF8-EAFC-4068-BBAD-6B87BE37B1C9}" type="presOf" srcId="{28F85A0B-D127-410C-9C17-3B78F297B5E8}" destId="{65682E46-A3FB-1D41-9B44-0193CF793A68}" srcOrd="0" destOrd="0" presId="urn:microsoft.com/office/officeart/2005/8/layout/process3"/>
    <dgm:cxn modelId="{6F4200FF-AF73-4F80-B3D1-787FD7FA6E1E}" type="presOf" srcId="{710B0114-4A25-4B2A-A7DE-51EE3827DC4A}" destId="{19AF9973-6FE2-3D4D-ADA5-8BD0ABF51808}" srcOrd="0" destOrd="2" presId="urn:microsoft.com/office/officeart/2005/8/layout/process3"/>
    <dgm:cxn modelId="{870A4A13-7987-9045-9859-3F417B431EA0}" type="presParOf" srcId="{089E5B85-C0E6-D84B-98D6-CC1B419F17E0}" destId="{73680E60-2806-9747-9632-D4818DE265DD}" srcOrd="0" destOrd="0" presId="urn:microsoft.com/office/officeart/2005/8/layout/process3"/>
    <dgm:cxn modelId="{5008CCF5-E948-AE4D-93B7-1FA4E15D7B21}" type="presParOf" srcId="{73680E60-2806-9747-9632-D4818DE265DD}" destId="{978A3F9C-D0BC-624D-8C54-9F7E24D76878}" srcOrd="0" destOrd="0" presId="urn:microsoft.com/office/officeart/2005/8/layout/process3"/>
    <dgm:cxn modelId="{84276DE6-293E-F849-98FB-BE256F3EA284}" type="presParOf" srcId="{73680E60-2806-9747-9632-D4818DE265DD}" destId="{446DB74E-E0AA-C842-B3F9-DB26FBC0DE4E}" srcOrd="1" destOrd="0" presId="urn:microsoft.com/office/officeart/2005/8/layout/process3"/>
    <dgm:cxn modelId="{7811A57C-3BDE-334E-BBB5-B0EC21090902}" type="presParOf" srcId="{73680E60-2806-9747-9632-D4818DE265DD}" destId="{649A16AF-DC32-CD44-AEE3-AB9516BF5917}" srcOrd="2" destOrd="0" presId="urn:microsoft.com/office/officeart/2005/8/layout/process3"/>
    <dgm:cxn modelId="{A8F6A957-794B-BA44-A1D3-2F16E3ADC593}" type="presParOf" srcId="{089E5B85-C0E6-D84B-98D6-CC1B419F17E0}" destId="{D674359D-B767-5A4C-A0C1-2451D96E61BE}" srcOrd="1" destOrd="0" presId="urn:microsoft.com/office/officeart/2005/8/layout/process3"/>
    <dgm:cxn modelId="{C54F5807-8CE4-F64A-877C-26EDF6E3D6F4}" type="presParOf" srcId="{D674359D-B767-5A4C-A0C1-2451D96E61BE}" destId="{1787EE2A-ED05-314A-95CB-59453A1364A7}" srcOrd="0" destOrd="0" presId="urn:microsoft.com/office/officeart/2005/8/layout/process3"/>
    <dgm:cxn modelId="{A4560891-FB9B-044F-8271-06BEABA328CD}" type="presParOf" srcId="{089E5B85-C0E6-D84B-98D6-CC1B419F17E0}" destId="{5E6147C7-79D4-244A-AD02-CA6D7B7552F7}" srcOrd="2" destOrd="0" presId="urn:microsoft.com/office/officeart/2005/8/layout/process3"/>
    <dgm:cxn modelId="{6A9558B9-798F-4D44-AE59-9D2A9BADBF3A}" type="presParOf" srcId="{5E6147C7-79D4-244A-AD02-CA6D7B7552F7}" destId="{D3778893-78CB-5245-8EAB-DE9A1465C7B1}" srcOrd="0" destOrd="0" presId="urn:microsoft.com/office/officeart/2005/8/layout/process3"/>
    <dgm:cxn modelId="{929E0B27-463E-724F-9900-E29B1DACEC88}" type="presParOf" srcId="{5E6147C7-79D4-244A-AD02-CA6D7B7552F7}" destId="{F254753E-A298-8B45-A018-3FE19B52F5C7}" srcOrd="1" destOrd="0" presId="urn:microsoft.com/office/officeart/2005/8/layout/process3"/>
    <dgm:cxn modelId="{C678F008-2098-AE43-97D9-0659A0E94D88}" type="presParOf" srcId="{5E6147C7-79D4-244A-AD02-CA6D7B7552F7}" destId="{19AF9973-6FE2-3D4D-ADA5-8BD0ABF51808}" srcOrd="2" destOrd="0" presId="urn:microsoft.com/office/officeart/2005/8/layout/process3"/>
    <dgm:cxn modelId="{6B1DF94C-06C3-E440-A876-0DEEDA0E60ED}" type="presParOf" srcId="{089E5B85-C0E6-D84B-98D6-CC1B419F17E0}" destId="{130A9E1F-334F-4345-A348-FBA93E694E06}" srcOrd="3" destOrd="0" presId="urn:microsoft.com/office/officeart/2005/8/layout/process3"/>
    <dgm:cxn modelId="{BF7522C8-6116-4B4C-BBD4-E0A45F9299E9}" type="presParOf" srcId="{130A9E1F-334F-4345-A348-FBA93E694E06}" destId="{E3CA0953-E34B-CF4B-A700-B8F545BBF5DB}" srcOrd="0" destOrd="0" presId="urn:microsoft.com/office/officeart/2005/8/layout/process3"/>
    <dgm:cxn modelId="{5FF615EB-B38E-0D4B-AEEE-34AB077F61A5}" type="presParOf" srcId="{089E5B85-C0E6-D84B-98D6-CC1B419F17E0}" destId="{92013267-10F5-9141-9092-85C1B468E24A}" srcOrd="4" destOrd="0" presId="urn:microsoft.com/office/officeart/2005/8/layout/process3"/>
    <dgm:cxn modelId="{4A8CF655-E3D4-E546-BCB2-F481DC3E6BB1}" type="presParOf" srcId="{92013267-10F5-9141-9092-85C1B468E24A}" destId="{70CDBF90-77B9-E042-A027-3E6B0CFC2637}" srcOrd="0" destOrd="0" presId="urn:microsoft.com/office/officeart/2005/8/layout/process3"/>
    <dgm:cxn modelId="{80C960EE-5A22-ED46-9FF2-E2A4E58769D4}" type="presParOf" srcId="{92013267-10F5-9141-9092-85C1B468E24A}" destId="{EF77C9BB-C0AB-D947-B914-7C64A99B48A8}" srcOrd="1" destOrd="0" presId="urn:microsoft.com/office/officeart/2005/8/layout/process3"/>
    <dgm:cxn modelId="{BA63B98E-19C8-4444-A382-B13793BA3DDD}" type="presParOf" srcId="{92013267-10F5-9141-9092-85C1B468E24A}" destId="{B78738DA-E1DC-2C4E-8DCB-08457CAC0F93}" srcOrd="2" destOrd="0" presId="urn:microsoft.com/office/officeart/2005/8/layout/process3"/>
    <dgm:cxn modelId="{78AF2619-FDDE-FD44-BDD8-3CC9024801D9}" type="presParOf" srcId="{089E5B85-C0E6-D84B-98D6-CC1B419F17E0}" destId="{62464CC1-18D9-2A45-ADC2-6150BEF90A3B}" srcOrd="5" destOrd="0" presId="urn:microsoft.com/office/officeart/2005/8/layout/process3"/>
    <dgm:cxn modelId="{911DD4D2-C20C-0747-91E7-572A2D3F6719}" type="presParOf" srcId="{62464CC1-18D9-2A45-ADC2-6150BEF90A3B}" destId="{B888B707-02F0-B44E-AFF0-40AC13D41F76}" srcOrd="0" destOrd="0" presId="urn:microsoft.com/office/officeart/2005/8/layout/process3"/>
    <dgm:cxn modelId="{E8B75836-E819-EB45-BD29-4B94F97B52BD}" type="presParOf" srcId="{089E5B85-C0E6-D84B-98D6-CC1B419F17E0}" destId="{9BA355C9-3012-F341-BAC4-627B84630B1B}" srcOrd="6" destOrd="0" presId="urn:microsoft.com/office/officeart/2005/8/layout/process3"/>
    <dgm:cxn modelId="{8D46EBA7-E673-B848-9449-2F4CBF6C8E17}" type="presParOf" srcId="{9BA355C9-3012-F341-BAC4-627B84630B1B}" destId="{CD4020B9-04DF-C349-805F-51A98C35D8A6}" srcOrd="0" destOrd="0" presId="urn:microsoft.com/office/officeart/2005/8/layout/process3"/>
    <dgm:cxn modelId="{C9E6B2AB-71A2-0D41-95FA-55310FDF999C}" type="presParOf" srcId="{9BA355C9-3012-F341-BAC4-627B84630B1B}" destId="{B7FE4D65-5AF8-904E-A793-F6E5E9E17C0B}" srcOrd="1" destOrd="0" presId="urn:microsoft.com/office/officeart/2005/8/layout/process3"/>
    <dgm:cxn modelId="{31A7B0EE-626B-ED4C-B132-F1171C42FEB8}" type="presParOf" srcId="{9BA355C9-3012-F341-BAC4-627B84630B1B}" destId="{65682E46-A3FB-1D41-9B44-0193CF793A6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57F30A-617A-1F4A-B3F2-745FB4E6F999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E966195C-6EBA-A14D-8099-D3B22001C06B}">
      <dgm:prSet/>
      <dgm:spPr/>
      <dgm:t>
        <a:bodyPr/>
        <a:lstStyle/>
        <a:p>
          <a:r>
            <a:rPr lang="en-GB" b="0" i="0"/>
            <a:t>START</a:t>
          </a:r>
          <a:endParaRPr lang="it-IT" dirty="0"/>
        </a:p>
      </dgm:t>
    </dgm:pt>
    <dgm:pt modelId="{96E6350A-5BC2-0043-B73B-53AC9F5654D1}" type="parTrans" cxnId="{07A2D31D-67D8-0443-9933-0628F3651C14}">
      <dgm:prSet/>
      <dgm:spPr/>
      <dgm:t>
        <a:bodyPr/>
        <a:lstStyle/>
        <a:p>
          <a:endParaRPr lang="it-IT"/>
        </a:p>
      </dgm:t>
    </dgm:pt>
    <dgm:pt modelId="{48E4B685-B277-D946-93BF-B99299518DEE}" type="sibTrans" cxnId="{07A2D31D-67D8-0443-9933-0628F3651C14}">
      <dgm:prSet/>
      <dgm:spPr/>
      <dgm:t>
        <a:bodyPr/>
        <a:lstStyle/>
        <a:p>
          <a:endParaRPr lang="it-IT"/>
        </a:p>
      </dgm:t>
    </dgm:pt>
    <dgm:pt modelId="{893B37DF-3B41-B34D-87F0-A005E1AB607A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dirty="0"/>
            <a:t>Use the DS online </a:t>
          </a:r>
          <a:r>
            <a:rPr lang="it-IT" sz="900" dirty="0" err="1"/>
            <a:t>material</a:t>
          </a:r>
          <a:r>
            <a:rPr lang="it-IT" sz="900" dirty="0"/>
            <a:t> to know more </a:t>
          </a:r>
          <a:r>
            <a:rPr lang="it-IT" sz="900" dirty="0" err="1"/>
            <a:t>about</a:t>
          </a:r>
          <a:r>
            <a:rPr lang="it-IT" sz="900" dirty="0"/>
            <a:t> the DS Community</a:t>
          </a:r>
        </a:p>
      </dgm:t>
    </dgm:pt>
    <dgm:pt modelId="{CDE8A28D-76A2-2A4E-A40D-1BA183E71908}" type="parTrans" cxnId="{9AB62F7F-116E-3444-953C-97CAA8425DB6}">
      <dgm:prSet/>
      <dgm:spPr/>
      <dgm:t>
        <a:bodyPr/>
        <a:lstStyle/>
        <a:p>
          <a:endParaRPr lang="it-IT"/>
        </a:p>
      </dgm:t>
    </dgm:pt>
    <dgm:pt modelId="{11B83279-A572-6E4B-9CA0-E60F6EF2F321}" type="sibTrans" cxnId="{9AB62F7F-116E-3444-953C-97CAA8425DB6}">
      <dgm:prSet/>
      <dgm:spPr/>
      <dgm:t>
        <a:bodyPr/>
        <a:lstStyle/>
        <a:p>
          <a:endParaRPr lang="it-IT"/>
        </a:p>
      </dgm:t>
    </dgm:pt>
    <dgm:pt modelId="{88CB2A2F-5003-8342-A4AB-B0437C08E683}">
      <dgm:prSet/>
      <dgm:spPr/>
      <dgm:t>
        <a:bodyPr/>
        <a:lstStyle/>
        <a:p>
          <a:r>
            <a:rPr lang="en-GB" b="0" i="0"/>
            <a:t>INCUBATION</a:t>
          </a:r>
          <a:endParaRPr lang="it-IT"/>
        </a:p>
      </dgm:t>
    </dgm:pt>
    <dgm:pt modelId="{494CFBD8-5B3E-B044-B852-DDFB8C179C5C}" type="parTrans" cxnId="{EE0C8AAF-D8A4-FD46-A8CC-0B4D250F4599}">
      <dgm:prSet/>
      <dgm:spPr/>
      <dgm:t>
        <a:bodyPr/>
        <a:lstStyle/>
        <a:p>
          <a:endParaRPr lang="it-IT"/>
        </a:p>
      </dgm:t>
    </dgm:pt>
    <dgm:pt modelId="{ED3A9D4D-EBFF-114E-A3CB-F531F9E146A4}" type="sibTrans" cxnId="{EE0C8AAF-D8A4-FD46-A8CC-0B4D250F4599}">
      <dgm:prSet/>
      <dgm:spPr/>
      <dgm:t>
        <a:bodyPr/>
        <a:lstStyle/>
        <a:p>
          <a:endParaRPr lang="it-IT"/>
        </a:p>
      </dgm:t>
    </dgm:pt>
    <dgm:pt modelId="{756155AF-55E0-0147-9ABF-F54AD343D0CC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GB" sz="900" b="0" i="0" dirty="0"/>
            <a:t>Select the area(s) which are closer to your interests in education, research and innovation</a:t>
          </a:r>
          <a:endParaRPr lang="it-IT" sz="900" dirty="0"/>
        </a:p>
      </dgm:t>
    </dgm:pt>
    <dgm:pt modelId="{0403AA14-164C-B945-A65A-EF3A63371745}" type="parTrans" cxnId="{D4B74E12-5B53-2F47-9C2A-0F65C7C37187}">
      <dgm:prSet/>
      <dgm:spPr/>
      <dgm:t>
        <a:bodyPr/>
        <a:lstStyle/>
        <a:p>
          <a:endParaRPr lang="it-IT"/>
        </a:p>
      </dgm:t>
    </dgm:pt>
    <dgm:pt modelId="{6C801B04-804C-C541-9DD9-E42B9DD811ED}" type="sibTrans" cxnId="{D4B74E12-5B53-2F47-9C2A-0F65C7C37187}">
      <dgm:prSet/>
      <dgm:spPr/>
      <dgm:t>
        <a:bodyPr/>
        <a:lstStyle/>
        <a:p>
          <a:endParaRPr lang="it-IT"/>
        </a:p>
      </dgm:t>
    </dgm:pt>
    <dgm:pt modelId="{37344E0C-305E-8E4C-B30A-5099E1CE91AB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GB" sz="900" b="0" i="0" dirty="0"/>
            <a:t>Run projects and involve local participants (e.g. 1K people subscribed to the DS Community)</a:t>
          </a:r>
          <a:endParaRPr lang="it-IT" sz="900" dirty="0"/>
        </a:p>
      </dgm:t>
    </dgm:pt>
    <dgm:pt modelId="{40F6ED81-1581-9643-8956-6EB8A9A2E99D}" type="parTrans" cxnId="{ED8B0988-4D5F-8A45-AEE0-99929080F6D4}">
      <dgm:prSet/>
      <dgm:spPr/>
      <dgm:t>
        <a:bodyPr/>
        <a:lstStyle/>
        <a:p>
          <a:endParaRPr lang="it-IT"/>
        </a:p>
      </dgm:t>
    </dgm:pt>
    <dgm:pt modelId="{0E9F631B-9C9E-8D4D-86E1-55A867418BE3}" type="sibTrans" cxnId="{ED8B0988-4D5F-8A45-AEE0-99929080F6D4}">
      <dgm:prSet/>
      <dgm:spPr/>
      <dgm:t>
        <a:bodyPr/>
        <a:lstStyle/>
        <a:p>
          <a:endParaRPr lang="it-IT"/>
        </a:p>
      </dgm:t>
    </dgm:pt>
    <dgm:pt modelId="{DAF83D5F-1D9C-7740-B046-2BD237925EEC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GB" sz="900" b="0" i="0" dirty="0"/>
            <a:t>Share data, software and systems</a:t>
          </a:r>
          <a:endParaRPr lang="it-IT" sz="900" dirty="0"/>
        </a:p>
      </dgm:t>
    </dgm:pt>
    <dgm:pt modelId="{18DF4649-0979-554F-9E5B-26AA46895620}" type="parTrans" cxnId="{560D4078-6AA2-9442-BF22-5CAEC7C8FEE3}">
      <dgm:prSet/>
      <dgm:spPr/>
      <dgm:t>
        <a:bodyPr/>
        <a:lstStyle/>
        <a:p>
          <a:endParaRPr lang="it-IT"/>
        </a:p>
      </dgm:t>
    </dgm:pt>
    <dgm:pt modelId="{A60D34B9-AAD6-8946-814F-917B30563337}" type="sibTrans" cxnId="{560D4078-6AA2-9442-BF22-5CAEC7C8FEE3}">
      <dgm:prSet/>
      <dgm:spPr/>
      <dgm:t>
        <a:bodyPr/>
        <a:lstStyle/>
        <a:p>
          <a:endParaRPr lang="it-IT"/>
        </a:p>
      </dgm:t>
    </dgm:pt>
    <dgm:pt modelId="{C33CC438-0734-6F47-B024-795A617B2FCA}">
      <dgm:prSet/>
      <dgm:spPr/>
      <dgm:t>
        <a:bodyPr/>
        <a:lstStyle/>
        <a:p>
          <a:r>
            <a:rPr lang="en-GB" b="0" i="0"/>
            <a:t>INDEPENDENT OPERATION</a:t>
          </a:r>
          <a:endParaRPr lang="it-IT"/>
        </a:p>
      </dgm:t>
    </dgm:pt>
    <dgm:pt modelId="{75110A23-9CFA-D044-96F4-E5B4931B23B4}" type="parTrans" cxnId="{7E9301CB-4FF9-774E-9185-B0DE0086D760}">
      <dgm:prSet/>
      <dgm:spPr/>
      <dgm:t>
        <a:bodyPr/>
        <a:lstStyle/>
        <a:p>
          <a:endParaRPr lang="it-IT"/>
        </a:p>
      </dgm:t>
    </dgm:pt>
    <dgm:pt modelId="{741C5DEE-F8C9-FA45-B8E0-FE8B96C8799A}" type="sibTrans" cxnId="{7E9301CB-4FF9-774E-9185-B0DE0086D760}">
      <dgm:prSet/>
      <dgm:spPr/>
      <dgm:t>
        <a:bodyPr/>
        <a:lstStyle/>
        <a:p>
          <a:endParaRPr lang="it-IT"/>
        </a:p>
      </dgm:t>
    </dgm:pt>
    <dgm:pt modelId="{84C543F4-B538-BC49-8093-D56877265CDE}">
      <dgm:prSet/>
      <dgm:spPr/>
      <dgm:t>
        <a:bodyPr/>
        <a:lstStyle/>
        <a:p>
          <a:pPr>
            <a:spcAft>
              <a:spcPts val="600"/>
            </a:spcAft>
          </a:pPr>
          <a:r>
            <a:rPr lang="en-GB" sz="900" b="0" i="0" dirty="0"/>
            <a:t>Incorporate and manage DS platforms (e.g., LKC website and </a:t>
          </a:r>
          <a:r>
            <a:rPr lang="en-GB" sz="900" b="0" i="0" dirty="0" err="1"/>
            <a:t>LiveLanguage</a:t>
          </a:r>
          <a:r>
            <a:rPr lang="en-GB" sz="900" b="0" i="0" dirty="0"/>
            <a:t> </a:t>
          </a:r>
          <a:r>
            <a:rPr lang="en-GB" sz="900" b="0" i="0" dirty="0" err="1"/>
            <a:t>Catalog</a:t>
          </a:r>
          <a:r>
            <a:rPr lang="en-GB" sz="900" b="0" i="0" dirty="0"/>
            <a:t>)</a:t>
          </a:r>
          <a:endParaRPr lang="it-IT" sz="900" dirty="0"/>
        </a:p>
      </dgm:t>
    </dgm:pt>
    <dgm:pt modelId="{2E13937C-7473-344B-A27D-9E2E2777716E}" type="parTrans" cxnId="{B41C7DFE-821A-634E-9BE6-2BD1AF9CDFA7}">
      <dgm:prSet/>
      <dgm:spPr/>
      <dgm:t>
        <a:bodyPr/>
        <a:lstStyle/>
        <a:p>
          <a:endParaRPr lang="it-IT"/>
        </a:p>
      </dgm:t>
    </dgm:pt>
    <dgm:pt modelId="{24F594FA-50A2-804E-BA1C-96896622B667}" type="sibTrans" cxnId="{B41C7DFE-821A-634E-9BE6-2BD1AF9CDFA7}">
      <dgm:prSet/>
      <dgm:spPr/>
      <dgm:t>
        <a:bodyPr/>
        <a:lstStyle/>
        <a:p>
          <a:endParaRPr lang="it-IT"/>
        </a:p>
      </dgm:t>
    </dgm:pt>
    <dgm:pt modelId="{626769B5-4D8C-0B40-9146-C97F9AEEF9BE}">
      <dgm:prSet/>
      <dgm:spPr/>
      <dgm:t>
        <a:bodyPr/>
        <a:lstStyle/>
        <a:p>
          <a:pPr>
            <a:spcAft>
              <a:spcPts val="600"/>
            </a:spcAft>
          </a:pPr>
          <a:r>
            <a:rPr lang="en-GB" sz="900" b="0" i="0" dirty="0"/>
            <a:t>Activate  one or more projects (e.g., tasks in languages or personal data) in Education, or research or innovation, alone or  in collaboration with the other DS partners</a:t>
          </a:r>
          <a:endParaRPr lang="it-IT" sz="900" dirty="0"/>
        </a:p>
      </dgm:t>
    </dgm:pt>
    <dgm:pt modelId="{6CD1CBBD-F645-7145-A9C3-E2D3300DC808}" type="parTrans" cxnId="{EBE1F71A-FEEB-5B41-9857-79BD95A89C71}">
      <dgm:prSet/>
      <dgm:spPr/>
      <dgm:t>
        <a:bodyPr/>
        <a:lstStyle/>
        <a:p>
          <a:endParaRPr lang="it-IT"/>
        </a:p>
      </dgm:t>
    </dgm:pt>
    <dgm:pt modelId="{0AA40CFA-412A-3743-9C53-ABC668DDD290}" type="sibTrans" cxnId="{EBE1F71A-FEEB-5B41-9857-79BD95A89C71}">
      <dgm:prSet/>
      <dgm:spPr/>
      <dgm:t>
        <a:bodyPr/>
        <a:lstStyle/>
        <a:p>
          <a:endParaRPr lang="it-IT"/>
        </a:p>
      </dgm:t>
    </dgm:pt>
    <dgm:pt modelId="{B81D264C-308C-654A-83B1-BBA4A283D3D2}">
      <dgm:prSet/>
      <dgm:spPr/>
      <dgm:t>
        <a:bodyPr/>
        <a:lstStyle/>
        <a:p>
          <a:pPr>
            <a:spcAft>
              <a:spcPts val="600"/>
            </a:spcAft>
          </a:pPr>
          <a:r>
            <a:rPr lang="it-IT" sz="900" dirty="0"/>
            <a:t>Create </a:t>
          </a:r>
          <a:r>
            <a:rPr lang="it-IT" sz="900" dirty="0" err="1"/>
            <a:t>your</a:t>
          </a:r>
          <a:r>
            <a:rPr lang="it-IT" sz="900" dirty="0"/>
            <a:t> </a:t>
          </a:r>
          <a:r>
            <a:rPr lang="it-IT" sz="900" dirty="0" err="1"/>
            <a:t>own</a:t>
          </a:r>
          <a:r>
            <a:rPr lang="it-IT" sz="900" dirty="0"/>
            <a:t> </a:t>
          </a:r>
          <a:r>
            <a:rPr lang="it-IT" sz="900" dirty="0" err="1"/>
            <a:t>local</a:t>
          </a:r>
          <a:r>
            <a:rPr lang="it-IT" sz="900" dirty="0"/>
            <a:t> DS </a:t>
          </a:r>
          <a:r>
            <a:rPr lang="it-IT" sz="900" dirty="0" err="1"/>
            <a:t>node</a:t>
          </a:r>
          <a:endParaRPr lang="it-IT" sz="900" dirty="0"/>
        </a:p>
      </dgm:t>
    </dgm:pt>
    <dgm:pt modelId="{D26A7E88-177E-4F4B-A436-ABF0091160B4}" type="parTrans" cxnId="{ECA23EE8-0ADE-214A-A783-5BFE7FBE206C}">
      <dgm:prSet/>
      <dgm:spPr/>
      <dgm:t>
        <a:bodyPr/>
        <a:lstStyle/>
        <a:p>
          <a:endParaRPr lang="it-IT"/>
        </a:p>
      </dgm:t>
    </dgm:pt>
    <dgm:pt modelId="{C5005420-C075-7942-9A91-379A8FAC11B8}" type="sibTrans" cxnId="{ECA23EE8-0ADE-214A-A783-5BFE7FBE206C}">
      <dgm:prSet/>
      <dgm:spPr/>
      <dgm:t>
        <a:bodyPr/>
        <a:lstStyle/>
        <a:p>
          <a:endParaRPr lang="it-IT"/>
        </a:p>
      </dgm:t>
    </dgm:pt>
    <dgm:pt modelId="{2D519375-4E1A-4664-BE60-366B5E6A25ED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GB" sz="900" b="0" i="0" dirty="0"/>
            <a:t>Sign the DS Memorandum of Understanding (MoU)</a:t>
          </a:r>
          <a:endParaRPr lang="it-IT" sz="900" dirty="0"/>
        </a:p>
      </dgm:t>
    </dgm:pt>
    <dgm:pt modelId="{018D0A42-D125-4309-BC34-E7576CF31583}" type="parTrans" cxnId="{2E29FD44-B0B7-465A-B995-8C823D2673C8}">
      <dgm:prSet/>
      <dgm:spPr/>
      <dgm:t>
        <a:bodyPr/>
        <a:lstStyle/>
        <a:p>
          <a:endParaRPr lang="it-IT"/>
        </a:p>
      </dgm:t>
    </dgm:pt>
    <dgm:pt modelId="{7D0A2C52-B46C-448A-83C5-7E77639E40F7}" type="sibTrans" cxnId="{2E29FD44-B0B7-465A-B995-8C823D2673C8}">
      <dgm:prSet/>
      <dgm:spPr/>
      <dgm:t>
        <a:bodyPr/>
        <a:lstStyle/>
        <a:p>
          <a:endParaRPr lang="it-IT"/>
        </a:p>
      </dgm:t>
    </dgm:pt>
    <dgm:pt modelId="{3CDC40E6-74B6-4080-BC37-AA65FE7B8BD1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GB" sz="900" b="0" i="0" dirty="0"/>
            <a:t>Get involved in partner-level discussion groups</a:t>
          </a:r>
          <a:endParaRPr lang="it-IT" sz="900" dirty="0"/>
        </a:p>
      </dgm:t>
    </dgm:pt>
    <dgm:pt modelId="{9A48858F-88EB-4CDF-AB8D-9A0AE67A4272}" type="parTrans" cxnId="{C1A4CFA0-0EC6-4840-9155-18C3CD59C6FE}">
      <dgm:prSet/>
      <dgm:spPr/>
      <dgm:t>
        <a:bodyPr/>
        <a:lstStyle/>
        <a:p>
          <a:endParaRPr lang="it-IT"/>
        </a:p>
      </dgm:t>
    </dgm:pt>
    <dgm:pt modelId="{38E53F47-C28F-4B61-9B3D-550D330FD661}" type="sibTrans" cxnId="{C1A4CFA0-0EC6-4840-9155-18C3CD59C6FE}">
      <dgm:prSet/>
      <dgm:spPr/>
      <dgm:t>
        <a:bodyPr/>
        <a:lstStyle/>
        <a:p>
          <a:endParaRPr lang="it-IT"/>
        </a:p>
      </dgm:t>
    </dgm:pt>
    <dgm:pt modelId="{6396032C-E4ED-4FD6-98F4-590363FC9B9D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GB" sz="900" b="0" i="0" dirty="0"/>
            <a:t>Join worldwide education, research or innovation DS projects</a:t>
          </a:r>
          <a:endParaRPr lang="it-IT" sz="900" dirty="0"/>
        </a:p>
      </dgm:t>
    </dgm:pt>
    <dgm:pt modelId="{AB89A1C8-9F9F-4FB3-B1A1-D3488E01A8BA}" type="parTrans" cxnId="{04BD148B-78E5-41B4-BCD3-273DBC4924F7}">
      <dgm:prSet/>
      <dgm:spPr/>
      <dgm:t>
        <a:bodyPr/>
        <a:lstStyle/>
        <a:p>
          <a:endParaRPr lang="it-IT"/>
        </a:p>
      </dgm:t>
    </dgm:pt>
    <dgm:pt modelId="{E21C9ED2-4579-440F-9440-AD36FD207C41}" type="sibTrans" cxnId="{04BD148B-78E5-41B4-BCD3-273DBC4924F7}">
      <dgm:prSet/>
      <dgm:spPr/>
      <dgm:t>
        <a:bodyPr/>
        <a:lstStyle/>
        <a:p>
          <a:endParaRPr lang="it-IT"/>
        </a:p>
      </dgm:t>
    </dgm:pt>
    <dgm:pt modelId="{C05560A7-3CA7-4574-96D4-5253128DFF1C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GB" sz="900" b="0" i="0" dirty="0"/>
            <a:t>Participate in and use DS events to get in contact with the other DS partners which are closest in interest with you</a:t>
          </a:r>
          <a:endParaRPr lang="it-IT" sz="900" dirty="0"/>
        </a:p>
      </dgm:t>
    </dgm:pt>
    <dgm:pt modelId="{EE3FF41A-9013-4C8F-AB7E-F79861E096E0}" type="parTrans" cxnId="{3A0C2E51-21F6-4A84-AC23-0F48AF6F790A}">
      <dgm:prSet/>
      <dgm:spPr/>
      <dgm:t>
        <a:bodyPr/>
        <a:lstStyle/>
        <a:p>
          <a:endParaRPr lang="it-IT"/>
        </a:p>
      </dgm:t>
    </dgm:pt>
    <dgm:pt modelId="{627E6EC9-513C-4C9D-9E11-1EE2C7011381}" type="sibTrans" cxnId="{3A0C2E51-21F6-4A84-AC23-0F48AF6F790A}">
      <dgm:prSet/>
      <dgm:spPr/>
      <dgm:t>
        <a:bodyPr/>
        <a:lstStyle/>
        <a:p>
          <a:endParaRPr lang="it-IT"/>
        </a:p>
      </dgm:t>
    </dgm:pt>
    <dgm:pt modelId="{6FD7C6C3-C0D2-499A-BB7C-060178C02B1D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GB" sz="900" b="0" i="0" dirty="0"/>
            <a:t>Use your portal to  advertise, locally and globally, all the relevant for your information, as created by you or others in the DS portal</a:t>
          </a:r>
          <a:endParaRPr lang="it-IT" sz="900" dirty="0"/>
        </a:p>
      </dgm:t>
    </dgm:pt>
    <dgm:pt modelId="{9F5BED15-D097-4135-AFC3-A1A7D7262B97}" type="parTrans" cxnId="{4E258396-3225-4F44-B33D-76DD0A553534}">
      <dgm:prSet/>
      <dgm:spPr/>
      <dgm:t>
        <a:bodyPr/>
        <a:lstStyle/>
        <a:p>
          <a:endParaRPr lang="it-IT"/>
        </a:p>
      </dgm:t>
    </dgm:pt>
    <dgm:pt modelId="{290779AF-7D13-4E81-AE22-30A6007E6A2D}" type="sibTrans" cxnId="{4E258396-3225-4F44-B33D-76DD0A553534}">
      <dgm:prSet/>
      <dgm:spPr/>
      <dgm:t>
        <a:bodyPr/>
        <a:lstStyle/>
        <a:p>
          <a:endParaRPr lang="it-IT"/>
        </a:p>
      </dgm:t>
    </dgm:pt>
    <dgm:pt modelId="{088470FB-F913-4DD8-9543-B43B3B4ECA29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dirty="0" err="1"/>
            <a:t>Invite</a:t>
          </a:r>
          <a:r>
            <a:rPr lang="it-IT" sz="900" dirty="0"/>
            <a:t> </a:t>
          </a:r>
          <a:r>
            <a:rPr lang="it-IT" sz="900" dirty="0" err="1"/>
            <a:t>your</a:t>
          </a:r>
          <a:r>
            <a:rPr lang="it-IT" sz="900" dirty="0"/>
            <a:t> </a:t>
          </a:r>
          <a:r>
            <a:rPr lang="it-IT" sz="900" dirty="0" err="1"/>
            <a:t>students</a:t>
          </a:r>
          <a:r>
            <a:rPr lang="it-IT" sz="900" dirty="0"/>
            <a:t> and staff to join and </a:t>
          </a:r>
          <a:r>
            <a:rPr lang="it-IT" sz="900" dirty="0" err="1"/>
            <a:t>get</a:t>
          </a:r>
          <a:r>
            <a:rPr lang="it-IT" sz="900" dirty="0"/>
            <a:t> </a:t>
          </a:r>
          <a:r>
            <a:rPr lang="it-IT" sz="900" dirty="0" err="1"/>
            <a:t>involved</a:t>
          </a:r>
          <a:r>
            <a:rPr lang="it-IT" sz="900" dirty="0"/>
            <a:t> in the DS community (</a:t>
          </a:r>
          <a:r>
            <a:rPr lang="it-IT" sz="900" dirty="0" err="1"/>
            <a:t>see</a:t>
          </a:r>
          <a:r>
            <a:rPr lang="it-IT" sz="900" dirty="0"/>
            <a:t> </a:t>
          </a:r>
          <a:r>
            <a:rPr lang="it-IT" sz="900" dirty="0" err="1"/>
            <a:t>previous</a:t>
          </a:r>
          <a:r>
            <a:rPr lang="it-IT" sz="900" dirty="0"/>
            <a:t> page)</a:t>
          </a:r>
        </a:p>
      </dgm:t>
    </dgm:pt>
    <dgm:pt modelId="{E54621AF-9BCC-4513-82B9-319656B90B1E}" type="parTrans" cxnId="{0EF4B53C-BF79-4211-B74D-B1E8E2D586D6}">
      <dgm:prSet/>
      <dgm:spPr/>
      <dgm:t>
        <a:bodyPr/>
        <a:lstStyle/>
        <a:p>
          <a:endParaRPr lang="it-IT"/>
        </a:p>
      </dgm:t>
    </dgm:pt>
    <dgm:pt modelId="{0CEE5AE7-75DF-4F79-993F-EA8E8CF0044D}" type="sibTrans" cxnId="{0EF4B53C-BF79-4211-B74D-B1E8E2D586D6}">
      <dgm:prSet/>
      <dgm:spPr/>
      <dgm:t>
        <a:bodyPr/>
        <a:lstStyle/>
        <a:p>
          <a:endParaRPr lang="it-IT"/>
        </a:p>
      </dgm:t>
    </dgm:pt>
    <dgm:pt modelId="{28F27AB6-0D9E-401F-9032-458A38075676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GB" sz="900" b="0" i="0" dirty="0"/>
            <a:t>Develop your own institution portal on the DS portal. </a:t>
          </a:r>
          <a:endParaRPr lang="it-IT" sz="900" dirty="0"/>
        </a:p>
      </dgm:t>
    </dgm:pt>
    <dgm:pt modelId="{45EA7547-2AAC-4DE3-A98C-2E95AAAF63D7}" type="parTrans" cxnId="{DF5481C0-CD4C-4101-AEFE-134B09FEE122}">
      <dgm:prSet/>
      <dgm:spPr/>
      <dgm:t>
        <a:bodyPr/>
        <a:lstStyle/>
        <a:p>
          <a:endParaRPr lang="it-IT"/>
        </a:p>
      </dgm:t>
    </dgm:pt>
    <dgm:pt modelId="{69548A7C-3A4F-4B88-9236-CE265B93C82D}" type="sibTrans" cxnId="{DF5481C0-CD4C-4101-AEFE-134B09FEE122}">
      <dgm:prSet/>
      <dgm:spPr/>
      <dgm:t>
        <a:bodyPr/>
        <a:lstStyle/>
        <a:p>
          <a:endParaRPr lang="it-IT"/>
        </a:p>
      </dgm:t>
    </dgm:pt>
    <dgm:pt modelId="{7DC23AF4-E554-4160-AA31-011124C3D4E8}">
      <dgm:prSet/>
      <dgm:spPr/>
      <dgm:t>
        <a:bodyPr/>
        <a:lstStyle/>
        <a:p>
          <a:pPr>
            <a:spcAft>
              <a:spcPts val="600"/>
            </a:spcAft>
          </a:pPr>
          <a:endParaRPr lang="it-IT" sz="800" dirty="0"/>
        </a:p>
      </dgm:t>
    </dgm:pt>
    <dgm:pt modelId="{1C5D347D-A830-47CF-B357-F6CF55384C42}" type="parTrans" cxnId="{DC09D3FC-0FC7-489C-B8DF-C7DCB85E1D4B}">
      <dgm:prSet/>
      <dgm:spPr/>
      <dgm:t>
        <a:bodyPr/>
        <a:lstStyle/>
        <a:p>
          <a:endParaRPr lang="it-IT"/>
        </a:p>
      </dgm:t>
    </dgm:pt>
    <dgm:pt modelId="{790667C7-DC8E-4614-AE21-54B9F51F446B}" type="sibTrans" cxnId="{DC09D3FC-0FC7-489C-B8DF-C7DCB85E1D4B}">
      <dgm:prSet/>
      <dgm:spPr/>
      <dgm:t>
        <a:bodyPr/>
        <a:lstStyle/>
        <a:p>
          <a:endParaRPr lang="it-IT"/>
        </a:p>
      </dgm:t>
    </dgm:pt>
    <dgm:pt modelId="{6ADB077A-AD7E-4C57-BD6E-757C043E7E41}">
      <dgm:prSet/>
      <dgm:spPr/>
      <dgm:t>
        <a:bodyPr/>
        <a:lstStyle/>
        <a:p>
          <a:pPr>
            <a:spcAft>
              <a:spcPts val="600"/>
            </a:spcAft>
          </a:pPr>
          <a:r>
            <a:rPr lang="it-IT" sz="900" dirty="0"/>
            <a:t>Create a DS joint lab</a:t>
          </a:r>
        </a:p>
      </dgm:t>
    </dgm:pt>
    <dgm:pt modelId="{8D0B0400-EA11-4442-84ED-91B13EC3C6D6}" type="parTrans" cxnId="{F599F281-D1E4-44E0-9FFA-D643B013DB8E}">
      <dgm:prSet/>
      <dgm:spPr/>
      <dgm:t>
        <a:bodyPr/>
        <a:lstStyle/>
        <a:p>
          <a:endParaRPr lang="it-IT"/>
        </a:p>
      </dgm:t>
    </dgm:pt>
    <dgm:pt modelId="{7764E616-F989-432D-816F-86D6954C43DE}" type="sibTrans" cxnId="{F599F281-D1E4-44E0-9FFA-D643B013DB8E}">
      <dgm:prSet/>
      <dgm:spPr/>
      <dgm:t>
        <a:bodyPr/>
        <a:lstStyle/>
        <a:p>
          <a:endParaRPr lang="it-IT"/>
        </a:p>
      </dgm:t>
    </dgm:pt>
    <dgm:pt modelId="{388F38AB-022F-4F78-BB42-29F0ABE8B98A}">
      <dgm:prSet/>
      <dgm:spPr/>
      <dgm:t>
        <a:bodyPr/>
        <a:lstStyle/>
        <a:p>
          <a:pPr>
            <a:spcAft>
              <a:spcPts val="600"/>
            </a:spcAft>
          </a:pPr>
          <a:r>
            <a:rPr lang="en-GB" sz="900" b="0" i="0" dirty="0"/>
            <a:t>Grow your own community, locally and globally</a:t>
          </a:r>
          <a:endParaRPr lang="it-IT" sz="900" dirty="0"/>
        </a:p>
      </dgm:t>
    </dgm:pt>
    <dgm:pt modelId="{95E25AD6-FAC7-47E1-9C60-5B96EF68D44D}" type="parTrans" cxnId="{43B576AD-A9C6-4969-A126-BA3FFE7443F8}">
      <dgm:prSet/>
      <dgm:spPr/>
      <dgm:t>
        <a:bodyPr/>
        <a:lstStyle/>
        <a:p>
          <a:endParaRPr lang="it-IT"/>
        </a:p>
      </dgm:t>
    </dgm:pt>
    <dgm:pt modelId="{7D8F11D0-8206-4D85-8728-5EC90574C280}" type="sibTrans" cxnId="{43B576AD-A9C6-4969-A126-BA3FFE7443F8}">
      <dgm:prSet/>
      <dgm:spPr/>
      <dgm:t>
        <a:bodyPr/>
        <a:lstStyle/>
        <a:p>
          <a:endParaRPr lang="it-IT"/>
        </a:p>
      </dgm:t>
    </dgm:pt>
    <dgm:pt modelId="{BC3408A0-C315-4278-BCEF-7EBD1CE07A12}">
      <dgm:prSet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 err="1"/>
            <a:t>Sign</a:t>
          </a:r>
          <a:r>
            <a:rPr lang="it-IT" sz="900" b="0" i="0" dirty="0"/>
            <a:t> DS Agreement (IPR copyright on data and </a:t>
          </a:r>
          <a:r>
            <a:rPr lang="it-IT" sz="900" b="0" i="0" dirty="0" err="1"/>
            <a:t>mechanisms</a:t>
          </a:r>
          <a:r>
            <a:rPr lang="it-IT" sz="900" b="0" i="0" dirty="0"/>
            <a:t> for data </a:t>
          </a:r>
          <a:r>
            <a:rPr lang="it-IT" sz="900" b="0" i="0" dirty="0" err="1"/>
            <a:t>distribution</a:t>
          </a:r>
          <a:r>
            <a:rPr lang="it-IT" sz="900" b="0" i="0" dirty="0"/>
            <a:t>,…)</a:t>
          </a:r>
          <a:endParaRPr lang="it-IT" sz="900" dirty="0"/>
        </a:p>
      </dgm:t>
    </dgm:pt>
    <dgm:pt modelId="{F99CFB15-65F3-46DF-9797-897BBC5DB25C}" type="parTrans" cxnId="{CEEA512E-4FD1-432F-A209-421463C3FBD9}">
      <dgm:prSet/>
      <dgm:spPr/>
      <dgm:t>
        <a:bodyPr/>
        <a:lstStyle/>
        <a:p>
          <a:endParaRPr lang="it-IT"/>
        </a:p>
      </dgm:t>
    </dgm:pt>
    <dgm:pt modelId="{B439F71D-A71F-4AE7-84B1-B1FFB86046D8}" type="sibTrans" cxnId="{CEEA512E-4FD1-432F-A209-421463C3FBD9}">
      <dgm:prSet/>
      <dgm:spPr/>
      <dgm:t>
        <a:bodyPr/>
        <a:lstStyle/>
        <a:p>
          <a:endParaRPr lang="it-IT"/>
        </a:p>
      </dgm:t>
    </dgm:pt>
    <dgm:pt modelId="{19CAF2AA-FD47-46C1-B4EE-D36A1B4A826C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it-IT" sz="900" b="0" i="0" dirty="0" err="1"/>
            <a:t>Become</a:t>
          </a:r>
          <a:r>
            <a:rPr lang="it-IT" sz="900" b="0" i="0" dirty="0"/>
            <a:t> an </a:t>
          </a:r>
          <a:r>
            <a:rPr lang="it-IT" sz="900" b="0" i="0" dirty="0" err="1"/>
            <a:t>official</a:t>
          </a:r>
          <a:r>
            <a:rPr lang="it-IT" sz="900" b="0" i="0" dirty="0"/>
            <a:t> DS partner</a:t>
          </a:r>
          <a:endParaRPr lang="it-IT" sz="400" dirty="0"/>
        </a:p>
      </dgm:t>
    </dgm:pt>
    <dgm:pt modelId="{DFD17F32-D53E-4AA3-8B6C-04C872689496}" type="parTrans" cxnId="{10981B24-ACF9-45A7-BA74-F1ED975735F5}">
      <dgm:prSet/>
      <dgm:spPr/>
      <dgm:t>
        <a:bodyPr/>
        <a:lstStyle/>
        <a:p>
          <a:endParaRPr lang="it-IT"/>
        </a:p>
      </dgm:t>
    </dgm:pt>
    <dgm:pt modelId="{5497FC1D-BE84-457D-B6E9-8BD4815F5ED1}" type="sibTrans" cxnId="{10981B24-ACF9-45A7-BA74-F1ED975735F5}">
      <dgm:prSet/>
      <dgm:spPr/>
      <dgm:t>
        <a:bodyPr/>
        <a:lstStyle/>
        <a:p>
          <a:endParaRPr lang="it-IT"/>
        </a:p>
      </dgm:t>
    </dgm:pt>
    <dgm:pt modelId="{ED1623B0-57C1-4778-8F8F-1C1F59F649D9}">
      <dgm:prSet/>
      <dgm:spPr/>
      <dgm:t>
        <a:bodyPr/>
        <a:lstStyle/>
        <a:p>
          <a:pPr>
            <a:spcAft>
              <a:spcPts val="600"/>
            </a:spcAft>
          </a:pPr>
          <a:r>
            <a:rPr lang="it-IT" sz="900" dirty="0" err="1"/>
            <a:t>Get</a:t>
          </a:r>
          <a:r>
            <a:rPr lang="it-IT" sz="900" dirty="0"/>
            <a:t> </a:t>
          </a:r>
          <a:r>
            <a:rPr lang="it-IT" sz="900" dirty="0" err="1"/>
            <a:t>involved</a:t>
          </a:r>
          <a:r>
            <a:rPr lang="it-IT" sz="900" dirty="0"/>
            <a:t> in the management of DS worldwide</a:t>
          </a:r>
        </a:p>
      </dgm:t>
    </dgm:pt>
    <dgm:pt modelId="{5E89EB42-D445-476E-8586-635126ED8FF3}" type="parTrans" cxnId="{91777C89-1CFD-4A0F-B9C9-EBDE3FA58977}">
      <dgm:prSet/>
      <dgm:spPr/>
      <dgm:t>
        <a:bodyPr/>
        <a:lstStyle/>
        <a:p>
          <a:endParaRPr lang="it-IT"/>
        </a:p>
      </dgm:t>
    </dgm:pt>
    <dgm:pt modelId="{7DCDD467-8A29-4EFE-9C3B-14AC50E9E2B4}" type="sibTrans" cxnId="{91777C89-1CFD-4A0F-B9C9-EBDE3FA58977}">
      <dgm:prSet/>
      <dgm:spPr/>
      <dgm:t>
        <a:bodyPr/>
        <a:lstStyle/>
        <a:p>
          <a:endParaRPr lang="it-IT"/>
        </a:p>
      </dgm:t>
    </dgm:pt>
    <dgm:pt modelId="{AC107FE5-178B-4CD3-A11C-2101C198E506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GB" sz="900" b="0" i="0" dirty="0"/>
            <a:t>Select your DS reference person</a:t>
          </a:r>
          <a:endParaRPr lang="it-IT" sz="900" dirty="0"/>
        </a:p>
      </dgm:t>
    </dgm:pt>
    <dgm:pt modelId="{3F52AA0B-F523-4F7F-B410-7443503F66F6}" type="parTrans" cxnId="{0C1B0026-1CD9-48BF-87D5-BAE10B74980B}">
      <dgm:prSet/>
      <dgm:spPr/>
      <dgm:t>
        <a:bodyPr/>
        <a:lstStyle/>
        <a:p>
          <a:endParaRPr lang="it-IT"/>
        </a:p>
      </dgm:t>
    </dgm:pt>
    <dgm:pt modelId="{9C7F8989-B745-4F9B-AA12-F5A3B8ED9C43}" type="sibTrans" cxnId="{0C1B0026-1CD9-48BF-87D5-BAE10B74980B}">
      <dgm:prSet/>
      <dgm:spPr/>
      <dgm:t>
        <a:bodyPr/>
        <a:lstStyle/>
        <a:p>
          <a:endParaRPr lang="it-IT"/>
        </a:p>
      </dgm:t>
    </dgm:pt>
    <dgm:pt modelId="{1E979FCE-C717-4E94-A2D0-91B32E2D3304}">
      <dgm:prSet custT="1"/>
      <dgm:spPr/>
      <dgm:t>
        <a:bodyPr/>
        <a:lstStyle/>
        <a:p>
          <a:pPr>
            <a:spcAft>
              <a:spcPts val="600"/>
            </a:spcAft>
          </a:pPr>
          <a:r>
            <a:rPr lang="en-GB" sz="900" b="0" i="0" dirty="0"/>
            <a:t>Write joint papers</a:t>
          </a:r>
          <a:endParaRPr lang="it-IT" sz="900" dirty="0"/>
        </a:p>
      </dgm:t>
    </dgm:pt>
    <dgm:pt modelId="{1005D0CF-1245-46A9-9FF7-1E2BF5708594}" type="parTrans" cxnId="{667148FD-33D4-40E4-A220-9AB729F311E0}">
      <dgm:prSet/>
      <dgm:spPr/>
      <dgm:t>
        <a:bodyPr/>
        <a:lstStyle/>
        <a:p>
          <a:endParaRPr lang="it-IT"/>
        </a:p>
      </dgm:t>
    </dgm:pt>
    <dgm:pt modelId="{62453595-D77C-4CB9-A242-112C85DB53A4}" type="sibTrans" cxnId="{667148FD-33D4-40E4-A220-9AB729F311E0}">
      <dgm:prSet/>
      <dgm:spPr/>
      <dgm:t>
        <a:bodyPr/>
        <a:lstStyle/>
        <a:p>
          <a:endParaRPr lang="it-IT"/>
        </a:p>
      </dgm:t>
    </dgm:pt>
    <dgm:pt modelId="{2E9D02D6-0B20-3D43-8B46-D08E44B0CC2F}" type="pres">
      <dgm:prSet presAssocID="{7957F30A-617A-1F4A-B3F2-745FB4E6F999}" presName="linearFlow" presStyleCnt="0">
        <dgm:presLayoutVars>
          <dgm:dir/>
          <dgm:animLvl val="lvl"/>
          <dgm:resizeHandles val="exact"/>
        </dgm:presLayoutVars>
      </dgm:prSet>
      <dgm:spPr/>
    </dgm:pt>
    <dgm:pt modelId="{12F11151-56D1-3B48-8F54-31216D2DA1AC}" type="pres">
      <dgm:prSet presAssocID="{E966195C-6EBA-A14D-8099-D3B22001C06B}" presName="composite" presStyleCnt="0"/>
      <dgm:spPr/>
    </dgm:pt>
    <dgm:pt modelId="{00CACEBD-F955-7745-826A-30395080AF2E}" type="pres">
      <dgm:prSet presAssocID="{E966195C-6EBA-A14D-8099-D3B22001C06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DECA77-08FA-BE43-99FC-1E8C0F77CD5A}" type="pres">
      <dgm:prSet presAssocID="{E966195C-6EBA-A14D-8099-D3B22001C06B}" presName="parSh" presStyleLbl="node1" presStyleIdx="0" presStyleCnt="3"/>
      <dgm:spPr/>
    </dgm:pt>
    <dgm:pt modelId="{3F5FB055-4805-3E4F-B2B9-46375579594B}" type="pres">
      <dgm:prSet presAssocID="{E966195C-6EBA-A14D-8099-D3B22001C06B}" presName="desTx" presStyleLbl="fgAcc1" presStyleIdx="0" presStyleCnt="3">
        <dgm:presLayoutVars>
          <dgm:bulletEnabled val="1"/>
        </dgm:presLayoutVars>
      </dgm:prSet>
      <dgm:spPr/>
    </dgm:pt>
    <dgm:pt modelId="{2E5C4449-A5DD-F64A-99CA-6D5207C6ADE1}" type="pres">
      <dgm:prSet presAssocID="{48E4B685-B277-D946-93BF-B99299518DEE}" presName="sibTrans" presStyleLbl="sibTrans2D1" presStyleIdx="0" presStyleCnt="2" custLinFactNeighborX="8304" custLinFactNeighborY="1786"/>
      <dgm:spPr/>
    </dgm:pt>
    <dgm:pt modelId="{3C53CAA2-56A5-A34B-A7A3-1F460663160A}" type="pres">
      <dgm:prSet presAssocID="{48E4B685-B277-D946-93BF-B99299518DEE}" presName="connTx" presStyleLbl="sibTrans2D1" presStyleIdx="0" presStyleCnt="2"/>
      <dgm:spPr/>
    </dgm:pt>
    <dgm:pt modelId="{AFDCDF7B-61C9-6148-A965-F78C01EC92CC}" type="pres">
      <dgm:prSet presAssocID="{88CB2A2F-5003-8342-A4AB-B0437C08E683}" presName="composite" presStyleCnt="0"/>
      <dgm:spPr/>
    </dgm:pt>
    <dgm:pt modelId="{5FBED917-00C1-6B40-8443-F92A450D8BA2}" type="pres">
      <dgm:prSet presAssocID="{88CB2A2F-5003-8342-A4AB-B0437C08E683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647E0BD-8B47-4B4F-BD0B-4483392FA488}" type="pres">
      <dgm:prSet presAssocID="{88CB2A2F-5003-8342-A4AB-B0437C08E683}" presName="parSh" presStyleLbl="node1" presStyleIdx="1" presStyleCnt="3"/>
      <dgm:spPr/>
    </dgm:pt>
    <dgm:pt modelId="{1B2B465C-6409-F54F-B3F2-C4E75555065D}" type="pres">
      <dgm:prSet presAssocID="{88CB2A2F-5003-8342-A4AB-B0437C08E683}" presName="desTx" presStyleLbl="fgAcc1" presStyleIdx="1" presStyleCnt="3">
        <dgm:presLayoutVars>
          <dgm:bulletEnabled val="1"/>
        </dgm:presLayoutVars>
      </dgm:prSet>
      <dgm:spPr/>
    </dgm:pt>
    <dgm:pt modelId="{D5989325-1DCD-D649-8E72-C41D82C8FAF2}" type="pres">
      <dgm:prSet presAssocID="{ED3A9D4D-EBFF-114E-A3CB-F531F9E146A4}" presName="sibTrans" presStyleLbl="sibTrans2D1" presStyleIdx="1" presStyleCnt="2" custLinFactNeighborX="20067" custLinFactNeighborY="6253"/>
      <dgm:spPr/>
    </dgm:pt>
    <dgm:pt modelId="{88234473-4C45-9348-BB75-8C0B2374AE84}" type="pres">
      <dgm:prSet presAssocID="{ED3A9D4D-EBFF-114E-A3CB-F531F9E146A4}" presName="connTx" presStyleLbl="sibTrans2D1" presStyleIdx="1" presStyleCnt="2"/>
      <dgm:spPr/>
    </dgm:pt>
    <dgm:pt modelId="{3952EEED-1F50-F74B-A856-E4F9189EF83B}" type="pres">
      <dgm:prSet presAssocID="{C33CC438-0734-6F47-B024-795A617B2FCA}" presName="composite" presStyleCnt="0"/>
      <dgm:spPr/>
    </dgm:pt>
    <dgm:pt modelId="{EBB6F290-DC94-C548-8954-872DCABFCC01}" type="pres">
      <dgm:prSet presAssocID="{C33CC438-0734-6F47-B024-795A617B2FC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5380E62-4053-B84B-9353-D5F12319F000}" type="pres">
      <dgm:prSet presAssocID="{C33CC438-0734-6F47-B024-795A617B2FCA}" presName="parSh" presStyleLbl="node1" presStyleIdx="2" presStyleCnt="3"/>
      <dgm:spPr/>
    </dgm:pt>
    <dgm:pt modelId="{2D078889-042E-8E49-B00E-82E8162D71C7}" type="pres">
      <dgm:prSet presAssocID="{C33CC438-0734-6F47-B024-795A617B2FCA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1CF5700-793B-4162-BAE5-67CF92041715}" type="presOf" srcId="{19CAF2AA-FD47-46C1-B4EE-D36A1B4A826C}" destId="{2D078889-042E-8E49-B00E-82E8162D71C7}" srcOrd="0" destOrd="0" presId="urn:microsoft.com/office/officeart/2005/8/layout/process3"/>
    <dgm:cxn modelId="{6C9EF202-8F32-A846-9C7F-E16D78D58EC4}" type="presOf" srcId="{7957F30A-617A-1F4A-B3F2-745FB4E6F999}" destId="{2E9D02D6-0B20-3D43-8B46-D08E44B0CC2F}" srcOrd="0" destOrd="0" presId="urn:microsoft.com/office/officeart/2005/8/layout/process3"/>
    <dgm:cxn modelId="{8620A80A-A2CE-4A93-8614-83FA3F918647}" type="presOf" srcId="{088470FB-F913-4DD8-9543-B43B3B4ECA29}" destId="{3F5FB055-4805-3E4F-B2B9-46375579594B}" srcOrd="0" destOrd="6" presId="urn:microsoft.com/office/officeart/2005/8/layout/process3"/>
    <dgm:cxn modelId="{D4B74E12-5B53-2F47-9C2A-0F65C7C37187}" srcId="{88CB2A2F-5003-8342-A4AB-B0437C08E683}" destId="{756155AF-55E0-0147-9ABF-F54AD343D0CC}" srcOrd="0" destOrd="0" parTransId="{0403AA14-164C-B945-A65A-EF3A63371745}" sibTransId="{6C801B04-804C-C541-9DD9-E42B9DD811ED}"/>
    <dgm:cxn modelId="{E2D52C17-10E1-4A38-B29E-9CC4F0FB8ADA}" type="presOf" srcId="{3CDC40E6-74B6-4080-BC37-AA65FE7B8BD1}" destId="{1B2B465C-6409-F54F-B3F2-C4E75555065D}" srcOrd="0" destOrd="1" presId="urn:microsoft.com/office/officeart/2005/8/layout/process3"/>
    <dgm:cxn modelId="{3E313C1A-2BD8-2D49-A2F3-F399CDD0828E}" type="presOf" srcId="{DAF83D5F-1D9C-7740-B046-2BD237925EEC}" destId="{1B2B465C-6409-F54F-B3F2-C4E75555065D}" srcOrd="0" destOrd="5" presId="urn:microsoft.com/office/officeart/2005/8/layout/process3"/>
    <dgm:cxn modelId="{EBE1F71A-FEEB-5B41-9857-79BD95A89C71}" srcId="{C33CC438-0734-6F47-B024-795A617B2FCA}" destId="{626769B5-4D8C-0B40-9146-C97F9AEEF9BE}" srcOrd="4" destOrd="0" parTransId="{6CD1CBBD-F645-7145-A9C3-E2D3300DC808}" sibTransId="{0AA40CFA-412A-3743-9C53-ABC668DDD290}"/>
    <dgm:cxn modelId="{07A2D31D-67D8-0443-9933-0628F3651C14}" srcId="{7957F30A-617A-1F4A-B3F2-745FB4E6F999}" destId="{E966195C-6EBA-A14D-8099-D3B22001C06B}" srcOrd="0" destOrd="0" parTransId="{96E6350A-5BC2-0043-B73B-53AC9F5654D1}" sibTransId="{48E4B685-B277-D946-93BF-B99299518DEE}"/>
    <dgm:cxn modelId="{366C1922-DBEB-3541-9CCD-0DF702614245}" type="presOf" srcId="{C33CC438-0734-6F47-B024-795A617B2FCA}" destId="{95380E62-4053-B84B-9353-D5F12319F000}" srcOrd="1" destOrd="0" presId="urn:microsoft.com/office/officeart/2005/8/layout/process3"/>
    <dgm:cxn modelId="{10981B24-ACF9-45A7-BA74-F1ED975735F5}" srcId="{C33CC438-0734-6F47-B024-795A617B2FCA}" destId="{19CAF2AA-FD47-46C1-B4EE-D36A1B4A826C}" srcOrd="0" destOrd="0" parTransId="{DFD17F32-D53E-4AA3-8B6C-04C872689496}" sibTransId="{5497FC1D-BE84-457D-B6E9-8BD4815F5ED1}"/>
    <dgm:cxn modelId="{0C1B0026-1CD9-48BF-87D5-BAE10B74980B}" srcId="{E966195C-6EBA-A14D-8099-D3B22001C06B}" destId="{AC107FE5-178B-4CD3-A11C-2101C198E506}" srcOrd="2" destOrd="0" parTransId="{3F52AA0B-F523-4F7F-B410-7443503F66F6}" sibTransId="{9C7F8989-B745-4F9B-AA12-F5A3B8ED9C43}"/>
    <dgm:cxn modelId="{426C9126-C71F-4FBF-B5F4-FA133796EF06}" type="presOf" srcId="{6ADB077A-AD7E-4C57-BD6E-757C043E7E41}" destId="{2D078889-042E-8E49-B00E-82E8162D71C7}" srcOrd="0" destOrd="2" presId="urn:microsoft.com/office/officeart/2005/8/layout/process3"/>
    <dgm:cxn modelId="{0C2AD626-0A42-443A-83F5-47D5E997E280}" type="presOf" srcId="{6396032C-E4ED-4FD6-98F4-590363FC9B9D}" destId="{1B2B465C-6409-F54F-B3F2-C4E75555065D}" srcOrd="0" destOrd="3" presId="urn:microsoft.com/office/officeart/2005/8/layout/process3"/>
    <dgm:cxn modelId="{1C53E32A-F143-4E2B-88A3-3048B8B11AD0}" type="presOf" srcId="{28F27AB6-0D9E-401F-9032-458A38075676}" destId="{3F5FB055-4805-3E4F-B2B9-46375579594B}" srcOrd="0" destOrd="4" presId="urn:microsoft.com/office/officeart/2005/8/layout/process3"/>
    <dgm:cxn modelId="{CEEA512E-4FD1-432F-A209-421463C3FBD9}" srcId="{C33CC438-0734-6F47-B024-795A617B2FCA}" destId="{BC3408A0-C315-4278-BCEF-7EBD1CE07A12}" srcOrd="1" destOrd="0" parTransId="{F99CFB15-65F3-46DF-9797-897BBC5DB25C}" sibTransId="{B439F71D-A71F-4AE7-84B1-B1FFB86046D8}"/>
    <dgm:cxn modelId="{E19C9D2F-377A-7B42-A43F-5925C570A5A9}" type="presOf" srcId="{C33CC438-0734-6F47-B024-795A617B2FCA}" destId="{EBB6F290-DC94-C548-8954-872DCABFCC01}" srcOrd="0" destOrd="0" presId="urn:microsoft.com/office/officeart/2005/8/layout/process3"/>
    <dgm:cxn modelId="{4D12AA33-D9FE-8E42-B364-24582D4C1752}" type="presOf" srcId="{88CB2A2F-5003-8342-A4AB-B0437C08E683}" destId="{5FBED917-00C1-6B40-8443-F92A450D8BA2}" srcOrd="0" destOrd="0" presId="urn:microsoft.com/office/officeart/2005/8/layout/process3"/>
    <dgm:cxn modelId="{3FDB4139-D414-4FD7-ACE8-A58ADFC82B9F}" type="presOf" srcId="{388F38AB-022F-4F78-BB42-29F0ABE8B98A}" destId="{2D078889-042E-8E49-B00E-82E8162D71C7}" srcOrd="0" destOrd="5" presId="urn:microsoft.com/office/officeart/2005/8/layout/process3"/>
    <dgm:cxn modelId="{0EF4B53C-BF79-4211-B74D-B1E8E2D586D6}" srcId="{E966195C-6EBA-A14D-8099-D3B22001C06B}" destId="{088470FB-F913-4DD8-9543-B43B3B4ECA29}" srcOrd="6" destOrd="0" parTransId="{E54621AF-9BCC-4513-82B9-319656B90B1E}" sibTransId="{0CEE5AE7-75DF-4F79-993F-EA8E8CF0044D}"/>
    <dgm:cxn modelId="{D730053F-2F17-0A4C-94A1-1B5F504FD81C}" type="presOf" srcId="{ED3A9D4D-EBFF-114E-A3CB-F531F9E146A4}" destId="{88234473-4C45-9348-BB75-8C0B2374AE84}" srcOrd="1" destOrd="0" presId="urn:microsoft.com/office/officeart/2005/8/layout/process3"/>
    <dgm:cxn modelId="{D3CBC35C-7C6A-419A-951F-465E7CD9A137}" type="presOf" srcId="{2D519375-4E1A-4664-BE60-366B5E6A25ED}" destId="{3F5FB055-4805-3E4F-B2B9-46375579594B}" srcOrd="0" destOrd="3" presId="urn:microsoft.com/office/officeart/2005/8/layout/process3"/>
    <dgm:cxn modelId="{5F6B2163-E191-C24A-9123-26A20B21656E}" type="presOf" srcId="{756155AF-55E0-0147-9ABF-F54AD343D0CC}" destId="{1B2B465C-6409-F54F-B3F2-C4E75555065D}" srcOrd="0" destOrd="0" presId="urn:microsoft.com/office/officeart/2005/8/layout/process3"/>
    <dgm:cxn modelId="{2E29FD44-B0B7-465A-B995-8C823D2673C8}" srcId="{E966195C-6EBA-A14D-8099-D3B22001C06B}" destId="{2D519375-4E1A-4664-BE60-366B5E6A25ED}" srcOrd="3" destOrd="0" parTransId="{018D0A42-D125-4309-BC34-E7576CF31583}" sibTransId="{7D0A2C52-B46C-448A-83C5-7E77639E40F7}"/>
    <dgm:cxn modelId="{CA16976A-B7A0-4A67-B24C-F2DA7AD53878}" type="presOf" srcId="{7DC23AF4-E554-4160-AA31-011124C3D4E8}" destId="{3F5FB055-4805-3E4F-B2B9-46375579594B}" srcOrd="0" destOrd="0" presId="urn:microsoft.com/office/officeart/2005/8/layout/process3"/>
    <dgm:cxn modelId="{1564B16B-6B88-3248-B035-064E89C195A0}" type="presOf" srcId="{88CB2A2F-5003-8342-A4AB-B0437C08E683}" destId="{8647E0BD-8B47-4B4F-BD0B-4483392FA488}" srcOrd="1" destOrd="0" presId="urn:microsoft.com/office/officeart/2005/8/layout/process3"/>
    <dgm:cxn modelId="{3A0C2E51-21F6-4A84-AC23-0F48AF6F790A}" srcId="{88CB2A2F-5003-8342-A4AB-B0437C08E683}" destId="{C05560A7-3CA7-4574-96D4-5253128DFF1C}" srcOrd="2" destOrd="0" parTransId="{EE3FF41A-9013-4C8F-AB7E-F79861E096E0}" sibTransId="{627E6EC9-513C-4C9D-9E11-1EE2C7011381}"/>
    <dgm:cxn modelId="{560D4078-6AA2-9442-BF22-5CAEC7C8FEE3}" srcId="{88CB2A2F-5003-8342-A4AB-B0437C08E683}" destId="{DAF83D5F-1D9C-7740-B046-2BD237925EEC}" srcOrd="5" destOrd="0" parTransId="{18DF4649-0979-554F-9E5B-26AA46895620}" sibTransId="{A60D34B9-AAD6-8946-814F-917B30563337}"/>
    <dgm:cxn modelId="{9AB62F7F-116E-3444-953C-97CAA8425DB6}" srcId="{E966195C-6EBA-A14D-8099-D3B22001C06B}" destId="{893B37DF-3B41-B34D-87F0-A005E1AB607A}" srcOrd="1" destOrd="0" parTransId="{CDE8A28D-76A2-2A4E-A40D-1BA183E71908}" sibTransId="{11B83279-A572-6E4B-9CA0-E60F6EF2F321}"/>
    <dgm:cxn modelId="{20BBA580-4030-F54C-A6EA-712C5F672874}" type="presOf" srcId="{48E4B685-B277-D946-93BF-B99299518DEE}" destId="{3C53CAA2-56A5-A34B-A7A3-1F460663160A}" srcOrd="1" destOrd="0" presId="urn:microsoft.com/office/officeart/2005/8/layout/process3"/>
    <dgm:cxn modelId="{F599F281-D1E4-44E0-9FFA-D643B013DB8E}" srcId="{C33CC438-0734-6F47-B024-795A617B2FCA}" destId="{6ADB077A-AD7E-4C57-BD6E-757C043E7E41}" srcOrd="2" destOrd="0" parTransId="{8D0B0400-EA11-4442-84ED-91B13EC3C6D6}" sibTransId="{7764E616-F989-432D-816F-86D6954C43DE}"/>
    <dgm:cxn modelId="{ED8B0988-4D5F-8A45-AEE0-99929080F6D4}" srcId="{88CB2A2F-5003-8342-A4AB-B0437C08E683}" destId="{37344E0C-305E-8E4C-B30A-5099E1CE91AB}" srcOrd="4" destOrd="0" parTransId="{40F6ED81-1581-9643-8956-6EB8A9A2E99D}" sibTransId="{0E9F631B-9C9E-8D4D-86E1-55A867418BE3}"/>
    <dgm:cxn modelId="{A9A87A89-E9C8-744E-B3A9-402C910507C4}" type="presOf" srcId="{84C543F4-B538-BC49-8093-D56877265CDE}" destId="{2D078889-042E-8E49-B00E-82E8162D71C7}" srcOrd="0" destOrd="3" presId="urn:microsoft.com/office/officeart/2005/8/layout/process3"/>
    <dgm:cxn modelId="{91777C89-1CFD-4A0F-B9C9-EBDE3FA58977}" srcId="{C33CC438-0734-6F47-B024-795A617B2FCA}" destId="{ED1623B0-57C1-4778-8F8F-1C1F59F649D9}" srcOrd="7" destOrd="0" parTransId="{5E89EB42-D445-476E-8586-635126ED8FF3}" sibTransId="{7DCDD467-8A29-4EFE-9C3B-14AC50E9E2B4}"/>
    <dgm:cxn modelId="{04BD148B-78E5-41B4-BCD3-273DBC4924F7}" srcId="{88CB2A2F-5003-8342-A4AB-B0437C08E683}" destId="{6396032C-E4ED-4FD6-98F4-590363FC9B9D}" srcOrd="3" destOrd="0" parTransId="{AB89A1C8-9F9F-4FB3-B1A1-D3488E01A8BA}" sibTransId="{E21C9ED2-4579-440F-9440-AD36FD207C41}"/>
    <dgm:cxn modelId="{E36D3F8E-75B9-4736-ACC1-EC85C0E71D62}" type="presOf" srcId="{6FD7C6C3-C0D2-499A-BB7C-060178C02B1D}" destId="{3F5FB055-4805-3E4F-B2B9-46375579594B}" srcOrd="0" destOrd="5" presId="urn:microsoft.com/office/officeart/2005/8/layout/process3"/>
    <dgm:cxn modelId="{E5CF4496-0F2A-4584-B49D-904E5015E82C}" type="presOf" srcId="{BC3408A0-C315-4278-BCEF-7EBD1CE07A12}" destId="{2D078889-042E-8E49-B00E-82E8162D71C7}" srcOrd="0" destOrd="1" presId="urn:microsoft.com/office/officeart/2005/8/layout/process3"/>
    <dgm:cxn modelId="{4E258396-3225-4F44-B33D-76DD0A553534}" srcId="{E966195C-6EBA-A14D-8099-D3B22001C06B}" destId="{6FD7C6C3-C0D2-499A-BB7C-060178C02B1D}" srcOrd="5" destOrd="0" parTransId="{9F5BED15-D097-4135-AFC3-A1A7D7262B97}" sibTransId="{290779AF-7D13-4E81-AE22-30A6007E6A2D}"/>
    <dgm:cxn modelId="{45B1159E-32E7-4C86-83CB-2594194DFAEF}" type="presOf" srcId="{AC107FE5-178B-4CD3-A11C-2101C198E506}" destId="{3F5FB055-4805-3E4F-B2B9-46375579594B}" srcOrd="0" destOrd="2" presId="urn:microsoft.com/office/officeart/2005/8/layout/process3"/>
    <dgm:cxn modelId="{C1A4CFA0-0EC6-4840-9155-18C3CD59C6FE}" srcId="{88CB2A2F-5003-8342-A4AB-B0437C08E683}" destId="{3CDC40E6-74B6-4080-BC37-AA65FE7B8BD1}" srcOrd="1" destOrd="0" parTransId="{9A48858F-88EB-4CDF-AB8D-9A0AE67A4272}" sibTransId="{38E53F47-C28F-4B61-9B3D-550D330FD661}"/>
    <dgm:cxn modelId="{43B576AD-A9C6-4969-A126-BA3FFE7443F8}" srcId="{C33CC438-0734-6F47-B024-795A617B2FCA}" destId="{388F38AB-022F-4F78-BB42-29F0ABE8B98A}" srcOrd="5" destOrd="0" parTransId="{95E25AD6-FAC7-47E1-9C60-5B96EF68D44D}" sibTransId="{7D8F11D0-8206-4D85-8728-5EC90574C280}"/>
    <dgm:cxn modelId="{EE0C8AAF-D8A4-FD46-A8CC-0B4D250F4599}" srcId="{7957F30A-617A-1F4A-B3F2-745FB4E6F999}" destId="{88CB2A2F-5003-8342-A4AB-B0437C08E683}" srcOrd="1" destOrd="0" parTransId="{494CFBD8-5B3E-B044-B852-DDFB8C179C5C}" sibTransId="{ED3A9D4D-EBFF-114E-A3CB-F531F9E146A4}"/>
    <dgm:cxn modelId="{B52767B0-F1DE-5049-B010-C48B1BF6B324}" type="presOf" srcId="{B81D264C-308C-654A-83B1-BBA4A283D3D2}" destId="{2D078889-042E-8E49-B00E-82E8162D71C7}" srcOrd="0" destOrd="6" presId="urn:microsoft.com/office/officeart/2005/8/layout/process3"/>
    <dgm:cxn modelId="{96DB6BB1-611E-D348-BBB6-6CD312580C84}" type="presOf" srcId="{ED3A9D4D-EBFF-114E-A3CB-F531F9E146A4}" destId="{D5989325-1DCD-D649-8E72-C41D82C8FAF2}" srcOrd="0" destOrd="0" presId="urn:microsoft.com/office/officeart/2005/8/layout/process3"/>
    <dgm:cxn modelId="{7FE4CFB7-C3D3-B140-B96E-B1F44D5668BB}" type="presOf" srcId="{626769B5-4D8C-0B40-9146-C97F9AEEF9BE}" destId="{2D078889-042E-8E49-B00E-82E8162D71C7}" srcOrd="0" destOrd="4" presId="urn:microsoft.com/office/officeart/2005/8/layout/process3"/>
    <dgm:cxn modelId="{810B7BC0-189F-CA4E-8CE5-840243AD3DFD}" type="presOf" srcId="{E966195C-6EBA-A14D-8099-D3B22001C06B}" destId="{71DECA77-08FA-BE43-99FC-1E8C0F77CD5A}" srcOrd="1" destOrd="0" presId="urn:microsoft.com/office/officeart/2005/8/layout/process3"/>
    <dgm:cxn modelId="{DF5481C0-CD4C-4101-AEFE-134B09FEE122}" srcId="{E966195C-6EBA-A14D-8099-D3B22001C06B}" destId="{28F27AB6-0D9E-401F-9032-458A38075676}" srcOrd="4" destOrd="0" parTransId="{45EA7547-2AAC-4DE3-A98C-2E95AAAF63D7}" sibTransId="{69548A7C-3A4F-4B88-9236-CE265B93C82D}"/>
    <dgm:cxn modelId="{7E9301CB-4FF9-774E-9185-B0DE0086D760}" srcId="{7957F30A-617A-1F4A-B3F2-745FB4E6F999}" destId="{C33CC438-0734-6F47-B024-795A617B2FCA}" srcOrd="2" destOrd="0" parTransId="{75110A23-9CFA-D044-96F4-E5B4931B23B4}" sibTransId="{741C5DEE-F8C9-FA45-B8E0-FE8B96C8799A}"/>
    <dgm:cxn modelId="{40AD0CD4-09EF-C94E-8734-452A5AC2D49C}" type="presOf" srcId="{893B37DF-3B41-B34D-87F0-A005E1AB607A}" destId="{3F5FB055-4805-3E4F-B2B9-46375579594B}" srcOrd="0" destOrd="1" presId="urn:microsoft.com/office/officeart/2005/8/layout/process3"/>
    <dgm:cxn modelId="{EB634DDF-83F1-4DCD-A455-78980625E299}" type="presOf" srcId="{1E979FCE-C717-4E94-A2D0-91B32E2D3304}" destId="{1B2B465C-6409-F54F-B3F2-C4E75555065D}" srcOrd="0" destOrd="6" presId="urn:microsoft.com/office/officeart/2005/8/layout/process3"/>
    <dgm:cxn modelId="{BD207CDF-A1BF-B14C-AA79-494CEAFEAFF5}" type="presOf" srcId="{48E4B685-B277-D946-93BF-B99299518DEE}" destId="{2E5C4449-A5DD-F64A-99CA-6D5207C6ADE1}" srcOrd="0" destOrd="0" presId="urn:microsoft.com/office/officeart/2005/8/layout/process3"/>
    <dgm:cxn modelId="{7DA91CE6-F382-4763-AE07-2D11F87B1DDC}" type="presOf" srcId="{ED1623B0-57C1-4778-8F8F-1C1F59F649D9}" destId="{2D078889-042E-8E49-B00E-82E8162D71C7}" srcOrd="0" destOrd="7" presId="urn:microsoft.com/office/officeart/2005/8/layout/process3"/>
    <dgm:cxn modelId="{ECA23EE8-0ADE-214A-A783-5BFE7FBE206C}" srcId="{C33CC438-0734-6F47-B024-795A617B2FCA}" destId="{B81D264C-308C-654A-83B1-BBA4A283D3D2}" srcOrd="6" destOrd="0" parTransId="{D26A7E88-177E-4F4B-A436-ABF0091160B4}" sibTransId="{C5005420-C075-7942-9A91-379A8FAC11B8}"/>
    <dgm:cxn modelId="{291E34F1-6F5D-4A52-88B4-4508474408C4}" type="presOf" srcId="{C05560A7-3CA7-4574-96D4-5253128DFF1C}" destId="{1B2B465C-6409-F54F-B3F2-C4E75555065D}" srcOrd="0" destOrd="2" presId="urn:microsoft.com/office/officeart/2005/8/layout/process3"/>
    <dgm:cxn modelId="{5A63F9F3-4D0E-EC48-9113-39DC2EF62C11}" type="presOf" srcId="{E966195C-6EBA-A14D-8099-D3B22001C06B}" destId="{00CACEBD-F955-7745-826A-30395080AF2E}" srcOrd="0" destOrd="0" presId="urn:microsoft.com/office/officeart/2005/8/layout/process3"/>
    <dgm:cxn modelId="{EC1C63FC-1DF3-0D42-B4BA-865818A3F63D}" type="presOf" srcId="{37344E0C-305E-8E4C-B30A-5099E1CE91AB}" destId="{1B2B465C-6409-F54F-B3F2-C4E75555065D}" srcOrd="0" destOrd="4" presId="urn:microsoft.com/office/officeart/2005/8/layout/process3"/>
    <dgm:cxn modelId="{DC09D3FC-0FC7-489C-B8DF-C7DCB85E1D4B}" srcId="{E966195C-6EBA-A14D-8099-D3B22001C06B}" destId="{7DC23AF4-E554-4160-AA31-011124C3D4E8}" srcOrd="0" destOrd="0" parTransId="{1C5D347D-A830-47CF-B357-F6CF55384C42}" sibTransId="{790667C7-DC8E-4614-AE21-54B9F51F446B}"/>
    <dgm:cxn modelId="{667148FD-33D4-40E4-A220-9AB729F311E0}" srcId="{88CB2A2F-5003-8342-A4AB-B0437C08E683}" destId="{1E979FCE-C717-4E94-A2D0-91B32E2D3304}" srcOrd="6" destOrd="0" parTransId="{1005D0CF-1245-46A9-9FF7-1E2BF5708594}" sibTransId="{62453595-D77C-4CB9-A242-112C85DB53A4}"/>
    <dgm:cxn modelId="{B41C7DFE-821A-634E-9BE6-2BD1AF9CDFA7}" srcId="{C33CC438-0734-6F47-B024-795A617B2FCA}" destId="{84C543F4-B538-BC49-8093-D56877265CDE}" srcOrd="3" destOrd="0" parTransId="{2E13937C-7473-344B-A27D-9E2E2777716E}" sibTransId="{24F594FA-50A2-804E-BA1C-96896622B667}"/>
    <dgm:cxn modelId="{7C414CA6-77AA-AD43-9973-8FA1AAAF10B4}" type="presParOf" srcId="{2E9D02D6-0B20-3D43-8B46-D08E44B0CC2F}" destId="{12F11151-56D1-3B48-8F54-31216D2DA1AC}" srcOrd="0" destOrd="0" presId="urn:microsoft.com/office/officeart/2005/8/layout/process3"/>
    <dgm:cxn modelId="{E1F7DE38-0E2A-7847-89BA-8F50007D59F6}" type="presParOf" srcId="{12F11151-56D1-3B48-8F54-31216D2DA1AC}" destId="{00CACEBD-F955-7745-826A-30395080AF2E}" srcOrd="0" destOrd="0" presId="urn:microsoft.com/office/officeart/2005/8/layout/process3"/>
    <dgm:cxn modelId="{89AA8401-73B4-0A45-A8D1-DE86689325BD}" type="presParOf" srcId="{12F11151-56D1-3B48-8F54-31216D2DA1AC}" destId="{71DECA77-08FA-BE43-99FC-1E8C0F77CD5A}" srcOrd="1" destOrd="0" presId="urn:microsoft.com/office/officeart/2005/8/layout/process3"/>
    <dgm:cxn modelId="{82D103B7-9A43-CB4F-AC90-608A0E4907CD}" type="presParOf" srcId="{12F11151-56D1-3B48-8F54-31216D2DA1AC}" destId="{3F5FB055-4805-3E4F-B2B9-46375579594B}" srcOrd="2" destOrd="0" presId="urn:microsoft.com/office/officeart/2005/8/layout/process3"/>
    <dgm:cxn modelId="{1A769A68-A868-6D49-A283-3E97EA0AD0A2}" type="presParOf" srcId="{2E9D02D6-0B20-3D43-8B46-D08E44B0CC2F}" destId="{2E5C4449-A5DD-F64A-99CA-6D5207C6ADE1}" srcOrd="1" destOrd="0" presId="urn:microsoft.com/office/officeart/2005/8/layout/process3"/>
    <dgm:cxn modelId="{197ED2FE-3FD5-0449-994F-CE1AAD431766}" type="presParOf" srcId="{2E5C4449-A5DD-F64A-99CA-6D5207C6ADE1}" destId="{3C53CAA2-56A5-A34B-A7A3-1F460663160A}" srcOrd="0" destOrd="0" presId="urn:microsoft.com/office/officeart/2005/8/layout/process3"/>
    <dgm:cxn modelId="{1ADF76ED-C6BD-EA49-BA16-BED0790126E0}" type="presParOf" srcId="{2E9D02D6-0B20-3D43-8B46-D08E44B0CC2F}" destId="{AFDCDF7B-61C9-6148-A965-F78C01EC92CC}" srcOrd="2" destOrd="0" presId="urn:microsoft.com/office/officeart/2005/8/layout/process3"/>
    <dgm:cxn modelId="{FEB0BB01-D4AD-8F4B-9845-986E7B8B4CF1}" type="presParOf" srcId="{AFDCDF7B-61C9-6148-A965-F78C01EC92CC}" destId="{5FBED917-00C1-6B40-8443-F92A450D8BA2}" srcOrd="0" destOrd="0" presId="urn:microsoft.com/office/officeart/2005/8/layout/process3"/>
    <dgm:cxn modelId="{8FBCF559-F530-E142-B393-1930186117DA}" type="presParOf" srcId="{AFDCDF7B-61C9-6148-A965-F78C01EC92CC}" destId="{8647E0BD-8B47-4B4F-BD0B-4483392FA488}" srcOrd="1" destOrd="0" presId="urn:microsoft.com/office/officeart/2005/8/layout/process3"/>
    <dgm:cxn modelId="{0836E688-E877-7647-B805-E8226AFBF6C5}" type="presParOf" srcId="{AFDCDF7B-61C9-6148-A965-F78C01EC92CC}" destId="{1B2B465C-6409-F54F-B3F2-C4E75555065D}" srcOrd="2" destOrd="0" presId="urn:microsoft.com/office/officeart/2005/8/layout/process3"/>
    <dgm:cxn modelId="{85D81B2F-8B25-A047-9A2D-3E67AA4ABA5E}" type="presParOf" srcId="{2E9D02D6-0B20-3D43-8B46-D08E44B0CC2F}" destId="{D5989325-1DCD-D649-8E72-C41D82C8FAF2}" srcOrd="3" destOrd="0" presId="urn:microsoft.com/office/officeart/2005/8/layout/process3"/>
    <dgm:cxn modelId="{CBB53E8F-ADC7-E940-BF43-30E9C0CC0C6A}" type="presParOf" srcId="{D5989325-1DCD-D649-8E72-C41D82C8FAF2}" destId="{88234473-4C45-9348-BB75-8C0B2374AE84}" srcOrd="0" destOrd="0" presId="urn:microsoft.com/office/officeart/2005/8/layout/process3"/>
    <dgm:cxn modelId="{1CE7B14E-9B9F-9B46-AF15-A6A21AEFFC46}" type="presParOf" srcId="{2E9D02D6-0B20-3D43-8B46-D08E44B0CC2F}" destId="{3952EEED-1F50-F74B-A856-E4F9189EF83B}" srcOrd="4" destOrd="0" presId="urn:microsoft.com/office/officeart/2005/8/layout/process3"/>
    <dgm:cxn modelId="{4B23AACE-5494-DB41-921E-CA9EBBDAE6D6}" type="presParOf" srcId="{3952EEED-1F50-F74B-A856-E4F9189EF83B}" destId="{EBB6F290-DC94-C548-8954-872DCABFCC01}" srcOrd="0" destOrd="0" presId="urn:microsoft.com/office/officeart/2005/8/layout/process3"/>
    <dgm:cxn modelId="{29DC8F79-C260-C14E-BE6C-1DB4E68B9659}" type="presParOf" srcId="{3952EEED-1F50-F74B-A856-E4F9189EF83B}" destId="{95380E62-4053-B84B-9353-D5F12319F000}" srcOrd="1" destOrd="0" presId="urn:microsoft.com/office/officeart/2005/8/layout/process3"/>
    <dgm:cxn modelId="{C9E780F7-4739-DD41-9D40-01FC10624513}" type="presParOf" srcId="{3952EEED-1F50-F74B-A856-E4F9189EF83B}" destId="{2D078889-042E-8E49-B00E-82E8162D71C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DB74E-E0AA-C842-B3F9-DB26FBC0DE4E}">
      <dsp:nvSpPr>
        <dsp:cNvPr id="0" name=""/>
        <dsp:cNvSpPr/>
      </dsp:nvSpPr>
      <dsp:spPr>
        <a:xfrm>
          <a:off x="4357" y="351628"/>
          <a:ext cx="1411593" cy="8407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/>
            <a:t>Join the DS Community</a:t>
          </a:r>
          <a:endParaRPr lang="it-IT" sz="1500" kern="1200" dirty="0"/>
        </a:p>
      </dsp:txBody>
      <dsp:txXfrm>
        <a:off x="4357" y="351628"/>
        <a:ext cx="1411593" cy="560492"/>
      </dsp:txXfrm>
    </dsp:sp>
    <dsp:sp modelId="{649A16AF-DC32-CD44-AEE3-AB9516BF5917}">
      <dsp:nvSpPr>
        <dsp:cNvPr id="0" name=""/>
        <dsp:cNvSpPr/>
      </dsp:nvSpPr>
      <dsp:spPr>
        <a:xfrm>
          <a:off x="162165" y="912121"/>
          <a:ext cx="1674220" cy="321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endParaRPr lang="it-IT" sz="8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 err="1"/>
            <a:t>Sign</a:t>
          </a:r>
          <a:r>
            <a:rPr lang="it-IT" sz="900" b="0" i="0" kern="1200" dirty="0"/>
            <a:t> up </a:t>
          </a:r>
          <a:r>
            <a:rPr lang="it-IT" sz="900" b="0" i="0" kern="1200"/>
            <a:t>to the DS </a:t>
          </a:r>
          <a:r>
            <a:rPr lang="it-IT" sz="900" b="0" i="0" kern="1200" dirty="0"/>
            <a:t>community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/>
            <a:t>Build </a:t>
          </a:r>
          <a:r>
            <a:rPr lang="it-IT" sz="900" b="0" i="0" kern="1200" dirty="0" err="1"/>
            <a:t>your</a:t>
          </a:r>
          <a:r>
            <a:rPr lang="it-IT" sz="900" b="0" i="0" kern="1200" dirty="0"/>
            <a:t> </a:t>
          </a:r>
          <a:r>
            <a:rPr lang="it-IT" sz="900" b="0" i="0" kern="1200" dirty="0" err="1"/>
            <a:t>own</a:t>
          </a:r>
          <a:r>
            <a:rPr lang="it-IT" sz="900" b="0" i="0" kern="1200" dirty="0"/>
            <a:t> DS community page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/>
            <a:t>Navigate </a:t>
          </a:r>
          <a:r>
            <a:rPr lang="it-IT" sz="900" b="0" i="0" kern="1200" dirty="0" err="1"/>
            <a:t>around</a:t>
          </a:r>
          <a:r>
            <a:rPr lang="it-IT" sz="900" b="0" i="0" kern="1200" dirty="0"/>
            <a:t> the DS </a:t>
          </a:r>
          <a:r>
            <a:rPr lang="it-IT" sz="900" b="0" i="0" kern="1200" dirty="0" err="1"/>
            <a:t>portal</a:t>
          </a:r>
          <a:r>
            <a:rPr lang="it-IT" sz="900" b="0" i="0" kern="1200" dirty="0"/>
            <a:t> for </a:t>
          </a:r>
          <a:r>
            <a:rPr lang="it-IT" sz="900" b="0" i="0" kern="1200" dirty="0" err="1"/>
            <a:t>interesting</a:t>
          </a:r>
          <a:r>
            <a:rPr lang="it-IT" sz="900" b="0" i="0" kern="1200" dirty="0"/>
            <a:t> </a:t>
          </a:r>
          <a:r>
            <a:rPr lang="it-IT" sz="900" b="0" i="0" kern="1200" dirty="0" err="1"/>
            <a:t>topics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/>
            <a:t>Read news and newsletter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/>
            <a:t>Read </a:t>
          </a:r>
          <a:r>
            <a:rPr lang="it-IT" sz="900" b="0" i="0" kern="1200" dirty="0" err="1"/>
            <a:t>about</a:t>
          </a:r>
          <a:r>
            <a:rPr lang="it-IT" sz="900" b="0" i="0" kern="1200" dirty="0"/>
            <a:t> AI, data and </a:t>
          </a:r>
          <a:r>
            <a:rPr lang="it-IT" sz="900" b="0" i="0" kern="1200" dirty="0" err="1"/>
            <a:t>DataScientia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kern="1200" dirty="0" err="1"/>
            <a:t>Think</a:t>
          </a:r>
          <a:r>
            <a:rPr lang="it-IT" sz="900" kern="1200" dirty="0"/>
            <a:t> </a:t>
          </a:r>
          <a:r>
            <a:rPr lang="it-IT" sz="900" kern="1200" dirty="0" err="1"/>
            <a:t>about</a:t>
          </a:r>
          <a:r>
            <a:rPr lang="it-IT" sz="900" kern="1200" dirty="0"/>
            <a:t> </a:t>
          </a:r>
          <a:r>
            <a:rPr lang="it-IT" sz="900" kern="1200" dirty="0" err="1"/>
            <a:t>how</a:t>
          </a:r>
          <a:r>
            <a:rPr lang="it-IT" sz="900" kern="1200" dirty="0"/>
            <a:t> </a:t>
          </a:r>
          <a:r>
            <a:rPr lang="it-IT" sz="900" kern="1200" dirty="0" err="1"/>
            <a:t>much</a:t>
          </a:r>
          <a:r>
            <a:rPr lang="it-IT" sz="900" kern="1200" dirty="0"/>
            <a:t> </a:t>
          </a:r>
          <a:r>
            <a:rPr lang="it-IT" sz="900" kern="1200" dirty="0" err="1"/>
            <a:t>you</a:t>
          </a:r>
          <a:r>
            <a:rPr lang="it-IT" sz="900" kern="1200" dirty="0"/>
            <a:t> </a:t>
          </a:r>
          <a:r>
            <a:rPr lang="it-IT" sz="900" kern="1200" dirty="0" err="1"/>
            <a:t>really</a:t>
          </a:r>
          <a:r>
            <a:rPr lang="it-IT" sz="900" kern="1200" dirty="0"/>
            <a:t> know </a:t>
          </a:r>
          <a:r>
            <a:rPr lang="it-IT" sz="900" kern="1200" dirty="0" err="1"/>
            <a:t>about</a:t>
          </a:r>
          <a:r>
            <a:rPr lang="it-IT" sz="900" kern="1200" dirty="0"/>
            <a:t> AI, data and </a:t>
          </a:r>
          <a:r>
            <a:rPr lang="it-IT" sz="900" kern="1200" dirty="0" err="1"/>
            <a:t>about</a:t>
          </a:r>
          <a:r>
            <a:rPr lang="it-IT" sz="900" kern="1200" dirty="0"/>
            <a:t> </a:t>
          </a:r>
          <a:r>
            <a:rPr lang="it-IT" sz="900" kern="1200" dirty="0" err="1"/>
            <a:t>they</a:t>
          </a:r>
          <a:r>
            <a:rPr lang="it-IT" sz="900" kern="1200" dirty="0"/>
            <a:t> impact </a:t>
          </a:r>
          <a:r>
            <a:rPr lang="it-IT" sz="900" kern="1200" dirty="0" err="1"/>
            <a:t>your</a:t>
          </a:r>
          <a:r>
            <a:rPr lang="it-IT" sz="900" kern="1200" dirty="0"/>
            <a:t> </a:t>
          </a:r>
          <a:r>
            <a:rPr lang="it-IT" sz="900" kern="1200" dirty="0" err="1"/>
            <a:t>own</a:t>
          </a:r>
          <a:r>
            <a:rPr lang="it-IT" sz="900" kern="1200" dirty="0"/>
            <a:t> life, </a:t>
          </a:r>
          <a:r>
            <a:rPr lang="it-IT" sz="900" kern="1200" dirty="0" err="1"/>
            <a:t>as</a:t>
          </a:r>
          <a:r>
            <a:rPr lang="it-IT" sz="900" kern="1200" dirty="0"/>
            <a:t> </a:t>
          </a:r>
          <a:r>
            <a:rPr lang="it-IT" sz="900" kern="1200" dirty="0" err="1"/>
            <a:t>you</a:t>
          </a:r>
          <a:r>
            <a:rPr lang="it-IT" sz="900" kern="1200" dirty="0"/>
            <a:t> use </a:t>
          </a:r>
          <a:r>
            <a:rPr lang="it-IT" sz="900" kern="1200" dirty="0" err="1"/>
            <a:t>them</a:t>
          </a:r>
          <a:r>
            <a:rPr lang="it-IT" sz="900" kern="1200" dirty="0"/>
            <a:t> – </a:t>
          </a:r>
          <a:r>
            <a:rPr lang="it-IT" sz="900" kern="1200" dirty="0" err="1"/>
            <a:t>possibly</a:t>
          </a:r>
          <a:r>
            <a:rPr lang="it-IT" sz="900" kern="1200" dirty="0"/>
            <a:t> </a:t>
          </a:r>
          <a:r>
            <a:rPr lang="it-IT" sz="900" kern="1200" dirty="0" err="1"/>
            <a:t>unknowingly</a:t>
          </a:r>
          <a:r>
            <a:rPr lang="it-IT" sz="900" kern="1200" dirty="0"/>
            <a:t> - online and on </a:t>
          </a:r>
          <a:r>
            <a:rPr lang="it-IT" sz="900" kern="1200" dirty="0" err="1"/>
            <a:t>your</a:t>
          </a:r>
          <a:r>
            <a:rPr lang="it-IT" sz="900" kern="1200" dirty="0"/>
            <a:t> phone</a:t>
          </a:r>
        </a:p>
      </dsp:txBody>
      <dsp:txXfrm>
        <a:off x="211201" y="961157"/>
        <a:ext cx="1576148" cy="3114928"/>
      </dsp:txXfrm>
    </dsp:sp>
    <dsp:sp modelId="{D674359D-B767-5A4C-A0C1-2451D96E61BE}">
      <dsp:nvSpPr>
        <dsp:cNvPr id="0" name=""/>
        <dsp:cNvSpPr/>
      </dsp:nvSpPr>
      <dsp:spPr>
        <a:xfrm>
          <a:off x="1798635" y="460682"/>
          <a:ext cx="523260" cy="351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1798635" y="530971"/>
        <a:ext cx="417827" cy="210867"/>
      </dsp:txXfrm>
    </dsp:sp>
    <dsp:sp modelId="{F254753E-A298-8B45-A018-3FE19B52F5C7}">
      <dsp:nvSpPr>
        <dsp:cNvPr id="0" name=""/>
        <dsp:cNvSpPr/>
      </dsp:nvSpPr>
      <dsp:spPr>
        <a:xfrm>
          <a:off x="2403233" y="351628"/>
          <a:ext cx="1411593" cy="840738"/>
        </a:xfrm>
        <a:prstGeom prst="roundRect">
          <a:avLst>
            <a:gd name="adj" fmla="val 10000"/>
          </a:avLst>
        </a:prstGeom>
        <a:solidFill>
          <a:schemeClr val="accent3">
            <a:hueOff val="-3327773"/>
            <a:satOff val="28205"/>
            <a:lumOff val="28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i="0" kern="1200"/>
            <a:t>Explore Resources</a:t>
          </a:r>
          <a:endParaRPr lang="it-IT" sz="1500" kern="1200"/>
        </a:p>
      </dsp:txBody>
      <dsp:txXfrm>
        <a:off x="2403233" y="351628"/>
        <a:ext cx="1411593" cy="560492"/>
      </dsp:txXfrm>
    </dsp:sp>
    <dsp:sp modelId="{19AF9973-6FE2-3D4D-ADA5-8BD0ABF51808}">
      <dsp:nvSpPr>
        <dsp:cNvPr id="0" name=""/>
        <dsp:cNvSpPr/>
      </dsp:nvSpPr>
      <dsp:spPr>
        <a:xfrm>
          <a:off x="2575842" y="912121"/>
          <a:ext cx="1644619" cy="321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3327773"/>
              <a:satOff val="28205"/>
              <a:lumOff val="28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8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kern="1200" dirty="0" err="1"/>
            <a:t>Get</a:t>
          </a:r>
          <a:r>
            <a:rPr lang="it-IT" sz="900" kern="1200" dirty="0"/>
            <a:t> </a:t>
          </a:r>
          <a:r>
            <a:rPr lang="it-IT" sz="900" kern="1200" dirty="0" err="1"/>
            <a:t>involved</a:t>
          </a:r>
          <a:r>
            <a:rPr lang="it-IT" sz="900" kern="1200" dirty="0"/>
            <a:t> in the DS community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kern="1200" dirty="0"/>
            <a:t>Join one or more DS </a:t>
          </a:r>
          <a:r>
            <a:rPr lang="it-IT" sz="900" kern="1200" dirty="0" err="1"/>
            <a:t>discussion</a:t>
          </a:r>
          <a:r>
            <a:rPr lang="it-IT" sz="900" kern="1200" dirty="0"/>
            <a:t> </a:t>
          </a:r>
          <a:r>
            <a:rPr lang="it-IT" sz="900" kern="1200" dirty="0" err="1"/>
            <a:t>groups</a:t>
          </a:r>
          <a:r>
            <a:rPr lang="it-IT" sz="900" kern="1200" dirty="0"/>
            <a:t> worldwide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kern="1200" dirty="0" err="1"/>
            <a:t>Discover</a:t>
          </a:r>
          <a:r>
            <a:rPr lang="it-IT" sz="900" kern="1200" dirty="0"/>
            <a:t> </a:t>
          </a:r>
          <a:r>
            <a:rPr lang="it-IT" sz="900" kern="1200" dirty="0" err="1"/>
            <a:t>what</a:t>
          </a:r>
          <a:r>
            <a:rPr lang="it-IT" sz="900" kern="1200" dirty="0"/>
            <a:t> </a:t>
          </a:r>
          <a:r>
            <a:rPr lang="it-IT" sz="900" kern="1200" dirty="0" err="1"/>
            <a:t>you</a:t>
          </a:r>
          <a:r>
            <a:rPr lang="it-IT" sz="900" kern="1200" dirty="0"/>
            <a:t> </a:t>
          </a:r>
          <a:r>
            <a:rPr lang="it-IT" sz="900" kern="1200" dirty="0" err="1"/>
            <a:t>would</a:t>
          </a:r>
          <a:r>
            <a:rPr lang="it-IT" sz="900" kern="1200" dirty="0"/>
            <a:t> like to know more </a:t>
          </a:r>
          <a:r>
            <a:rPr lang="it-IT" sz="900" kern="1200" dirty="0" err="1"/>
            <a:t>about</a:t>
          </a:r>
          <a:r>
            <a:rPr lang="it-IT" sz="900" kern="1200" dirty="0"/>
            <a:t> </a:t>
          </a:r>
          <a:r>
            <a:rPr lang="it-IT" sz="900" kern="1200" dirty="0" err="1"/>
            <a:t>people</a:t>
          </a:r>
          <a:r>
            <a:rPr lang="it-IT" sz="900" kern="1200" dirty="0"/>
            <a:t>, AI and 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kern="1200" dirty="0" err="1"/>
            <a:t>Maybe</a:t>
          </a:r>
          <a:r>
            <a:rPr lang="it-IT" sz="900" kern="1200" dirty="0"/>
            <a:t> propose </a:t>
          </a:r>
          <a:r>
            <a:rPr lang="it-IT" sz="900" kern="1200" dirty="0" err="1"/>
            <a:t>your</a:t>
          </a:r>
          <a:r>
            <a:rPr lang="it-IT" sz="900" kern="1200" dirty="0"/>
            <a:t> </a:t>
          </a:r>
          <a:r>
            <a:rPr lang="it-IT" sz="900" kern="1200" dirty="0" err="1"/>
            <a:t>own</a:t>
          </a:r>
          <a:r>
            <a:rPr lang="it-IT" sz="900" kern="1200" dirty="0"/>
            <a:t> </a:t>
          </a:r>
          <a:r>
            <a:rPr lang="it-IT" sz="900" kern="1200" dirty="0" err="1"/>
            <a:t>discussion</a:t>
          </a:r>
          <a:r>
            <a:rPr lang="it-IT" sz="900" kern="1200" dirty="0"/>
            <a:t> group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kern="1200" dirty="0" err="1"/>
            <a:t>Interact</a:t>
          </a:r>
          <a:r>
            <a:rPr lang="it-IT" sz="900" kern="1200" dirty="0"/>
            <a:t> and </a:t>
          </a:r>
          <a:r>
            <a:rPr lang="it-IT" sz="900" kern="1200" dirty="0" err="1"/>
            <a:t>invite</a:t>
          </a:r>
          <a:r>
            <a:rPr lang="it-IT" sz="900" kern="1200" dirty="0"/>
            <a:t>  </a:t>
          </a:r>
          <a:r>
            <a:rPr lang="it-IT" sz="900" kern="1200" dirty="0" err="1"/>
            <a:t>your</a:t>
          </a:r>
          <a:r>
            <a:rPr lang="it-IT" sz="900" kern="1200" dirty="0"/>
            <a:t> </a:t>
          </a:r>
          <a:r>
            <a:rPr lang="it-IT" sz="900" kern="1200" dirty="0" err="1"/>
            <a:t>colleagues</a:t>
          </a:r>
          <a:r>
            <a:rPr lang="it-IT" sz="900" kern="1200" dirty="0"/>
            <a:t>, </a:t>
          </a:r>
          <a:r>
            <a:rPr lang="it-IT" sz="900" kern="1200" dirty="0" err="1"/>
            <a:t>locally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 err="1"/>
            <a:t>Discover</a:t>
          </a:r>
          <a:r>
            <a:rPr lang="it-IT" sz="900" b="0" i="0" kern="1200" dirty="0"/>
            <a:t> projects and </a:t>
          </a:r>
          <a:r>
            <a:rPr lang="it-IT" sz="900" b="0" i="0" kern="1200" dirty="0" err="1"/>
            <a:t>get</a:t>
          </a:r>
          <a:r>
            <a:rPr lang="it-IT" sz="900" b="0" i="0" kern="1200" dirty="0"/>
            <a:t> </a:t>
          </a:r>
          <a:r>
            <a:rPr lang="it-IT" sz="900" b="0" i="0" kern="1200" dirty="0" err="1"/>
            <a:t>inspired</a:t>
          </a:r>
          <a:endParaRPr lang="it-IT" sz="900" kern="1200" dirty="0"/>
        </a:p>
      </dsp:txBody>
      <dsp:txXfrm>
        <a:off x="2624011" y="960290"/>
        <a:ext cx="1548281" cy="3116662"/>
      </dsp:txXfrm>
    </dsp:sp>
    <dsp:sp modelId="{130A9E1F-334F-4345-A348-FBA93E694E06}">
      <dsp:nvSpPr>
        <dsp:cNvPr id="0" name=""/>
        <dsp:cNvSpPr/>
      </dsp:nvSpPr>
      <dsp:spPr>
        <a:xfrm>
          <a:off x="4236570" y="469738"/>
          <a:ext cx="515415" cy="351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4236570" y="540027"/>
        <a:ext cx="409982" cy="210867"/>
      </dsp:txXfrm>
    </dsp:sp>
    <dsp:sp modelId="{EF77C9BB-C0AB-D947-B914-7C64A99B48A8}">
      <dsp:nvSpPr>
        <dsp:cNvPr id="0" name=""/>
        <dsp:cNvSpPr/>
      </dsp:nvSpPr>
      <dsp:spPr>
        <a:xfrm>
          <a:off x="4787309" y="351628"/>
          <a:ext cx="1411593" cy="840738"/>
        </a:xfrm>
        <a:prstGeom prst="roundRect">
          <a:avLst>
            <a:gd name="adj" fmla="val 10000"/>
          </a:avLst>
        </a:prstGeom>
        <a:solidFill>
          <a:schemeClr val="accent3">
            <a:hueOff val="-6655546"/>
            <a:satOff val="56410"/>
            <a:lumOff val="56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i="0" kern="1200"/>
            <a:t>Join Projects </a:t>
          </a:r>
          <a:endParaRPr lang="it-IT" sz="1500" kern="1200"/>
        </a:p>
      </dsp:txBody>
      <dsp:txXfrm>
        <a:off x="4787309" y="351628"/>
        <a:ext cx="1411593" cy="560492"/>
      </dsp:txXfrm>
    </dsp:sp>
    <dsp:sp modelId="{B78738DA-E1DC-2C4E-8DCB-08457CAC0F93}">
      <dsp:nvSpPr>
        <dsp:cNvPr id="0" name=""/>
        <dsp:cNvSpPr/>
      </dsp:nvSpPr>
      <dsp:spPr>
        <a:xfrm>
          <a:off x="4847823" y="912121"/>
          <a:ext cx="1868808" cy="321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6655546"/>
              <a:satOff val="56410"/>
              <a:lumOff val="5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endParaRPr lang="it-IT" sz="8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/>
            <a:t>Support the science and engineering of </a:t>
          </a:r>
          <a:r>
            <a:rPr lang="it-IT" sz="900" b="0" i="0" kern="1200" dirty="0" err="1"/>
            <a:t>person-centric</a:t>
          </a:r>
          <a:r>
            <a:rPr lang="it-IT" sz="900" b="0" i="0" kern="1200" dirty="0"/>
            <a:t> data and AI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 err="1"/>
            <a:t>Participate</a:t>
          </a:r>
          <a:r>
            <a:rPr lang="it-IT" sz="900" b="0" i="0" kern="1200" dirty="0"/>
            <a:t> in the DS community of practice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 err="1"/>
            <a:t>Acquire</a:t>
          </a:r>
          <a:r>
            <a:rPr lang="it-IT" sz="900" b="0" i="0" kern="1200" dirty="0"/>
            <a:t> new skills </a:t>
          </a:r>
          <a:r>
            <a:rPr lang="it-IT" sz="900" b="0" i="0" kern="1200" dirty="0" err="1"/>
            <a:t>about</a:t>
          </a:r>
          <a:r>
            <a:rPr lang="it-IT" sz="900" b="0" i="0" kern="1200" dirty="0"/>
            <a:t> AI and data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/>
            <a:t>Share </a:t>
          </a:r>
          <a:r>
            <a:rPr lang="it-IT" sz="900" b="0" i="0" kern="1200" dirty="0" err="1"/>
            <a:t>ideas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 err="1"/>
            <a:t>Publish</a:t>
          </a:r>
          <a:r>
            <a:rPr lang="it-IT" sz="900" b="0" i="0" kern="1200" dirty="0"/>
            <a:t> </a:t>
          </a:r>
          <a:r>
            <a:rPr lang="it-IT" sz="900" b="0" i="0" kern="1200" dirty="0" err="1"/>
            <a:t>your</a:t>
          </a:r>
          <a:r>
            <a:rPr lang="it-IT" sz="900" b="0" i="0" kern="1200" dirty="0"/>
            <a:t> </a:t>
          </a:r>
          <a:r>
            <a:rPr lang="it-IT" sz="900" b="0" i="0" kern="1200" dirty="0" err="1"/>
            <a:t>favourite</a:t>
          </a:r>
          <a:r>
            <a:rPr lang="it-IT" sz="900" b="0" i="0" kern="1200" dirty="0"/>
            <a:t> results and </a:t>
          </a:r>
          <a:r>
            <a:rPr lang="it-IT" sz="900" b="0" i="0" kern="1200" dirty="0" err="1"/>
            <a:t>ideas</a:t>
          </a:r>
          <a:r>
            <a:rPr lang="it-IT" sz="900" b="0" i="0" kern="1200" dirty="0"/>
            <a:t> on </a:t>
          </a:r>
          <a:r>
            <a:rPr lang="it-IT" sz="900" b="0" i="0" kern="1200" dirty="0" err="1"/>
            <a:t>your</a:t>
          </a:r>
          <a:r>
            <a:rPr lang="it-IT" sz="900" b="0" i="0" kern="1200" dirty="0"/>
            <a:t> DS community page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 err="1"/>
            <a:t>Receive</a:t>
          </a:r>
          <a:r>
            <a:rPr lang="it-IT" sz="900" b="0" i="0" kern="1200" dirty="0"/>
            <a:t> community recognition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kern="1200" dirty="0" err="1"/>
            <a:t>Consider</a:t>
          </a:r>
          <a:r>
            <a:rPr lang="it-IT" sz="900" kern="1200" dirty="0"/>
            <a:t> starting </a:t>
          </a:r>
          <a:r>
            <a:rPr lang="it-IT" sz="900" kern="1200" dirty="0" err="1"/>
            <a:t>your</a:t>
          </a:r>
          <a:r>
            <a:rPr lang="it-IT" sz="900" kern="1200" dirty="0"/>
            <a:t> </a:t>
          </a:r>
          <a:r>
            <a:rPr lang="it-IT" sz="900" kern="1200" dirty="0" err="1"/>
            <a:t>own</a:t>
          </a:r>
          <a:r>
            <a:rPr lang="it-IT" sz="900" kern="1200" dirty="0"/>
            <a:t> project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kern="1200" dirty="0" err="1"/>
            <a:t>Consider</a:t>
          </a:r>
          <a:r>
            <a:rPr lang="it-IT" sz="900" kern="1200" dirty="0"/>
            <a:t> </a:t>
          </a:r>
          <a:r>
            <a:rPr lang="it-IT" sz="900" kern="1200" dirty="0" err="1"/>
            <a:t>proposing</a:t>
          </a:r>
          <a:r>
            <a:rPr lang="it-IT" sz="900" kern="1200" dirty="0"/>
            <a:t> a new project </a:t>
          </a:r>
          <a:r>
            <a:rPr lang="it-IT" sz="900" kern="1200" dirty="0" err="1"/>
            <a:t>type</a:t>
          </a:r>
          <a:endParaRPr lang="it-IT" sz="900" kern="1200" dirty="0"/>
        </a:p>
      </dsp:txBody>
      <dsp:txXfrm>
        <a:off x="4902559" y="966857"/>
        <a:ext cx="1759336" cy="3103528"/>
      </dsp:txXfrm>
    </dsp:sp>
    <dsp:sp modelId="{62464CC1-18D9-2A45-ADC2-6150BEF90A3B}">
      <dsp:nvSpPr>
        <dsp:cNvPr id="0" name=""/>
        <dsp:cNvSpPr/>
      </dsp:nvSpPr>
      <dsp:spPr>
        <a:xfrm>
          <a:off x="6651197" y="456152"/>
          <a:ext cx="574825" cy="351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6651197" y="526441"/>
        <a:ext cx="469392" cy="210867"/>
      </dsp:txXfrm>
    </dsp:sp>
    <dsp:sp modelId="{B7FE4D65-5AF8-904E-A793-F6E5E9E17C0B}">
      <dsp:nvSpPr>
        <dsp:cNvPr id="0" name=""/>
        <dsp:cNvSpPr/>
      </dsp:nvSpPr>
      <dsp:spPr>
        <a:xfrm>
          <a:off x="7283480" y="351628"/>
          <a:ext cx="1411593" cy="840738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i="0" kern="1200"/>
            <a:t>Attend courses</a:t>
          </a:r>
          <a:endParaRPr lang="it-IT" sz="1500" kern="1200"/>
        </a:p>
      </dsp:txBody>
      <dsp:txXfrm>
        <a:off x="7283480" y="351628"/>
        <a:ext cx="1411593" cy="560492"/>
      </dsp:txXfrm>
    </dsp:sp>
    <dsp:sp modelId="{65682E46-A3FB-1D41-9B44-0193CF793A68}">
      <dsp:nvSpPr>
        <dsp:cNvPr id="0" name=""/>
        <dsp:cNvSpPr/>
      </dsp:nvSpPr>
      <dsp:spPr>
        <a:xfrm>
          <a:off x="7572601" y="912121"/>
          <a:ext cx="1411593" cy="3213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 err="1"/>
            <a:t>Deepen</a:t>
          </a:r>
          <a:r>
            <a:rPr lang="it-IT" sz="900" b="0" i="0" kern="1200" dirty="0"/>
            <a:t> </a:t>
          </a:r>
          <a:r>
            <a:rPr lang="it-IT" sz="900" b="0" i="0" kern="1200" dirty="0" err="1"/>
            <a:t>your</a:t>
          </a:r>
          <a:r>
            <a:rPr lang="it-IT" sz="900" b="0" i="0" kern="1200" dirty="0"/>
            <a:t> knowledge of </a:t>
          </a:r>
          <a:r>
            <a:rPr lang="it-IT" sz="900" b="0" i="0" kern="1200" dirty="0" err="1"/>
            <a:t>person-centric</a:t>
          </a:r>
          <a:r>
            <a:rPr lang="it-IT" sz="900" b="0" i="0" kern="1200" dirty="0"/>
            <a:t> AI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 err="1"/>
            <a:t>Earn</a:t>
          </a:r>
          <a:r>
            <a:rPr lang="it-IT" sz="900" b="0" i="0" kern="1200" dirty="0"/>
            <a:t> </a:t>
          </a:r>
          <a:r>
            <a:rPr lang="it-IT" sz="900" b="0" i="0" kern="1200" dirty="0" err="1"/>
            <a:t>university</a:t>
          </a:r>
          <a:r>
            <a:rPr lang="it-IT" sz="900" b="0" i="0" kern="1200" dirty="0"/>
            <a:t> </a:t>
          </a:r>
          <a:r>
            <a:rPr lang="it-IT" sz="900" b="0" i="0" kern="1200" dirty="0" err="1"/>
            <a:t>credits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kern="1200" dirty="0"/>
            <a:t>Decide </a:t>
          </a:r>
          <a:r>
            <a:rPr lang="it-IT" sz="900" kern="1200" dirty="0" err="1"/>
            <a:t>which</a:t>
          </a:r>
          <a:r>
            <a:rPr lang="it-IT" sz="900" kern="1200" dirty="0"/>
            <a:t> </a:t>
          </a:r>
          <a:r>
            <a:rPr lang="it-IT" sz="900" kern="1200" dirty="0" err="1"/>
            <a:t>topic</a:t>
          </a:r>
          <a:r>
            <a:rPr lang="it-IT" sz="900" kern="1200" dirty="0"/>
            <a:t> </a:t>
          </a:r>
          <a:r>
            <a:rPr lang="it-IT" sz="900" kern="1200" dirty="0" err="1"/>
            <a:t>you</a:t>
          </a:r>
          <a:r>
            <a:rPr lang="it-IT" sz="900" kern="1200" dirty="0"/>
            <a:t> </a:t>
          </a:r>
          <a:r>
            <a:rPr lang="it-IT" sz="900" kern="1200" dirty="0" err="1"/>
            <a:t>would</a:t>
          </a:r>
          <a:r>
            <a:rPr lang="it-IT" sz="900" kern="1200" dirty="0"/>
            <a:t> like to </a:t>
          </a:r>
          <a:r>
            <a:rPr lang="it-IT" sz="900" kern="1200" dirty="0" err="1"/>
            <a:t>further</a:t>
          </a:r>
          <a:r>
            <a:rPr lang="it-IT" sz="900" kern="1200" dirty="0"/>
            <a:t> </a:t>
          </a:r>
          <a:r>
            <a:rPr lang="it-IT" sz="900" kern="1200" dirty="0" err="1"/>
            <a:t>specialize</a:t>
          </a:r>
          <a:r>
            <a:rPr lang="it-IT" sz="900" kern="1200" dirty="0"/>
            <a:t> </a:t>
          </a:r>
          <a:r>
            <a:rPr lang="it-IT" sz="900" kern="1200" dirty="0" err="1"/>
            <a:t>about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kern="1200" dirty="0"/>
            <a:t>Go to step one and iterate</a:t>
          </a:r>
        </a:p>
      </dsp:txBody>
      <dsp:txXfrm>
        <a:off x="7613945" y="953465"/>
        <a:ext cx="1328905" cy="3130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ECA77-08FA-BE43-99FC-1E8C0F77CD5A}">
      <dsp:nvSpPr>
        <dsp:cNvPr id="0" name=""/>
        <dsp:cNvSpPr/>
      </dsp:nvSpPr>
      <dsp:spPr>
        <a:xfrm>
          <a:off x="4420" y="297438"/>
          <a:ext cx="2009948" cy="10615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START</a:t>
          </a:r>
          <a:endParaRPr lang="it-IT" sz="1900" kern="1200" dirty="0"/>
        </a:p>
      </dsp:txBody>
      <dsp:txXfrm>
        <a:off x="4420" y="297438"/>
        <a:ext cx="2009948" cy="707687"/>
      </dsp:txXfrm>
    </dsp:sp>
    <dsp:sp modelId="{3F5FB055-4805-3E4F-B2B9-46375579594B}">
      <dsp:nvSpPr>
        <dsp:cNvPr id="0" name=""/>
        <dsp:cNvSpPr/>
      </dsp:nvSpPr>
      <dsp:spPr>
        <a:xfrm>
          <a:off x="416096" y="1005125"/>
          <a:ext cx="2009948" cy="31741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endParaRPr lang="it-IT" sz="8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kern="1200" dirty="0"/>
            <a:t>Use the DS online </a:t>
          </a:r>
          <a:r>
            <a:rPr lang="it-IT" sz="900" kern="1200" dirty="0" err="1"/>
            <a:t>material</a:t>
          </a:r>
          <a:r>
            <a:rPr lang="it-IT" sz="900" kern="1200" dirty="0"/>
            <a:t> to know more </a:t>
          </a:r>
          <a:r>
            <a:rPr lang="it-IT" sz="900" kern="1200" dirty="0" err="1"/>
            <a:t>about</a:t>
          </a:r>
          <a:r>
            <a:rPr lang="it-IT" sz="900" kern="1200" dirty="0"/>
            <a:t> the DS Community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900" b="0" i="0" kern="1200" dirty="0"/>
            <a:t>Select your DS reference person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900" b="0" i="0" kern="1200" dirty="0"/>
            <a:t>Sign the DS Memorandum of Understanding (MoU)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900" b="0" i="0" kern="1200" dirty="0"/>
            <a:t>Develop your own institution portal on the DS portal. 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900" b="0" i="0" kern="1200" dirty="0"/>
            <a:t>Use your portal to  advertise, locally and globally, all the relevant for your information, as created by you or others in the DS portal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kern="1200" dirty="0" err="1"/>
            <a:t>Invite</a:t>
          </a:r>
          <a:r>
            <a:rPr lang="it-IT" sz="900" kern="1200" dirty="0"/>
            <a:t> </a:t>
          </a:r>
          <a:r>
            <a:rPr lang="it-IT" sz="900" kern="1200" dirty="0" err="1"/>
            <a:t>your</a:t>
          </a:r>
          <a:r>
            <a:rPr lang="it-IT" sz="900" kern="1200" dirty="0"/>
            <a:t> </a:t>
          </a:r>
          <a:r>
            <a:rPr lang="it-IT" sz="900" kern="1200" dirty="0" err="1"/>
            <a:t>students</a:t>
          </a:r>
          <a:r>
            <a:rPr lang="it-IT" sz="900" kern="1200" dirty="0"/>
            <a:t> and staff to join and </a:t>
          </a:r>
          <a:r>
            <a:rPr lang="it-IT" sz="900" kern="1200" dirty="0" err="1"/>
            <a:t>get</a:t>
          </a:r>
          <a:r>
            <a:rPr lang="it-IT" sz="900" kern="1200" dirty="0"/>
            <a:t> </a:t>
          </a:r>
          <a:r>
            <a:rPr lang="it-IT" sz="900" kern="1200" dirty="0" err="1"/>
            <a:t>involved</a:t>
          </a:r>
          <a:r>
            <a:rPr lang="it-IT" sz="900" kern="1200" dirty="0"/>
            <a:t> in the DS community (</a:t>
          </a:r>
          <a:r>
            <a:rPr lang="it-IT" sz="900" kern="1200" dirty="0" err="1"/>
            <a:t>see</a:t>
          </a:r>
          <a:r>
            <a:rPr lang="it-IT" sz="900" kern="1200" dirty="0"/>
            <a:t> </a:t>
          </a:r>
          <a:r>
            <a:rPr lang="it-IT" sz="900" kern="1200" dirty="0" err="1"/>
            <a:t>previous</a:t>
          </a:r>
          <a:r>
            <a:rPr lang="it-IT" sz="900" kern="1200" dirty="0"/>
            <a:t> page)</a:t>
          </a:r>
        </a:p>
      </dsp:txBody>
      <dsp:txXfrm>
        <a:off x="474965" y="1063994"/>
        <a:ext cx="1892210" cy="3056449"/>
      </dsp:txXfrm>
    </dsp:sp>
    <dsp:sp modelId="{2E5C4449-A5DD-F64A-99CA-6D5207C6ADE1}">
      <dsp:nvSpPr>
        <dsp:cNvPr id="0" name=""/>
        <dsp:cNvSpPr/>
      </dsp:nvSpPr>
      <dsp:spPr>
        <a:xfrm>
          <a:off x="2372710" y="410009"/>
          <a:ext cx="645965" cy="500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>
        <a:off x="2372710" y="510093"/>
        <a:ext cx="495840" cy="300250"/>
      </dsp:txXfrm>
    </dsp:sp>
    <dsp:sp modelId="{8647E0BD-8B47-4B4F-BD0B-4483392FA488}">
      <dsp:nvSpPr>
        <dsp:cNvPr id="0" name=""/>
        <dsp:cNvSpPr/>
      </dsp:nvSpPr>
      <dsp:spPr>
        <a:xfrm>
          <a:off x="3233172" y="297438"/>
          <a:ext cx="2009948" cy="1061530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INCUBATION</a:t>
          </a:r>
          <a:endParaRPr lang="it-IT" sz="1900" kern="1200"/>
        </a:p>
      </dsp:txBody>
      <dsp:txXfrm>
        <a:off x="3233172" y="297438"/>
        <a:ext cx="2009948" cy="707687"/>
      </dsp:txXfrm>
    </dsp:sp>
    <dsp:sp modelId="{1B2B465C-6409-F54F-B3F2-C4E75555065D}">
      <dsp:nvSpPr>
        <dsp:cNvPr id="0" name=""/>
        <dsp:cNvSpPr/>
      </dsp:nvSpPr>
      <dsp:spPr>
        <a:xfrm>
          <a:off x="3644848" y="1005125"/>
          <a:ext cx="2009948" cy="31741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91659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900" b="0" i="0" kern="1200" dirty="0"/>
            <a:t>Select the area(s) which are closer to your interests in education, research and innovation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900" b="0" i="0" kern="1200" dirty="0"/>
            <a:t>Get involved in partner-level discussion groups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900" b="0" i="0" kern="1200" dirty="0"/>
            <a:t>Participate in and use DS events to get in contact with the other DS partners which are closest in interest with you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900" b="0" i="0" kern="1200" dirty="0"/>
            <a:t>Join worldwide education, research or innovation DS projects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900" b="0" i="0" kern="1200" dirty="0"/>
            <a:t>Run projects and involve local participants (e.g. 1K people subscribed to the DS Community)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900" b="0" i="0" kern="1200" dirty="0"/>
            <a:t>Share data, software and systems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900" b="0" i="0" kern="1200" dirty="0"/>
            <a:t>Write joint papers</a:t>
          </a:r>
          <a:endParaRPr lang="it-IT" sz="900" kern="1200" dirty="0"/>
        </a:p>
      </dsp:txBody>
      <dsp:txXfrm>
        <a:off x="3703717" y="1063994"/>
        <a:ext cx="1892210" cy="3056449"/>
      </dsp:txXfrm>
    </dsp:sp>
    <dsp:sp modelId="{D5989325-1DCD-D649-8E72-C41D82C8FAF2}">
      <dsp:nvSpPr>
        <dsp:cNvPr id="0" name=""/>
        <dsp:cNvSpPr/>
      </dsp:nvSpPr>
      <dsp:spPr>
        <a:xfrm>
          <a:off x="5677447" y="432363"/>
          <a:ext cx="645965" cy="5004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500" kern="1200"/>
        </a:p>
      </dsp:txBody>
      <dsp:txXfrm>
        <a:off x="5677447" y="532447"/>
        <a:ext cx="495840" cy="300250"/>
      </dsp:txXfrm>
    </dsp:sp>
    <dsp:sp modelId="{95380E62-4053-B84B-9353-D5F12319F000}">
      <dsp:nvSpPr>
        <dsp:cNvPr id="0" name=""/>
        <dsp:cNvSpPr/>
      </dsp:nvSpPr>
      <dsp:spPr>
        <a:xfrm>
          <a:off x="6461924" y="297438"/>
          <a:ext cx="2009948" cy="1061530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/>
            <a:t>INDEPENDENT OPERATION</a:t>
          </a:r>
          <a:endParaRPr lang="it-IT" sz="1900" kern="1200"/>
        </a:p>
      </dsp:txBody>
      <dsp:txXfrm>
        <a:off x="6461924" y="297438"/>
        <a:ext cx="2009948" cy="707687"/>
      </dsp:txXfrm>
    </dsp:sp>
    <dsp:sp modelId="{2D078889-042E-8E49-B00E-82E8162D71C7}">
      <dsp:nvSpPr>
        <dsp:cNvPr id="0" name=""/>
        <dsp:cNvSpPr/>
      </dsp:nvSpPr>
      <dsp:spPr>
        <a:xfrm>
          <a:off x="6873600" y="1005125"/>
          <a:ext cx="2009948" cy="31741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 err="1"/>
            <a:t>Become</a:t>
          </a:r>
          <a:r>
            <a:rPr lang="it-IT" sz="900" b="0" i="0" kern="1200" dirty="0"/>
            <a:t> an </a:t>
          </a:r>
          <a:r>
            <a:rPr lang="it-IT" sz="900" b="0" i="0" kern="1200" dirty="0" err="1"/>
            <a:t>official</a:t>
          </a:r>
          <a:r>
            <a:rPr lang="it-IT" sz="900" b="0" i="0" kern="1200" dirty="0"/>
            <a:t> DS partner</a:t>
          </a:r>
          <a:endParaRPr lang="it-IT" sz="4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b="0" i="0" kern="1200" dirty="0" err="1"/>
            <a:t>Sign</a:t>
          </a:r>
          <a:r>
            <a:rPr lang="it-IT" sz="900" b="0" i="0" kern="1200" dirty="0"/>
            <a:t> DS Agreement (IPR copyright on data and </a:t>
          </a:r>
          <a:r>
            <a:rPr lang="it-IT" sz="900" b="0" i="0" kern="1200" dirty="0" err="1"/>
            <a:t>mechanisms</a:t>
          </a:r>
          <a:r>
            <a:rPr lang="it-IT" sz="900" b="0" i="0" kern="1200" dirty="0"/>
            <a:t> for data </a:t>
          </a:r>
          <a:r>
            <a:rPr lang="it-IT" sz="900" b="0" i="0" kern="1200" dirty="0" err="1"/>
            <a:t>distribution</a:t>
          </a:r>
          <a:r>
            <a:rPr lang="it-IT" sz="900" b="0" i="0" kern="1200" dirty="0"/>
            <a:t>,…)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kern="1200" dirty="0"/>
            <a:t>Create a DS joint lab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900" b="0" i="0" kern="1200" dirty="0"/>
            <a:t>Incorporate and manage DS platforms (e.g., LKC website and </a:t>
          </a:r>
          <a:r>
            <a:rPr lang="en-GB" sz="900" b="0" i="0" kern="1200" dirty="0" err="1"/>
            <a:t>LiveLanguage</a:t>
          </a:r>
          <a:r>
            <a:rPr lang="en-GB" sz="900" b="0" i="0" kern="1200" dirty="0"/>
            <a:t> </a:t>
          </a:r>
          <a:r>
            <a:rPr lang="en-GB" sz="900" b="0" i="0" kern="1200" dirty="0" err="1"/>
            <a:t>Catalog</a:t>
          </a:r>
          <a:r>
            <a:rPr lang="en-GB" sz="900" b="0" i="0" kern="1200" dirty="0"/>
            <a:t>)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900" b="0" i="0" kern="1200" dirty="0"/>
            <a:t>Activate  one or more projects (e.g., tasks in languages or personal data) in Education, or research or innovation, alone or  in collaboration with the other DS partners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GB" sz="900" b="0" i="0" kern="1200" dirty="0"/>
            <a:t>Grow your own community, locally and globally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kern="1200" dirty="0"/>
            <a:t>Create </a:t>
          </a:r>
          <a:r>
            <a:rPr lang="it-IT" sz="900" kern="1200" dirty="0" err="1"/>
            <a:t>your</a:t>
          </a:r>
          <a:r>
            <a:rPr lang="it-IT" sz="900" kern="1200" dirty="0"/>
            <a:t> </a:t>
          </a:r>
          <a:r>
            <a:rPr lang="it-IT" sz="900" kern="1200" dirty="0" err="1"/>
            <a:t>own</a:t>
          </a:r>
          <a:r>
            <a:rPr lang="it-IT" sz="900" kern="1200" dirty="0"/>
            <a:t> </a:t>
          </a:r>
          <a:r>
            <a:rPr lang="it-IT" sz="900" kern="1200" dirty="0" err="1"/>
            <a:t>local</a:t>
          </a:r>
          <a:r>
            <a:rPr lang="it-IT" sz="900" kern="1200" dirty="0"/>
            <a:t> DS </a:t>
          </a:r>
          <a:r>
            <a:rPr lang="it-IT" sz="900" kern="1200" dirty="0" err="1"/>
            <a:t>node</a:t>
          </a:r>
          <a:endParaRPr lang="it-IT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it-IT" sz="900" kern="1200" dirty="0" err="1"/>
            <a:t>Get</a:t>
          </a:r>
          <a:r>
            <a:rPr lang="it-IT" sz="900" kern="1200" dirty="0"/>
            <a:t> </a:t>
          </a:r>
          <a:r>
            <a:rPr lang="it-IT" sz="900" kern="1200" dirty="0" err="1"/>
            <a:t>involved</a:t>
          </a:r>
          <a:r>
            <a:rPr lang="it-IT" sz="900" kern="1200" dirty="0"/>
            <a:t> in the management of DS worldwide</a:t>
          </a:r>
        </a:p>
      </dsp:txBody>
      <dsp:txXfrm>
        <a:off x="6932469" y="1063994"/>
        <a:ext cx="1892210" cy="3056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32dcfe24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232dcfe24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7" name="Google Shape;15;p3">
            <a:extLst>
              <a:ext uri="{FF2B5EF4-FFF2-40B4-BE49-F238E27FC236}">
                <a16:creationId xmlns:a16="http://schemas.microsoft.com/office/drawing/2014/main" id="{2D12CC1D-B217-EC87-B73C-13DB2D7D646C}"/>
              </a:ext>
            </a:extLst>
          </p:cNvPr>
          <p:cNvSpPr txBox="1">
            <a:spLocks/>
          </p:cNvSpPr>
          <p:nvPr userDrawn="1"/>
        </p:nvSpPr>
        <p:spPr>
          <a:xfrm>
            <a:off x="8472459" y="3046613"/>
            <a:ext cx="346580" cy="2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it-IT" sz="1000" smtClean="0"/>
              <a:pPr/>
              <a:t>‹N›</a:t>
            </a:fld>
            <a:endParaRPr lang="it-IT" sz="1000"/>
          </a:p>
        </p:txBody>
      </p:sp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C8E0496-63C3-EB50-6DD0-8F7A8F499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8800"/>
            <a:ext cx="7699015" cy="5152300"/>
          </a:xfrm>
          <a:prstGeom prst="rect">
            <a:avLst/>
          </a:prstGeom>
          <a:solidFill>
            <a:srgbClr val="21B78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20" name="Picture 3" descr="Sfondo vettoriale di schizzi in colori accesi">
            <a:extLst>
              <a:ext uri="{FF2B5EF4-FFF2-40B4-BE49-F238E27FC236}">
                <a16:creationId xmlns:a16="http://schemas.microsoft.com/office/drawing/2014/main" id="{F8D0BF4A-4AB9-7C98-931F-1E1429660B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7259" r="-1" b="-1"/>
          <a:stretch/>
        </p:blipFill>
        <p:spPr>
          <a:xfrm>
            <a:off x="-13356" y="-8800"/>
            <a:ext cx="9157355" cy="5165918"/>
          </a:xfrm>
          <a:prstGeom prst="rect">
            <a:avLst/>
          </a:prstGeom>
        </p:spPr>
      </p:pic>
      <p:sp>
        <p:nvSpPr>
          <p:cNvPr id="21" name="Rectangle">
            <a:extLst>
              <a:ext uri="{FF2B5EF4-FFF2-40B4-BE49-F238E27FC236}">
                <a16:creationId xmlns:a16="http://schemas.microsoft.com/office/drawing/2014/main" id="{9B5147CE-E7BB-3124-E49E-2E3857051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800"/>
            <a:ext cx="4770123" cy="5152300"/>
          </a:xfrm>
          <a:prstGeom prst="rect">
            <a:avLst/>
          </a:prstGeom>
          <a:solidFill>
            <a:srgbClr val="000000">
              <a:alpha val="8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  <a:sym typeface="Avenir Next"/>
            </a:endParaRPr>
          </a:p>
        </p:txBody>
      </p:sp>
      <p:sp>
        <p:nvSpPr>
          <p:cNvPr id="22" name="Titolo 1">
            <a:extLst>
              <a:ext uri="{FF2B5EF4-FFF2-40B4-BE49-F238E27FC236}">
                <a16:creationId xmlns:a16="http://schemas.microsoft.com/office/drawing/2014/main" id="{6E3901E9-8736-A7C9-5E87-F3BA58BCE4A2}"/>
              </a:ext>
            </a:extLst>
          </p:cNvPr>
          <p:cNvSpPr txBox="1">
            <a:spLocks/>
          </p:cNvSpPr>
          <p:nvPr userDrawn="1"/>
        </p:nvSpPr>
        <p:spPr>
          <a:xfrm>
            <a:off x="561866" y="390924"/>
            <a:ext cx="4045364" cy="2592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6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j-ea"/>
              <a:cs typeface="+mj-cs"/>
            </a:endParaRPr>
          </a:p>
        </p:txBody>
      </p:sp>
      <p:sp>
        <p:nvSpPr>
          <p:cNvPr id="23" name="Sottotitolo 2">
            <a:extLst>
              <a:ext uri="{FF2B5EF4-FFF2-40B4-BE49-F238E27FC236}">
                <a16:creationId xmlns:a16="http://schemas.microsoft.com/office/drawing/2014/main" id="{7E975DDC-1716-6747-787E-222158E22C8F}"/>
              </a:ext>
            </a:extLst>
          </p:cNvPr>
          <p:cNvSpPr txBox="1">
            <a:spLocks/>
          </p:cNvSpPr>
          <p:nvPr userDrawn="1"/>
        </p:nvSpPr>
        <p:spPr>
          <a:xfrm>
            <a:off x="561864" y="3419244"/>
            <a:ext cx="4045365" cy="953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1B78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6B5F5EBE-5139-5F54-CDAB-CC1BCA2B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7165" y="1024587"/>
            <a:ext cx="1750080" cy="4118913"/>
          </a:xfrm>
          <a:prstGeom prst="rect">
            <a:avLst/>
          </a:prstGeom>
          <a:gradFill flip="none" rotWithShape="1">
            <a:gsLst>
              <a:gs pos="0">
                <a:srgbClr val="21B782">
                  <a:alpha val="50000"/>
                </a:srgbClr>
              </a:gs>
              <a:gs pos="81000">
                <a:srgbClr val="2E40D9">
                  <a:alpha val="50000"/>
                </a:srgbClr>
              </a:gs>
              <a:gs pos="25000">
                <a:srgbClr val="14B1BC">
                  <a:alpha val="60000"/>
                </a:srgbClr>
              </a:gs>
              <a:gs pos="50000">
                <a:srgbClr val="298CE7">
                  <a:alpha val="55000"/>
                </a:srgbClr>
              </a:gs>
              <a:gs pos="99000">
                <a:srgbClr val="6529E7">
                  <a:alpha val="5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80271ED5-6A20-9C6D-19FC-4D02BF413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1" y="-8800"/>
            <a:ext cx="867599" cy="5152299"/>
          </a:xfrm>
          <a:prstGeom prst="rect">
            <a:avLst/>
          </a:prstGeom>
          <a:gradFill flip="none" rotWithShape="1">
            <a:gsLst>
              <a:gs pos="0">
                <a:srgbClr val="21B782">
                  <a:alpha val="50000"/>
                </a:srgbClr>
              </a:gs>
              <a:gs pos="81000">
                <a:srgbClr val="2E40D9">
                  <a:alpha val="50000"/>
                </a:srgbClr>
              </a:gs>
              <a:gs pos="25000">
                <a:srgbClr val="14B1BC">
                  <a:alpha val="60000"/>
                </a:srgbClr>
              </a:gs>
              <a:gs pos="50000">
                <a:srgbClr val="298CE7">
                  <a:alpha val="55000"/>
                </a:srgbClr>
              </a:gs>
              <a:gs pos="99000">
                <a:srgbClr val="6529E7">
                  <a:alpha val="5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2C0EC425-7955-F327-2E4E-7A7C83D2CF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grayscl/>
          </a:blip>
          <a:stretch>
            <a:fillRect/>
          </a:stretch>
        </p:blipFill>
        <p:spPr>
          <a:xfrm>
            <a:off x="5800611" y="-115266"/>
            <a:ext cx="3111500" cy="1270000"/>
          </a:xfrm>
          <a:prstGeom prst="rect">
            <a:avLst/>
          </a:prstGeom>
          <a:effectLst>
            <a:glow rad="63500">
              <a:schemeClr val="tx1">
                <a:alpha val="20000"/>
              </a:schemeClr>
            </a:glow>
            <a:softEdge rad="0"/>
          </a:effectLst>
        </p:spPr>
      </p:pic>
      <p:sp>
        <p:nvSpPr>
          <p:cNvPr id="34" name="Titolo 33">
            <a:extLst>
              <a:ext uri="{FF2B5EF4-FFF2-40B4-BE49-F238E27FC236}">
                <a16:creationId xmlns:a16="http://schemas.microsoft.com/office/drawing/2014/main" id="{B735EEC0-4750-C4E1-12C2-94DF67FC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71" y="274638"/>
            <a:ext cx="4017993" cy="29413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0" name="Segnaposto contenuto 39">
            <a:extLst>
              <a:ext uri="{FF2B5EF4-FFF2-40B4-BE49-F238E27FC236}">
                <a16:creationId xmlns:a16="http://schemas.microsoft.com/office/drawing/2014/main" id="{A2DE7D1F-9F97-0B79-B4C0-A23DB86384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056" y="3530957"/>
            <a:ext cx="3974909" cy="1132260"/>
          </a:xfr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11430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lang="it-IT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1C19D5A3-E8C6-5EB7-CC3E-BEE61EA2E883}"/>
              </a:ext>
            </a:extLst>
          </p:cNvPr>
          <p:cNvSpPr/>
          <p:nvPr userDrawn="1"/>
        </p:nvSpPr>
        <p:spPr>
          <a:xfrm>
            <a:off x="5638926" y="3957111"/>
            <a:ext cx="3281668" cy="830997"/>
          </a:xfrm>
          <a:prstGeom prst="rect">
            <a:avLst/>
          </a:prstGeom>
          <a:noFill/>
          <a:ln>
            <a:noFill/>
          </a:ln>
          <a:effectLst>
            <a:glow>
              <a:schemeClr val="tx1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lvl="0" algn="r"/>
            <a:r>
              <a:rPr lang="it-IT" sz="1600" b="1" cap="none" spc="0" dirty="0">
                <a:ln w="13462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tos" panose="020B0004020202020204" pitchFamily="34" charset="0"/>
              </a:rPr>
              <a:t>ICTAS – DataScientia Symposium</a:t>
            </a:r>
          </a:p>
          <a:p>
            <a:pPr lvl="0" algn="r"/>
            <a:r>
              <a:rPr lang="it-IT" sz="1600" b="1" cap="none" spc="0" dirty="0">
                <a:ln w="13462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tos" panose="020B0004020202020204" pitchFamily="34" charset="0"/>
              </a:rPr>
              <a:t>22.07.2025</a:t>
            </a:r>
          </a:p>
          <a:p>
            <a:pPr lvl="0" algn="r"/>
            <a:r>
              <a:rPr lang="it-IT" sz="1600" b="1" cap="none" spc="0" dirty="0">
                <a:ln w="13462">
                  <a:noFill/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tos" panose="020B0004020202020204" pitchFamily="34" charset="0"/>
              </a:rPr>
              <a:t>Fausto Giunchiglia</a:t>
            </a:r>
            <a:endParaRPr lang="it-IT" sz="5400" b="1" cap="none" spc="0" dirty="0">
              <a:ln w="13462">
                <a:noFill/>
                <a:prstDash val="solid"/>
              </a:ln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5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FFCE1-0D92-42DE-B4B6-560BFD27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45F6310-3D49-5CBB-E799-97BA99CEE75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4" name="Google Shape;7;p13">
            <a:extLst>
              <a:ext uri="{FF2B5EF4-FFF2-40B4-BE49-F238E27FC236}">
                <a16:creationId xmlns:a16="http://schemas.microsoft.com/office/drawing/2014/main" id="{735BA1A7-47AF-E92B-F292-4F479DA6A2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26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423871" y="341521"/>
            <a:ext cx="3799490" cy="118838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999" b="-999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4703425" y="423863"/>
            <a:ext cx="4016705" cy="414200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423871" y="1529905"/>
            <a:ext cx="3799490" cy="287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pic>
        <p:nvPicPr>
          <p:cNvPr id="68" name="Google Shape;6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3159" y="86683"/>
            <a:ext cx="288000" cy="269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pic>
        <p:nvPicPr>
          <p:cNvPr id="71" name="Google Shape;7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91260" y="86683"/>
            <a:ext cx="429899" cy="4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"/>
            <a:ext cx="9144000" cy="51431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6674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999" b="-999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Matteo.busso@unitn.it" TargetMode="External"/><Relationship Id="rId5" Type="http://schemas.openxmlformats.org/officeDocument/2006/relationships/hyperlink" Target="mailto:Fausto.giunchiglia@unitn.it" TargetMode="External"/><Relationship Id="rId4" Type="http://schemas.openxmlformats.org/officeDocument/2006/relationships/hyperlink" Target="https://ds.datascientia.eu/community/welc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B880E-6562-BF90-F1F2-AE7A6DAD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b="1" dirty="0"/>
              <a:t>The</a:t>
            </a:r>
            <a:br>
              <a:rPr lang="it-IT" sz="3200" b="1" dirty="0"/>
            </a:br>
            <a:r>
              <a:rPr lang="it-IT" sz="3200" b="1" dirty="0" err="1"/>
              <a:t>DataScientia</a:t>
            </a:r>
            <a:r>
              <a:rPr lang="it-IT" sz="3200" b="1" dirty="0"/>
              <a:t> Community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500400-82A8-83D1-0211-7054A55E67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r>
              <a:rPr lang="it-IT" dirty="0"/>
              <a:t> and call for action</a:t>
            </a:r>
          </a:p>
        </p:txBody>
      </p:sp>
    </p:spTree>
    <p:extLst>
      <p:ext uri="{BB962C8B-B14F-4D97-AF65-F5344CB8AC3E}">
        <p14:creationId xmlns:p14="http://schemas.microsoft.com/office/powerpoint/2010/main" val="422300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6CEA9-39FE-C3FE-09CD-6E82130A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 AS A STUDENT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2F61A6E6-1F65-1C0A-65F0-4C8F28C34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865516"/>
              </p:ext>
            </p:extLst>
          </p:nvPr>
        </p:nvGraphicFramePr>
        <p:xfrm>
          <a:off x="73152" y="666750"/>
          <a:ext cx="8988552" cy="4476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675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6DB74E-E0AA-C842-B3F9-DB26FBC0D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446DB74E-E0AA-C842-B3F9-DB26FBC0D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446DB74E-E0AA-C842-B3F9-DB26FBC0DE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9A16AF-DC32-CD44-AEE3-AB9516BF5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649A16AF-DC32-CD44-AEE3-AB9516BF5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649A16AF-DC32-CD44-AEE3-AB9516BF5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74359D-B767-5A4C-A0C1-2451D96E6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D674359D-B767-5A4C-A0C1-2451D96E6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D674359D-B767-5A4C-A0C1-2451D96E61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54753E-A298-8B45-A018-3FE19B52F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F254753E-A298-8B45-A018-3FE19B52F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F254753E-A298-8B45-A018-3FE19B52F5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AF9973-6FE2-3D4D-ADA5-8BD0ABF51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19AF9973-6FE2-3D4D-ADA5-8BD0ABF51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19AF9973-6FE2-3D4D-ADA5-8BD0ABF51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0A9E1F-334F-4345-A348-FBA93E694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130A9E1F-334F-4345-A348-FBA93E694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130A9E1F-334F-4345-A348-FBA93E694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77C9BB-C0AB-D947-B914-7C64A99B4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EF77C9BB-C0AB-D947-B914-7C64A99B4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EF77C9BB-C0AB-D947-B914-7C64A99B48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8738DA-E1DC-2C4E-8DCB-08457CAC0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B78738DA-E1DC-2C4E-8DCB-08457CAC0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B78738DA-E1DC-2C4E-8DCB-08457CAC0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464CC1-18D9-2A45-ADC2-6150BEF90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graphicEl>
                                              <a:dgm id="{62464CC1-18D9-2A45-ADC2-6150BEF90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graphicEl>
                                              <a:dgm id="{62464CC1-18D9-2A45-ADC2-6150BEF90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7FE4D65-5AF8-904E-A793-F6E5E9E17C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B7FE4D65-5AF8-904E-A793-F6E5E9E17C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B7FE4D65-5AF8-904E-A793-F6E5E9E17C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682E46-A3FB-1D41-9B44-0193CF793A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65682E46-A3FB-1D41-9B44-0193CF793A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65682E46-A3FB-1D41-9B44-0193CF793A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8BD7BEF-2F61-98DB-913F-A855764F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66749"/>
          </a:xfrm>
        </p:spPr>
        <p:txBody>
          <a:bodyPr/>
          <a:lstStyle/>
          <a:p>
            <a:r>
              <a:rPr lang="en-US" dirty="0"/>
              <a:t>JOIN AS A PARTNER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CCBA9A09-90DB-77F0-B994-91F11A418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242754"/>
              </p:ext>
            </p:extLst>
          </p:nvPr>
        </p:nvGraphicFramePr>
        <p:xfrm>
          <a:off x="118871" y="666748"/>
          <a:ext cx="8887969" cy="447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80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1DECA77-08FA-BE43-99FC-1E8C0F77C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71DECA77-08FA-BE43-99FC-1E8C0F77C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71DECA77-08FA-BE43-99FC-1E8C0F77CD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5FB055-4805-3E4F-B2B9-463755795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graphicEl>
                                              <a:dgm id="{3F5FB055-4805-3E4F-B2B9-463755795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graphicEl>
                                              <a:dgm id="{3F5FB055-4805-3E4F-B2B9-463755795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5C4449-A5DD-F64A-99CA-6D5207C6A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graphicEl>
                                              <a:dgm id="{2E5C4449-A5DD-F64A-99CA-6D5207C6A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graphicEl>
                                              <a:dgm id="{2E5C4449-A5DD-F64A-99CA-6D5207C6A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647E0BD-8B47-4B4F-BD0B-4483392FA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graphicEl>
                                              <a:dgm id="{8647E0BD-8B47-4B4F-BD0B-4483392FA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graphicEl>
                                              <a:dgm id="{8647E0BD-8B47-4B4F-BD0B-4483392FA4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2B465C-6409-F54F-B3F2-C4E755550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graphicEl>
                                              <a:dgm id="{1B2B465C-6409-F54F-B3F2-C4E755550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graphicEl>
                                              <a:dgm id="{1B2B465C-6409-F54F-B3F2-C4E755550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5989325-1DCD-D649-8E72-C41D82C8FA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graphicEl>
                                              <a:dgm id="{D5989325-1DCD-D649-8E72-C41D82C8FA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graphicEl>
                                              <a:dgm id="{D5989325-1DCD-D649-8E72-C41D82C8FA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380E62-4053-B84B-9353-D5F12319F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graphicEl>
                                              <a:dgm id="{95380E62-4053-B84B-9353-D5F12319F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graphicEl>
                                              <a:dgm id="{95380E62-4053-B84B-9353-D5F12319F0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D078889-042E-8E49-B00E-82E8162D7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graphicEl>
                                              <a:dgm id="{2D078889-042E-8E49-B00E-82E8162D7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graphicEl>
                                              <a:dgm id="{2D078889-042E-8E49-B00E-82E8162D7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32dcfe247_0_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blipFill rotWithShape="1">
            <a:blip r:embed="rId3">
              <a:alphaModFix/>
            </a:blip>
            <a:stretch>
              <a:fillRect t="-999" b="-999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-IT" dirty="0"/>
              <a:t>JOIN THE DS COMMUNITY </a:t>
            </a:r>
            <a:br>
              <a:rPr lang="it-IT" dirty="0"/>
            </a:br>
            <a:r>
              <a:rPr lang="it-IT" dirty="0"/>
              <a:t>TODAY!</a:t>
            </a:r>
            <a:endParaRPr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DEFA3C-101D-A529-047E-286370208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solidFill>
                <a:srgbClr val="0F253E"/>
              </a:solidFill>
            </a:endParaRPr>
          </a:p>
          <a:p>
            <a:endParaRPr lang="it-IT" dirty="0">
              <a:solidFill>
                <a:srgbClr val="0F253E"/>
              </a:solidFill>
            </a:endParaRPr>
          </a:p>
          <a:p>
            <a:endParaRPr lang="it-IT" dirty="0">
              <a:solidFill>
                <a:srgbClr val="0F253E"/>
              </a:solidFill>
            </a:endParaRPr>
          </a:p>
          <a:p>
            <a:r>
              <a:rPr lang="it-IT" b="1" dirty="0">
                <a:solidFill>
                  <a:srgbClr val="0F253E"/>
                </a:solidFill>
              </a:rPr>
              <a:t>Access the community </a:t>
            </a:r>
            <a:r>
              <a:rPr lang="it-IT" b="1" dirty="0" err="1">
                <a:solidFill>
                  <a:srgbClr val="0F253E"/>
                </a:solidFill>
              </a:rPr>
              <a:t>platform</a:t>
            </a:r>
            <a:r>
              <a:rPr lang="it-IT" b="1" dirty="0">
                <a:solidFill>
                  <a:srgbClr val="0F253E"/>
                </a:solidFill>
              </a:rPr>
              <a:t> </a:t>
            </a:r>
            <a:r>
              <a:rPr lang="it-IT" b="1" dirty="0" err="1">
                <a:solidFill>
                  <a:srgbClr val="0F253E"/>
                </a:solidFill>
              </a:rPr>
              <a:t>at</a:t>
            </a:r>
            <a:r>
              <a:rPr lang="it-IT" b="1" dirty="0">
                <a:solidFill>
                  <a:srgbClr val="0F253E"/>
                </a:solidFill>
              </a:rPr>
              <a:t>:</a:t>
            </a:r>
          </a:p>
          <a:p>
            <a:r>
              <a:rPr lang="it-IT" b="0" i="0" u="sng" strike="noStrike" cap="none" dirty="0">
                <a:solidFill>
                  <a:srgbClr val="4D8CD7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https://ds.datascientia.eu/community/welcome</a:t>
            </a:r>
            <a:r>
              <a:rPr lang="it-IT" b="0" i="0" u="sng" strike="noStrike" cap="none" dirty="0">
                <a:solidFill>
                  <a:srgbClr val="4D8CD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it-IT" b="0" i="0" u="none" strike="noStrike" cap="none" dirty="0">
              <a:solidFill>
                <a:srgbClr val="4D8CD7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it-IT" dirty="0"/>
          </a:p>
          <a:p>
            <a:r>
              <a:rPr lang="it-IT" b="1" dirty="0"/>
              <a:t>Contact </a:t>
            </a:r>
            <a:r>
              <a:rPr lang="it-IT" b="1" dirty="0" err="1"/>
              <a:t>us</a:t>
            </a:r>
            <a:r>
              <a:rPr lang="it-IT" b="1" dirty="0"/>
              <a:t>:</a:t>
            </a:r>
          </a:p>
          <a:p>
            <a:r>
              <a:rPr lang="it-IT" dirty="0">
                <a:hlinkClick r:id="rId5"/>
              </a:rPr>
              <a:t>Fausto.giunchiglia@unitn.it</a:t>
            </a:r>
            <a:endParaRPr lang="it-IT" dirty="0"/>
          </a:p>
          <a:p>
            <a:r>
              <a:rPr lang="it-IT" dirty="0">
                <a:hlinkClick r:id="rId6"/>
              </a:rPr>
              <a:t>Matteo.busso@unitn.it</a:t>
            </a:r>
            <a:endParaRPr lang="it-IT" dirty="0"/>
          </a:p>
          <a:p>
            <a:endParaRPr lang="it-IT" dirty="0"/>
          </a:p>
        </p:txBody>
      </p:sp>
      <p:sp>
        <p:nvSpPr>
          <p:cNvPr id="306" name="Google Shape;306;g3232dcfe247_0_195"/>
          <p:cNvSpPr txBox="1"/>
          <p:nvPr/>
        </p:nvSpPr>
        <p:spPr>
          <a:xfrm>
            <a:off x="5774054" y="2760375"/>
            <a:ext cx="22440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0F253E"/>
                </a:solidFill>
              </a:rPr>
              <a:t>[ Community QR Code here]</a:t>
            </a:r>
            <a:endParaRPr/>
          </a:p>
        </p:txBody>
      </p:sp>
      <p:pic>
        <p:nvPicPr>
          <p:cNvPr id="309" name="Google Shape;309;g3232dcfe247_0_195"/>
          <p:cNvPicPr preferRelativeResize="0"/>
          <p:nvPr/>
        </p:nvPicPr>
        <p:blipFill>
          <a:blip r:embed="rId7"/>
          <a:srcRect/>
          <a:stretch/>
        </p:blipFill>
        <p:spPr>
          <a:xfrm>
            <a:off x="4983588" y="358775"/>
            <a:ext cx="3414205" cy="442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3988</TotalTime>
  <Words>525</Words>
  <Application>Microsoft Office PowerPoint</Application>
  <PresentationFormat>Presentazione su schermo (16:9)</PresentationFormat>
  <Paragraphs>67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Aptos</vt:lpstr>
      <vt:lpstr>Avenir Next</vt:lpstr>
      <vt:lpstr>Neue Haas Grotesk Text Pro</vt:lpstr>
      <vt:lpstr>Simple Light</vt:lpstr>
      <vt:lpstr>The DataScientia Community</vt:lpstr>
      <vt:lpstr>JOIN AS A STUDENT</vt:lpstr>
      <vt:lpstr>JOIN AS A PARTNER</vt:lpstr>
      <vt:lpstr>JOIN THE DS COMMUNITY 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DataScientia Community</dc:title>
  <cp:lastModifiedBy>fausto</cp:lastModifiedBy>
  <cp:revision>26</cp:revision>
  <dcterms:modified xsi:type="dcterms:W3CDTF">2025-07-21T14:50:49Z</dcterms:modified>
</cp:coreProperties>
</file>