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fntdata" ContentType="application/x-fontdata"/>
  <Default Extension="png" ContentType="image/png"/>
  <Default Extension="rels" ContentType="application/vnd.openxmlformats-package.relationships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20.xml" ContentType="application/vnd.openxmlformats-officedocument.presentationml.slideLayout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1.xml" ContentType="application/vnd.openxmlformats-officedocument.presentationml.slide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slide15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s/slide9.xml" ContentType="application/vnd.openxmlformats-officedocument.presentationml.slide+xml"/>
  <Override PartName="/ppt/slidelayouts/slidelayout21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  <p:sldMasterId id="2147483660" r:id="rId2"/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/>
        </p:txBody>
      </p:sp>
      <p:sp>
        <p:nvSpPr>
          <p:cNvPr id="4" name="Google Shape;4;n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L="4572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dt="0" sldNum="0" hdr="0" ftr="0"/>
  <p:notesStyle>
    <a:lvl1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bb0d0d269_2_43:notes"/>
          <p:cNvSpPr>
            <a:spLocks noGrp="1" noEditPoints="1"/>
          </p:cNvSpPr>
          <p:nvPr>
            <p:ph type="sldImg" idx="2"/>
          </p:nvPr>
        </p:nvSpPr>
        <p:spPr>
          <a:xfrm>
            <a:off x="381488" y="685800"/>
            <a:ext cx="6095024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/>
        </p:txBody>
      </p:sp>
      <p:sp>
        <p:nvSpPr>
          <p:cNvPr id="138" name="Google Shape;138;g1dbb0d0d269_2_43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" name="Google Shape;139;g1dbb0d0d269_2_43:notes"/>
          <p:cNvSpPr>
            <a:spLocks noGrp="1" noEditPoints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>
            <a:noAutofit/>
          </a:bodyPr>
          <a:lstStyle/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dbb0d0d269_6_0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Organic prices are higher in each region. Dallas Ft. had lowest average price and San Diego had highest average price for both types. </a:t>
            </a:r>
          </a:p>
        </p:txBody>
      </p:sp>
      <p:sp>
        <p:nvSpPr>
          <p:cNvPr id="217" name="Google Shape;217;g1dbb0d0d269_6_0:notes"/>
          <p:cNvSpPr>
            <a:spLocks noGrp="1" noEditPoints="1"/>
          </p:cNvSpPr>
          <p:nvPr>
            <p:ph type="sldImg" idx="2"/>
          </p:nvPr>
        </p:nvSpPr>
        <p:spPr>
          <a:xfrm>
            <a:off x="381488" y="685800"/>
            <a:ext cx="60951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dbb0d0d269_9_43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We saw the difference of average price per avocado by region, but lets run an ANOVA to be statistically sure. </a:t>
            </a:r>
          </a:p>
        </p:txBody>
      </p:sp>
      <p:sp>
        <p:nvSpPr>
          <p:cNvPr id="223" name="Google Shape;223;g1dbb0d0d269_9_43:notes"/>
          <p:cNvSpPr>
            <a:spLocks noGrp="1" noEditPoints="1"/>
          </p:cNvSpPr>
          <p:nvPr>
            <p:ph type="sldImg" idx="2"/>
          </p:nvPr>
        </p:nvSpPr>
        <p:spPr>
          <a:xfrm>
            <a:off x="381488" y="685800"/>
            <a:ext cx="60951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bb0d0d269_9_48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Log transformation seems to normalize the dependent variable the most. Basic one-way ANOVAs can tolerate the violation of normality if there is a large sample size for each group. There is 338 observations per group (region) so we are in the clear.. </a:t>
            </a:r>
          </a:p>
        </p:txBody>
      </p:sp>
      <p:sp>
        <p:nvSpPr>
          <p:cNvPr id="228" name="Google Shape;228;g1dbb0d0d269_9_48:notes"/>
          <p:cNvSpPr>
            <a:spLocks noGrp="1" noEditPoints="1"/>
          </p:cNvSpPr>
          <p:nvPr>
            <p:ph type="sldImg" idx="2"/>
          </p:nvPr>
        </p:nvSpPr>
        <p:spPr>
          <a:xfrm>
            <a:off x="381488" y="685800"/>
            <a:ext cx="6095024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dbb0d0d269_9_57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\</a:t>
            </a:r>
          </a:p>
        </p:txBody>
      </p:sp>
      <p:sp>
        <p:nvSpPr>
          <p:cNvPr id="238" name="Google Shape;238;g1dbb0d0d269_9_57:notes"/>
          <p:cNvSpPr>
            <a:spLocks noGrp="1" noEditPoints="1"/>
          </p:cNvSpPr>
          <p:nvPr>
            <p:ph type="sldImg" idx="2"/>
          </p:nvPr>
        </p:nvSpPr>
        <p:spPr>
          <a:xfrm>
            <a:off x="381488" y="685800"/>
            <a:ext cx="60951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dbb0d0d269_9_63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volume was the lowest in Buffalo/Rochester and the most in Dallas/Fort Worth.</a:t>
            </a:r>
          </a:p>
        </p:txBody>
      </p:sp>
      <p:sp>
        <p:nvSpPr>
          <p:cNvPr id="245" name="Google Shape;245;g1dbb0d0d269_9_63:notes"/>
          <p:cNvSpPr>
            <a:spLocks noGrp="1" noEditPoints="1"/>
          </p:cNvSpPr>
          <p:nvPr>
            <p:ph type="sldImg" idx="2"/>
          </p:nvPr>
        </p:nvSpPr>
        <p:spPr>
          <a:xfrm>
            <a:off x="381488" y="685800"/>
            <a:ext cx="60951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dbb0d0d269_2_9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2" name="Google Shape;252;g1dbb0d0d269_2_95:notes"/>
          <p:cNvSpPr>
            <a:spLocks noGrp="1" noEditPoints="1"/>
          </p:cNvSpPr>
          <p:nvPr>
            <p:ph type="sldImg" idx="2"/>
          </p:nvPr>
        </p:nvSpPr>
        <p:spPr>
          <a:xfrm>
            <a:off x="381488" y="685800"/>
            <a:ext cx="6095024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dbb0d0d269_2_70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" name="Google Shape;165;g1dbb0d0d269_2_70:notes"/>
          <p:cNvSpPr>
            <a:spLocks noGrp="1" noEditPoints="1"/>
          </p:cNvSpPr>
          <p:nvPr>
            <p:ph type="sldImg" idx="2"/>
          </p:nvPr>
        </p:nvSpPr>
        <p:spPr>
          <a:xfrm>
            <a:off x="381488" y="685800"/>
            <a:ext cx="6095024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dbb0d0d269_2_77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" name="Google Shape;173;g1dbb0d0d269_2_77:notes"/>
          <p:cNvSpPr>
            <a:spLocks noGrp="1" noEditPoints="1"/>
          </p:cNvSpPr>
          <p:nvPr>
            <p:ph type="sldImg" idx="2"/>
          </p:nvPr>
        </p:nvSpPr>
        <p:spPr>
          <a:xfrm>
            <a:off x="381488" y="685800"/>
            <a:ext cx="6095024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dbb0d0d269_2_8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1" name="Google Shape;181;g1dbb0d0d269_2_85:notes"/>
          <p:cNvSpPr>
            <a:spLocks noGrp="1" noEditPoints="1"/>
          </p:cNvSpPr>
          <p:nvPr>
            <p:ph type="sldImg" idx="2"/>
          </p:nvPr>
        </p:nvSpPr>
        <p:spPr>
          <a:xfrm>
            <a:off x="381488" y="685800"/>
            <a:ext cx="6095024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dbb0d0d269_7_0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g1dbb0d0d269_7_0:notes"/>
          <p:cNvSpPr>
            <a:spLocks noGrp="1" noEditPoints="1"/>
          </p:cNvSpPr>
          <p:nvPr>
            <p:ph type="sldImg" idx="2"/>
          </p:nvPr>
        </p:nvSpPr>
        <p:spPr>
          <a:xfrm>
            <a:off x="381488" y="685800"/>
            <a:ext cx="60951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bb0d0d269_2_90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Volume did not change much from 2015-2017. Average price increased from 2015-2017 with San Diego being the highest spike. Buffalo had the highest average price around $1.48 and $1.58 per avocado. </a:t>
            </a:r>
          </a:p>
        </p:txBody>
      </p:sp>
      <p:sp>
        <p:nvSpPr>
          <p:cNvPr id="193" name="Google Shape;193;g1dbb0d0d269_2_90:notes"/>
          <p:cNvSpPr>
            <a:spLocks noGrp="1" noEditPoints="1"/>
          </p:cNvSpPr>
          <p:nvPr>
            <p:ph type="sldImg" idx="2"/>
          </p:nvPr>
        </p:nvSpPr>
        <p:spPr>
          <a:xfrm>
            <a:off x="381488" y="685800"/>
            <a:ext cx="6095024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dbb0d0d269_0_0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Prices were higher in the Fall for Dallas/Ft. Worth and San Diego. Prices did not change much per season in Buffalo/Rochester area.</a:t>
            </a:r>
          </a:p>
        </p:txBody>
      </p:sp>
      <p:sp>
        <p:nvSpPr>
          <p:cNvPr id="199" name="Google Shape;199;g1dbb0d0d269_0_0:notes"/>
          <p:cNvSpPr>
            <a:spLocks noGrp="1" noEditPoints="1"/>
          </p:cNvSpPr>
          <p:nvPr>
            <p:ph type="sldImg" idx="2"/>
          </p:nvPr>
        </p:nvSpPr>
        <p:spPr>
          <a:xfrm>
            <a:off x="381488" y="685800"/>
            <a:ext cx="60951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dbb0d0d269_0_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these areas of Dallas/Ft Worth, Buffalo/Rochester, and San Diego its more conventional than organic. Dallas/Ft Worth region is more organic than the other regions. </a:t>
            </a:r>
          </a:p>
        </p:txBody>
      </p:sp>
      <p:sp>
        <p:nvSpPr>
          <p:cNvPr id="205" name="Google Shape;205;g1dbb0d0d269_0_5:notes"/>
          <p:cNvSpPr>
            <a:spLocks noGrp="1" noEditPoints="1"/>
          </p:cNvSpPr>
          <p:nvPr>
            <p:ph type="sldImg" idx="2"/>
          </p:nvPr>
        </p:nvSpPr>
        <p:spPr>
          <a:xfrm>
            <a:off x="381488" y="685800"/>
            <a:ext cx="60951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dbb0d0d269_0_10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Organic prices are higher in each region. Dallas Ft. had lowest average price and San Diego had highest average price for both types. </a:t>
            </a:r>
          </a:p>
        </p:txBody>
      </p:sp>
      <p:sp>
        <p:nvSpPr>
          <p:cNvPr id="211" name="Google Shape;211;g1dbb0d0d269_0_10:notes"/>
          <p:cNvSpPr>
            <a:spLocks noGrp="1" noEditPoints="1"/>
          </p:cNvSpPr>
          <p:nvPr>
            <p:ph type="sldImg" idx="2"/>
          </p:nvPr>
        </p:nvSpPr>
        <p:spPr>
          <a:xfrm>
            <a:off x="381488" y="685800"/>
            <a:ext cx="60951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>
            <a:spLocks noGrp="1" noEditPoints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>
            <a:norm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>
            <a:spLocks noGrp="1" noEditPoints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lvl="0"/>
          </a:p>
        </p:txBody>
      </p:sp>
      <p:sp>
        <p:nvSpPr>
          <p:cNvPr id="12" name="Google Shape;12;p2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>
            <a:spLocks noGrp="1" noEditPoints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>
            <a:norm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>
            <a:spLocks noGrp="1" noEditPoints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 marL="45720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pPr lvl="0"/>
          </a:p>
        </p:txBody>
      </p:sp>
      <p:sp>
        <p:nvSpPr>
          <p:cNvPr id="47" name="Google Shape;47;p11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hf dt="0"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4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930"/>
            <a:ext cx="9140711" cy="514164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>
            <a:spLocks noGrp="1" noEditPoints="1"/>
          </p:cNvSpPr>
          <p:nvPr>
            <p:ph type="dt" idx="10"/>
          </p:nvPr>
        </p:nvSpPr>
        <p:spPr>
          <a:xfrm>
            <a:off x="457201" y="4822058"/>
            <a:ext cx="2133603" cy="219060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Autofit/>
          </a:bodyPr>
          <a:lstStyle>
            <a:lvl1pPr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</a:lvl9pPr>
          </a:lstStyle>
          <a:p/>
        </p:txBody>
      </p:sp>
      <p:sp>
        <p:nvSpPr>
          <p:cNvPr id="59" name="Google Shape;59;p14"/>
          <p:cNvSpPr>
            <a:spLocks noGrp="1" noEditPoints="1"/>
          </p:cNvSpPr>
          <p:nvPr>
            <p:ph type="ftr" idx="11"/>
          </p:nvPr>
        </p:nvSpPr>
        <p:spPr>
          <a:xfrm>
            <a:off x="3124204" y="4822058"/>
            <a:ext cx="2895603" cy="219060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</a:lvl9pPr>
          </a:lstStyle>
          <a:p/>
        </p:txBody>
      </p:sp>
      <p:sp>
        <p:nvSpPr>
          <p:cNvPr id="60" name="Google Shape;60;p14"/>
          <p:cNvSpPr>
            <a:spLocks noGrp="1" noEditPoints="1"/>
          </p:cNvSpPr>
          <p:nvPr>
            <p:ph type="sldNum" idx="12"/>
          </p:nvPr>
        </p:nvSpPr>
        <p:spPr>
          <a:xfrm>
            <a:off x="6553207" y="4822058"/>
            <a:ext cx="2133603" cy="219060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Autofit/>
          </a:bodyPr>
          <a:lstStyle>
            <a:lvl1pPr marL="0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1" name="Google Shape;61;p14"/>
          <p:cNvSpPr>
            <a:spLocks noGrp="1" noEditPoints="1"/>
          </p:cNvSpPr>
          <p:nvPr>
            <p:ph type="ctrTitle"/>
          </p:nvPr>
        </p:nvSpPr>
        <p:spPr>
          <a:xfrm>
            <a:off x="4223140" y="1827666"/>
            <a:ext cx="4457003" cy="1253673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0"/>
              <a:buFont typeface="Gulimche"/>
              <a:buNone/>
              <a:defRPr sz="4400">
                <a:solidFill>
                  <a:srgbClr val="BCD5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</a:lvl9pPr>
          </a:lstStyle>
          <a:p/>
        </p:txBody>
      </p:sp>
      <p:sp>
        <p:nvSpPr>
          <p:cNvPr id="62" name="Google Shape;62;p14"/>
          <p:cNvSpPr>
            <a:spLocks noGrp="1" noEditPoints="1"/>
          </p:cNvSpPr>
          <p:nvPr>
            <p:ph type="subTitle" idx="1"/>
          </p:nvPr>
        </p:nvSpPr>
        <p:spPr>
          <a:xfrm>
            <a:off x="5111766" y="3219678"/>
            <a:ext cx="3568378" cy="281788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Gulimche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9pPr>
          </a:lstStyle>
          <a:p>
            <a:pPr lvl="0"/>
          </a:p>
        </p:txBody>
      </p:sp>
    </p:spTree>
  </p:cSld>
  <p:clrMapOvr>
    <a:masterClrMapping/>
  </p:clrMapOvr>
  <p:hf dt="0"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930"/>
            <a:ext cx="9140711" cy="514164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>
            <a:spLocks noGrp="1" noEditPoints="1"/>
          </p:cNvSpPr>
          <p:nvPr>
            <p:ph type="dt" idx="10"/>
          </p:nvPr>
        </p:nvSpPr>
        <p:spPr>
          <a:xfrm>
            <a:off x="457201" y="4822058"/>
            <a:ext cx="2133603" cy="219060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Autofit/>
          </a:bodyPr>
          <a:lstStyle>
            <a:lvl1pPr algn="l">
              <a:spcBef>
                <a:spcPts val="0"/>
              </a:spcBef>
              <a:spcAft>
                <a:spcPts val="0"/>
              </a:spcAft>
              <a:buSzPts val="11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</a:lvl9pPr>
          </a:lstStyle>
          <a:p/>
        </p:txBody>
      </p:sp>
      <p:sp>
        <p:nvSpPr>
          <p:cNvPr id="66" name="Google Shape;66;p15"/>
          <p:cNvSpPr>
            <a:spLocks noGrp="1" noEditPoints="1"/>
          </p:cNvSpPr>
          <p:nvPr>
            <p:ph type="ftr" idx="11"/>
          </p:nvPr>
        </p:nvSpPr>
        <p:spPr>
          <a:xfrm>
            <a:off x="3124204" y="4822058"/>
            <a:ext cx="2895603" cy="219060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SzPts val="11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</a:lvl9pPr>
          </a:lstStyle>
          <a:p/>
        </p:txBody>
      </p:sp>
      <p:sp>
        <p:nvSpPr>
          <p:cNvPr id="67" name="Google Shape;67;p15"/>
          <p:cNvSpPr>
            <a:spLocks noGrp="1" noEditPoints="1"/>
          </p:cNvSpPr>
          <p:nvPr>
            <p:ph type="sldNum" idx="12"/>
          </p:nvPr>
        </p:nvSpPr>
        <p:spPr>
          <a:xfrm>
            <a:off x="6553207" y="4822058"/>
            <a:ext cx="2133603" cy="219060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Autofit/>
          </a:bodyPr>
          <a:lstStyle>
            <a:lvl1pPr mar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hf dt="0"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구역 머리글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930"/>
            <a:ext cx="9140711" cy="514164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>
            <a:spLocks noGrp="1" noEditPoints="1"/>
          </p:cNvSpPr>
          <p:nvPr>
            <p:ph type="dt" idx="10"/>
          </p:nvPr>
        </p:nvSpPr>
        <p:spPr>
          <a:xfrm>
            <a:off x="457201" y="4822058"/>
            <a:ext cx="2133603" cy="219060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Autofit/>
          </a:bodyPr>
          <a:lstStyle>
            <a:lvl1pPr algn="l">
              <a:spcBef>
                <a:spcPts val="0"/>
              </a:spcBef>
              <a:spcAft>
                <a:spcPts val="0"/>
              </a:spcAft>
              <a:buSzPts val="11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</a:lvl9pPr>
          </a:lstStyle>
          <a:p/>
        </p:txBody>
      </p:sp>
      <p:sp>
        <p:nvSpPr>
          <p:cNvPr id="71" name="Google Shape;71;p16"/>
          <p:cNvSpPr>
            <a:spLocks noGrp="1" noEditPoints="1"/>
          </p:cNvSpPr>
          <p:nvPr>
            <p:ph type="ftr" idx="11"/>
          </p:nvPr>
        </p:nvSpPr>
        <p:spPr>
          <a:xfrm>
            <a:off x="3124204" y="4822058"/>
            <a:ext cx="2895603" cy="219060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SzPts val="11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</a:lvl9pPr>
          </a:lstStyle>
          <a:p/>
        </p:txBody>
      </p:sp>
      <p:sp>
        <p:nvSpPr>
          <p:cNvPr id="72" name="Google Shape;72;p16"/>
          <p:cNvSpPr>
            <a:spLocks noGrp="1" noEditPoints="1"/>
          </p:cNvSpPr>
          <p:nvPr>
            <p:ph type="sldNum" idx="12"/>
          </p:nvPr>
        </p:nvSpPr>
        <p:spPr>
          <a:xfrm>
            <a:off x="6553207" y="4822058"/>
            <a:ext cx="2133603" cy="219060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Autofit/>
          </a:bodyPr>
          <a:lstStyle>
            <a:lvl1pPr mar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hf dt="0"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사용자 지정 레이아웃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930"/>
            <a:ext cx="9140711" cy="514164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>
            <a:spLocks noGrp="1" noEditPoints="1"/>
          </p:cNvSpPr>
          <p:nvPr>
            <p:ph type="body" idx="1"/>
          </p:nvPr>
        </p:nvSpPr>
        <p:spPr>
          <a:xfrm>
            <a:off x="457201" y="1113928"/>
            <a:ext cx="8229609" cy="3617570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t">
            <a:normAutofit/>
          </a:bodyPr>
          <a:lstStyle>
            <a:lvl1pPr marL="457200" indent="-228600" algn="l"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i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900"/>
              <a:buNone/>
              <a:defRPr sz="1900">
                <a:solidFill>
                  <a:srgbClr val="3F3F3F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900"/>
              <a:buNone/>
              <a:defRPr sz="1900">
                <a:solidFill>
                  <a:srgbClr val="3F3F3F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900"/>
              <a:buNone/>
              <a:defRPr sz="1900">
                <a:solidFill>
                  <a:srgbClr val="3F3F3F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900"/>
              <a:buNone/>
              <a:defRPr sz="1900">
                <a:solidFill>
                  <a:srgbClr val="3F3F3F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lvl9pPr>
          </a:lstStyle>
          <a:p>
            <a:pPr lvl="0"/>
          </a:p>
        </p:txBody>
      </p:sp>
      <p:sp>
        <p:nvSpPr>
          <p:cNvPr id="76" name="Google Shape;76;p17"/>
          <p:cNvSpPr>
            <a:spLocks noGrp="1" noEditPoints="1"/>
          </p:cNvSpPr>
          <p:nvPr>
            <p:ph type="title"/>
          </p:nvPr>
        </p:nvSpPr>
        <p:spPr>
          <a:xfrm>
            <a:off x="457200" y="196036"/>
            <a:ext cx="8229610" cy="598927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rmAutofit/>
          </a:bodyPr>
          <a:lstStyle>
            <a:lvl1pPr algn="l">
              <a:spcBef>
                <a:spcPts val="0"/>
              </a:spcBef>
              <a:spcAft>
                <a:spcPts val="0"/>
              </a:spcAft>
              <a:buClr>
                <a:srgbClr val="003626"/>
              </a:buClr>
              <a:buSzPts val="3000"/>
              <a:buFont typeface="Calibri"/>
              <a:buNone/>
              <a:defRPr sz="3000" b="1">
                <a:solidFill>
                  <a:srgbClr val="003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</a:lvl9pPr>
          </a:lstStyle>
          <a:p/>
        </p:txBody>
      </p:sp>
      <p:sp>
        <p:nvSpPr>
          <p:cNvPr id="77" name="Google Shape;77;p17"/>
          <p:cNvSpPr>
            <a:spLocks noGrp="1" noEditPoints="1"/>
          </p:cNvSpPr>
          <p:nvPr>
            <p:ph type="dt" idx="10"/>
          </p:nvPr>
        </p:nvSpPr>
        <p:spPr>
          <a:xfrm>
            <a:off x="457201" y="4875637"/>
            <a:ext cx="2133603" cy="165481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Autofit/>
          </a:bodyPr>
          <a:lstStyle>
            <a:lvl1pPr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</a:lvl9pPr>
          </a:lstStyle>
          <a:p/>
        </p:txBody>
      </p:sp>
      <p:sp>
        <p:nvSpPr>
          <p:cNvPr id="78" name="Google Shape;78;p17"/>
          <p:cNvSpPr>
            <a:spLocks noGrp="1" noEditPoints="1"/>
          </p:cNvSpPr>
          <p:nvPr>
            <p:ph type="ftr" idx="11"/>
          </p:nvPr>
        </p:nvSpPr>
        <p:spPr>
          <a:xfrm>
            <a:off x="3124204" y="4875637"/>
            <a:ext cx="2895603" cy="165481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</a:lvl9pPr>
          </a:lstStyle>
          <a:p/>
        </p:txBody>
      </p:sp>
      <p:sp>
        <p:nvSpPr>
          <p:cNvPr id="79" name="Google Shape;79;p17"/>
          <p:cNvSpPr>
            <a:spLocks noGrp="1" noEditPoints="1"/>
          </p:cNvSpPr>
          <p:nvPr>
            <p:ph type="sldNum" idx="12"/>
          </p:nvPr>
        </p:nvSpPr>
        <p:spPr>
          <a:xfrm>
            <a:off x="6553207" y="4875637"/>
            <a:ext cx="2133603" cy="165481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Autofit/>
          </a:bodyPr>
          <a:lstStyle>
            <a:lvl1pPr marL="0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hf dt="0"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930"/>
            <a:ext cx="9140711" cy="514164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>
            <a:spLocks noGrp="1" noEditPoints="1"/>
          </p:cNvSpPr>
          <p:nvPr>
            <p:ph type="dt" idx="10"/>
          </p:nvPr>
        </p:nvSpPr>
        <p:spPr>
          <a:xfrm>
            <a:off x="457201" y="4875637"/>
            <a:ext cx="2133603" cy="165481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Autofit/>
          </a:bodyPr>
          <a:lstStyle>
            <a:lvl1pPr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</a:lvl9pPr>
          </a:lstStyle>
          <a:p/>
        </p:txBody>
      </p:sp>
      <p:sp>
        <p:nvSpPr>
          <p:cNvPr id="83" name="Google Shape;83;p18"/>
          <p:cNvSpPr>
            <a:spLocks noGrp="1" noEditPoints="1"/>
          </p:cNvSpPr>
          <p:nvPr>
            <p:ph type="ftr" idx="11"/>
          </p:nvPr>
        </p:nvSpPr>
        <p:spPr>
          <a:xfrm>
            <a:off x="3124204" y="4875637"/>
            <a:ext cx="2895603" cy="165481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</a:lvl9pPr>
          </a:lstStyle>
          <a:p/>
        </p:txBody>
      </p:sp>
      <p:sp>
        <p:nvSpPr>
          <p:cNvPr id="84" name="Google Shape;84;p18"/>
          <p:cNvSpPr>
            <a:spLocks noGrp="1" noEditPoints="1"/>
          </p:cNvSpPr>
          <p:nvPr>
            <p:ph type="sldNum" idx="12"/>
          </p:nvPr>
        </p:nvSpPr>
        <p:spPr>
          <a:xfrm>
            <a:off x="6553207" y="4875637"/>
            <a:ext cx="2133603" cy="165481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Autofit/>
          </a:bodyPr>
          <a:lstStyle>
            <a:lvl1pPr marL="0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5" name="Google Shape;85;p18"/>
          <p:cNvSpPr>
            <a:spLocks noGrp="1" noEditPoints="1"/>
          </p:cNvSpPr>
          <p:nvPr>
            <p:ph type="title"/>
          </p:nvPr>
        </p:nvSpPr>
        <p:spPr>
          <a:xfrm>
            <a:off x="457201" y="196036"/>
            <a:ext cx="8229609" cy="598927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rmAutofit/>
          </a:bodyPr>
          <a:lstStyle>
            <a:lvl1pPr algn="l">
              <a:spcBef>
                <a:spcPts val="0"/>
              </a:spcBef>
              <a:spcAft>
                <a:spcPts val="0"/>
              </a:spcAft>
              <a:buClr>
                <a:srgbClr val="BCD57A"/>
              </a:buClr>
              <a:buSzPts val="3000"/>
              <a:buFont typeface="Calibri"/>
              <a:buNone/>
              <a:defRPr sz="3000" b="1">
                <a:solidFill>
                  <a:srgbClr val="BCD5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</a:lvl9pPr>
          </a:lstStyle>
          <a:p/>
        </p:txBody>
      </p:sp>
      <p:sp>
        <p:nvSpPr>
          <p:cNvPr id="86" name="Google Shape;86;p18"/>
          <p:cNvSpPr>
            <a:spLocks noGrp="1" noEditPoints="1"/>
          </p:cNvSpPr>
          <p:nvPr>
            <p:ph type="body" idx="1"/>
          </p:nvPr>
        </p:nvSpPr>
        <p:spPr>
          <a:xfrm>
            <a:off x="457201" y="1113928"/>
            <a:ext cx="8229609" cy="3617570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t">
            <a:normAutofit/>
          </a:bodyPr>
          <a:lstStyle>
            <a:lvl1pPr marL="457200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900"/>
              <a:buNone/>
              <a:defRPr sz="1900">
                <a:solidFill>
                  <a:srgbClr val="3F3F3F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900"/>
              <a:buNone/>
              <a:defRPr sz="1900">
                <a:solidFill>
                  <a:srgbClr val="3F3F3F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900"/>
              <a:buNone/>
              <a:defRPr sz="1900">
                <a:solidFill>
                  <a:srgbClr val="3F3F3F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900"/>
              <a:buNone/>
              <a:defRPr sz="1900">
                <a:solidFill>
                  <a:srgbClr val="3F3F3F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lvl9pPr>
          </a:lstStyle>
          <a:p>
            <a:pPr lvl="0"/>
          </a:p>
        </p:txBody>
      </p:sp>
    </p:spTree>
  </p:cSld>
  <p:clrMapOvr>
    <a:masterClrMapping/>
  </p:clrMapOvr>
  <p:hf dt="0" sldNum="0"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사용자 지정 레이아웃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 flipH="1">
            <a:off x="3299" y="930"/>
            <a:ext cx="9140711" cy="514164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9"/>
          <p:cNvSpPr>
            <a:spLocks noGrp="1" noEditPoints="1"/>
          </p:cNvSpPr>
          <p:nvPr>
            <p:ph type="dt" idx="10"/>
          </p:nvPr>
        </p:nvSpPr>
        <p:spPr>
          <a:xfrm>
            <a:off x="457201" y="4822058"/>
            <a:ext cx="2133603" cy="219060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Autofit/>
          </a:bodyPr>
          <a:lstStyle>
            <a:lvl1pPr algn="l">
              <a:spcBef>
                <a:spcPts val="0"/>
              </a:spcBef>
              <a:spcAft>
                <a:spcPts val="0"/>
              </a:spcAft>
              <a:buSzPts val="11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</a:lvl9pPr>
          </a:lstStyle>
          <a:p/>
        </p:txBody>
      </p:sp>
      <p:sp>
        <p:nvSpPr>
          <p:cNvPr id="90" name="Google Shape;90;p19"/>
          <p:cNvSpPr>
            <a:spLocks noGrp="1" noEditPoints="1"/>
          </p:cNvSpPr>
          <p:nvPr>
            <p:ph type="ftr" idx="11"/>
          </p:nvPr>
        </p:nvSpPr>
        <p:spPr>
          <a:xfrm>
            <a:off x="3124204" y="4822058"/>
            <a:ext cx="2895603" cy="219060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SzPts val="11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</a:lvl9pPr>
          </a:lstStyle>
          <a:p/>
        </p:txBody>
      </p:sp>
      <p:sp>
        <p:nvSpPr>
          <p:cNvPr id="91" name="Google Shape;91;p19"/>
          <p:cNvSpPr>
            <a:spLocks noGrp="1" noEditPoints="1"/>
          </p:cNvSpPr>
          <p:nvPr>
            <p:ph type="sldNum" idx="12"/>
          </p:nvPr>
        </p:nvSpPr>
        <p:spPr>
          <a:xfrm>
            <a:off x="6553207" y="4822058"/>
            <a:ext cx="2133603" cy="219060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Autofit/>
          </a:bodyPr>
          <a:lstStyle>
            <a:lvl1pPr mar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2" name="Google Shape;92;p19"/>
          <p:cNvSpPr>
            <a:spLocks noGrp="1" noEditPoints="1"/>
          </p:cNvSpPr>
          <p:nvPr>
            <p:ph type="ctrTitle"/>
          </p:nvPr>
        </p:nvSpPr>
        <p:spPr>
          <a:xfrm>
            <a:off x="521023" y="1977825"/>
            <a:ext cx="4216165" cy="1784934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400"/>
              <a:buFont typeface="Gulimche"/>
              <a:buNone/>
              <a:defRPr sz="5400">
                <a:solidFill>
                  <a:srgbClr val="BCD5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</a:lvl9pPr>
          </a:lstStyle>
          <a:p/>
        </p:txBody>
      </p:sp>
    </p:spTree>
  </p:cSld>
  <p:clrMapOvr>
    <a:masterClrMapping/>
  </p:clrMapOvr>
  <p:hf dt="0" sldNum="0"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930"/>
            <a:ext cx="9140711" cy="514164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1"/>
          <p:cNvSpPr>
            <a:spLocks noGrp="1" noEditPoints="1"/>
          </p:cNvSpPr>
          <p:nvPr>
            <p:ph type="dt" idx="10"/>
          </p:nvPr>
        </p:nvSpPr>
        <p:spPr>
          <a:xfrm>
            <a:off x="457201" y="4822058"/>
            <a:ext cx="2133603" cy="219060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9pPr>
          </a:lstStyle>
          <a:p/>
        </p:txBody>
      </p:sp>
      <p:sp>
        <p:nvSpPr>
          <p:cNvPr id="102" name="Google Shape;102;p21"/>
          <p:cNvSpPr>
            <a:spLocks noGrp="1" noEditPoints="1"/>
          </p:cNvSpPr>
          <p:nvPr>
            <p:ph type="ftr" idx="11"/>
          </p:nvPr>
        </p:nvSpPr>
        <p:spPr>
          <a:xfrm>
            <a:off x="3124204" y="4822058"/>
            <a:ext cx="2895603" cy="219060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9pPr>
          </a:lstStyle>
          <a:p/>
        </p:txBody>
      </p:sp>
      <p:sp>
        <p:nvSpPr>
          <p:cNvPr id="103" name="Google Shape;103;p21"/>
          <p:cNvSpPr>
            <a:spLocks noGrp="1" noEditPoints="1"/>
          </p:cNvSpPr>
          <p:nvPr>
            <p:ph type="sldNum" idx="12"/>
          </p:nvPr>
        </p:nvSpPr>
        <p:spPr>
          <a:xfrm>
            <a:off x="6553207" y="4822058"/>
            <a:ext cx="2133603" cy="219060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Autofit/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4" name="Google Shape;104;p21"/>
          <p:cNvSpPr>
            <a:spLocks noGrp="1" noEditPoints="1"/>
          </p:cNvSpPr>
          <p:nvPr>
            <p:ph type="ctrTitle"/>
          </p:nvPr>
        </p:nvSpPr>
        <p:spPr>
          <a:xfrm>
            <a:off x="4223140" y="1827666"/>
            <a:ext cx="4457003" cy="1253673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0"/>
              <a:buFont typeface="Gulimche"/>
              <a:buNone/>
              <a:defRPr sz="4400">
                <a:solidFill>
                  <a:srgbClr val="BCD5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9pPr>
          </a:lstStyle>
          <a:p/>
        </p:txBody>
      </p:sp>
      <p:sp>
        <p:nvSpPr>
          <p:cNvPr id="105" name="Google Shape;105;p21"/>
          <p:cNvSpPr>
            <a:spLocks noGrp="1" noEditPoints="1"/>
          </p:cNvSpPr>
          <p:nvPr>
            <p:ph type="subTitle" idx="1"/>
          </p:nvPr>
        </p:nvSpPr>
        <p:spPr>
          <a:xfrm>
            <a:off x="5111766" y="3219678"/>
            <a:ext cx="3568378" cy="281788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Gulimche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9pPr>
          </a:lstStyle>
          <a:p>
            <a:pPr lvl="0"/>
          </a:p>
        </p:txBody>
      </p:sp>
    </p:spTree>
  </p:cSld>
  <p:clrMapOvr>
    <a:masterClrMapping/>
  </p:clrMapOvr>
  <p:hf dt="0" sldNum="0"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구역 머리글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2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930"/>
            <a:ext cx="9140711" cy="514164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2"/>
          <p:cNvSpPr>
            <a:spLocks noGrp="1" noEditPoints="1"/>
          </p:cNvSpPr>
          <p:nvPr>
            <p:ph type="dt" idx="10"/>
          </p:nvPr>
        </p:nvSpPr>
        <p:spPr>
          <a:xfrm>
            <a:off x="457201" y="4822058"/>
            <a:ext cx="2133603" cy="219060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9pPr>
          </a:lstStyle>
          <a:p/>
        </p:txBody>
      </p:sp>
      <p:sp>
        <p:nvSpPr>
          <p:cNvPr id="109" name="Google Shape;109;p22"/>
          <p:cNvSpPr>
            <a:spLocks noGrp="1" noEditPoints="1"/>
          </p:cNvSpPr>
          <p:nvPr>
            <p:ph type="ftr" idx="11"/>
          </p:nvPr>
        </p:nvSpPr>
        <p:spPr>
          <a:xfrm>
            <a:off x="3124204" y="4822058"/>
            <a:ext cx="2895603" cy="219060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9pPr>
          </a:lstStyle>
          <a:p/>
        </p:txBody>
      </p:sp>
      <p:sp>
        <p:nvSpPr>
          <p:cNvPr id="110" name="Google Shape;110;p22"/>
          <p:cNvSpPr>
            <a:spLocks noGrp="1" noEditPoints="1"/>
          </p:cNvSpPr>
          <p:nvPr>
            <p:ph type="sldNum" idx="12"/>
          </p:nvPr>
        </p:nvSpPr>
        <p:spPr>
          <a:xfrm>
            <a:off x="6553207" y="4822058"/>
            <a:ext cx="2133603" cy="219060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Autofit/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>
            <a:spLocks noGrp="1" noEditPoints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hf dt="0"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3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930"/>
            <a:ext cx="9140711" cy="514164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3"/>
          <p:cNvSpPr>
            <a:spLocks noGrp="1" noEditPoints="1"/>
          </p:cNvSpPr>
          <p:nvPr>
            <p:ph type="dt" idx="10"/>
          </p:nvPr>
        </p:nvSpPr>
        <p:spPr>
          <a:xfrm>
            <a:off x="457201" y="4822058"/>
            <a:ext cx="2133603" cy="219060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9pPr>
          </a:lstStyle>
          <a:p/>
        </p:txBody>
      </p:sp>
      <p:sp>
        <p:nvSpPr>
          <p:cNvPr id="114" name="Google Shape;114;p23"/>
          <p:cNvSpPr>
            <a:spLocks noGrp="1" noEditPoints="1"/>
          </p:cNvSpPr>
          <p:nvPr>
            <p:ph type="ftr" idx="11"/>
          </p:nvPr>
        </p:nvSpPr>
        <p:spPr>
          <a:xfrm>
            <a:off x="3124204" y="4822058"/>
            <a:ext cx="2895603" cy="219060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9pPr>
          </a:lstStyle>
          <a:p/>
        </p:txBody>
      </p:sp>
      <p:sp>
        <p:nvSpPr>
          <p:cNvPr id="115" name="Google Shape;115;p23"/>
          <p:cNvSpPr>
            <a:spLocks noGrp="1" noEditPoints="1"/>
          </p:cNvSpPr>
          <p:nvPr>
            <p:ph type="sldNum" idx="12"/>
          </p:nvPr>
        </p:nvSpPr>
        <p:spPr>
          <a:xfrm>
            <a:off x="6553207" y="4822058"/>
            <a:ext cx="2133603" cy="219060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Autofit/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hf dt="0" sldNum="0"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사용자 지정 레이아웃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4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930"/>
            <a:ext cx="9140711" cy="514164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4"/>
          <p:cNvSpPr>
            <a:spLocks noGrp="1" noEditPoints="1"/>
          </p:cNvSpPr>
          <p:nvPr>
            <p:ph type="body" idx="1"/>
          </p:nvPr>
        </p:nvSpPr>
        <p:spPr>
          <a:xfrm>
            <a:off x="457201" y="1113928"/>
            <a:ext cx="8229609" cy="3617570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t">
            <a:normAutofit/>
          </a:bodyPr>
          <a:lstStyle>
            <a:lvl1pPr marL="45720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i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900"/>
              <a:buNone/>
              <a:defRPr sz="1900">
                <a:solidFill>
                  <a:srgbClr val="3F3F3F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900"/>
              <a:buNone/>
              <a:defRPr sz="1900">
                <a:solidFill>
                  <a:srgbClr val="3F3F3F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900"/>
              <a:buNone/>
              <a:defRPr sz="1900">
                <a:solidFill>
                  <a:srgbClr val="3F3F3F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900"/>
              <a:buNone/>
              <a:defRPr sz="1900">
                <a:solidFill>
                  <a:srgbClr val="3F3F3F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lvl9pPr>
          </a:lstStyle>
          <a:p>
            <a:pPr lvl="0"/>
          </a:p>
        </p:txBody>
      </p:sp>
      <p:sp>
        <p:nvSpPr>
          <p:cNvPr id="119" name="Google Shape;119;p24"/>
          <p:cNvSpPr>
            <a:spLocks noGrp="1" noEditPoints="1"/>
          </p:cNvSpPr>
          <p:nvPr>
            <p:ph type="title"/>
          </p:nvPr>
        </p:nvSpPr>
        <p:spPr>
          <a:xfrm>
            <a:off x="457200" y="196036"/>
            <a:ext cx="8229610" cy="598927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626"/>
              </a:buClr>
              <a:buSzPts val="3000"/>
              <a:buFont typeface="Calibri"/>
              <a:buNone/>
              <a:defRPr sz="3000" b="1">
                <a:solidFill>
                  <a:srgbClr val="003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9pPr>
          </a:lstStyle>
          <a:p/>
        </p:txBody>
      </p:sp>
      <p:sp>
        <p:nvSpPr>
          <p:cNvPr id="120" name="Google Shape;120;p24"/>
          <p:cNvSpPr>
            <a:spLocks noGrp="1" noEditPoints="1"/>
          </p:cNvSpPr>
          <p:nvPr>
            <p:ph type="dt" idx="10"/>
          </p:nvPr>
        </p:nvSpPr>
        <p:spPr>
          <a:xfrm>
            <a:off x="457201" y="4875637"/>
            <a:ext cx="2133603" cy="165481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9pPr>
          </a:lstStyle>
          <a:p/>
        </p:txBody>
      </p:sp>
      <p:sp>
        <p:nvSpPr>
          <p:cNvPr id="121" name="Google Shape;121;p24"/>
          <p:cNvSpPr>
            <a:spLocks noGrp="1" noEditPoints="1"/>
          </p:cNvSpPr>
          <p:nvPr>
            <p:ph type="ftr" idx="11"/>
          </p:nvPr>
        </p:nvSpPr>
        <p:spPr>
          <a:xfrm>
            <a:off x="3124204" y="4875637"/>
            <a:ext cx="2895603" cy="165481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9pPr>
          </a:lstStyle>
          <a:p/>
        </p:txBody>
      </p:sp>
      <p:sp>
        <p:nvSpPr>
          <p:cNvPr id="122" name="Google Shape;122;p24"/>
          <p:cNvSpPr>
            <a:spLocks noGrp="1" noEditPoints="1"/>
          </p:cNvSpPr>
          <p:nvPr>
            <p:ph type="sldNum" idx="12"/>
          </p:nvPr>
        </p:nvSpPr>
        <p:spPr>
          <a:xfrm>
            <a:off x="6553207" y="4875637"/>
            <a:ext cx="2133603" cy="165481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Autofit/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hf dt="0" sldNum="0"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5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930"/>
            <a:ext cx="9140711" cy="514164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>
            <a:spLocks noGrp="1" noEditPoints="1"/>
          </p:cNvSpPr>
          <p:nvPr>
            <p:ph type="dt" idx="10"/>
          </p:nvPr>
        </p:nvSpPr>
        <p:spPr>
          <a:xfrm>
            <a:off x="457201" y="4875637"/>
            <a:ext cx="2133603" cy="165481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9pPr>
          </a:lstStyle>
          <a:p/>
        </p:txBody>
      </p:sp>
      <p:sp>
        <p:nvSpPr>
          <p:cNvPr id="126" name="Google Shape;126;p25"/>
          <p:cNvSpPr>
            <a:spLocks noGrp="1" noEditPoints="1"/>
          </p:cNvSpPr>
          <p:nvPr>
            <p:ph type="ftr" idx="11"/>
          </p:nvPr>
        </p:nvSpPr>
        <p:spPr>
          <a:xfrm>
            <a:off x="3124204" y="4875637"/>
            <a:ext cx="2895603" cy="165481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9pPr>
          </a:lstStyle>
          <a:p/>
        </p:txBody>
      </p:sp>
      <p:sp>
        <p:nvSpPr>
          <p:cNvPr id="127" name="Google Shape;127;p25"/>
          <p:cNvSpPr>
            <a:spLocks noGrp="1" noEditPoints="1"/>
          </p:cNvSpPr>
          <p:nvPr>
            <p:ph type="sldNum" idx="12"/>
          </p:nvPr>
        </p:nvSpPr>
        <p:spPr>
          <a:xfrm>
            <a:off x="6553207" y="4875637"/>
            <a:ext cx="2133603" cy="165481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Autofit/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8" name="Google Shape;128;p25"/>
          <p:cNvSpPr>
            <a:spLocks noGrp="1" noEditPoints="1"/>
          </p:cNvSpPr>
          <p:nvPr>
            <p:ph type="title"/>
          </p:nvPr>
        </p:nvSpPr>
        <p:spPr>
          <a:xfrm>
            <a:off x="457201" y="196036"/>
            <a:ext cx="8229609" cy="598927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D57A"/>
              </a:buClr>
              <a:buSzPts val="3000"/>
              <a:buFont typeface="Calibri"/>
              <a:buNone/>
              <a:defRPr sz="3000" b="1">
                <a:solidFill>
                  <a:srgbClr val="BCD5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9pPr>
          </a:lstStyle>
          <a:p/>
        </p:txBody>
      </p:sp>
      <p:sp>
        <p:nvSpPr>
          <p:cNvPr id="129" name="Google Shape;129;p25"/>
          <p:cNvSpPr>
            <a:spLocks noGrp="1" noEditPoints="1"/>
          </p:cNvSpPr>
          <p:nvPr>
            <p:ph type="body" idx="1"/>
          </p:nvPr>
        </p:nvSpPr>
        <p:spPr>
          <a:xfrm>
            <a:off x="457201" y="1113928"/>
            <a:ext cx="8229609" cy="3617570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t">
            <a:normAutofit/>
          </a:bodyPr>
          <a:lstStyle>
            <a:lvl1pPr marL="45720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900"/>
              <a:buNone/>
              <a:defRPr sz="1900">
                <a:solidFill>
                  <a:srgbClr val="3F3F3F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900"/>
              <a:buNone/>
              <a:defRPr sz="1900">
                <a:solidFill>
                  <a:srgbClr val="3F3F3F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900"/>
              <a:buNone/>
              <a:defRPr sz="1900">
                <a:solidFill>
                  <a:srgbClr val="3F3F3F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900"/>
              <a:buNone/>
              <a:defRPr sz="1900">
                <a:solidFill>
                  <a:srgbClr val="3F3F3F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lvl9pPr>
          </a:lstStyle>
          <a:p>
            <a:pPr lvl="0"/>
          </a:p>
        </p:txBody>
      </p:sp>
    </p:spTree>
  </p:cSld>
  <p:clrMapOvr>
    <a:masterClrMapping/>
  </p:clrMapOvr>
  <p:hf dt="0" sldNum="0"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사용자 지정 레이아웃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6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 flipH="1">
            <a:off x="3299" y="930"/>
            <a:ext cx="9140711" cy="514164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6"/>
          <p:cNvSpPr>
            <a:spLocks noGrp="1" noEditPoints="1"/>
          </p:cNvSpPr>
          <p:nvPr>
            <p:ph type="dt" idx="10"/>
          </p:nvPr>
        </p:nvSpPr>
        <p:spPr>
          <a:xfrm>
            <a:off x="457201" y="4822058"/>
            <a:ext cx="2133603" cy="219060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9pPr>
          </a:lstStyle>
          <a:p/>
        </p:txBody>
      </p:sp>
      <p:sp>
        <p:nvSpPr>
          <p:cNvPr id="133" name="Google Shape;133;p26"/>
          <p:cNvSpPr>
            <a:spLocks noGrp="1" noEditPoints="1"/>
          </p:cNvSpPr>
          <p:nvPr>
            <p:ph type="ftr" idx="11"/>
          </p:nvPr>
        </p:nvSpPr>
        <p:spPr>
          <a:xfrm>
            <a:off x="3124204" y="4822058"/>
            <a:ext cx="2895603" cy="219060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9pPr>
          </a:lstStyle>
          <a:p/>
        </p:txBody>
      </p:sp>
      <p:sp>
        <p:nvSpPr>
          <p:cNvPr id="134" name="Google Shape;134;p26"/>
          <p:cNvSpPr>
            <a:spLocks noGrp="1" noEditPoints="1"/>
          </p:cNvSpPr>
          <p:nvPr>
            <p:ph type="sldNum" idx="12"/>
          </p:nvPr>
        </p:nvSpPr>
        <p:spPr>
          <a:xfrm>
            <a:off x="6553207" y="4822058"/>
            <a:ext cx="2133603" cy="219060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Autofit/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5" name="Google Shape;135;p26"/>
          <p:cNvSpPr>
            <a:spLocks noGrp="1" noEditPoints="1"/>
          </p:cNvSpPr>
          <p:nvPr>
            <p:ph type="ctrTitle"/>
          </p:nvPr>
        </p:nvSpPr>
        <p:spPr>
          <a:xfrm>
            <a:off x="521023" y="1977825"/>
            <a:ext cx="4216165" cy="1784934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400"/>
              <a:buFont typeface="Gulimche"/>
              <a:buNone/>
              <a:defRPr sz="5400">
                <a:solidFill>
                  <a:srgbClr val="BCD5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lvl9pPr>
          </a:lstStyle>
          <a:p/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>
            <a:spLocks noGrp="1" noEditPoint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18" name="Google Shape;18;p4"/>
          <p:cNvSpPr>
            <a:spLocks noGrp="1" noEditPoints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 marL="45720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pPr lvl="0"/>
          </a:p>
        </p:txBody>
      </p:sp>
      <p:sp>
        <p:nvSpPr>
          <p:cNvPr id="19" name="Google Shape;19;p4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>
            <a:spLocks noGrp="1" noEditPoint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22" name="Google Shape;22;p5"/>
          <p:cNvSpPr>
            <a:spLocks noGrp="1" noEditPoints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 marL="45720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</a:p>
        </p:txBody>
      </p:sp>
      <p:sp>
        <p:nvSpPr>
          <p:cNvPr id="23" name="Google Shape;23;p5"/>
          <p:cNvSpPr>
            <a:spLocks noGrp="1" noEditPoints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 marL="45720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</a:p>
        </p:txBody>
      </p:sp>
      <p:sp>
        <p:nvSpPr>
          <p:cNvPr id="24" name="Google Shape;24;p5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>
            <a:spLocks noGrp="1" noEditPoint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27" name="Google Shape;27;p6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>
            <a:spLocks noGrp="1" noEditPoints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>
            <a:spLocks noGrp="1" noEditPoints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 marL="45720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</a:p>
        </p:txBody>
      </p:sp>
      <p:sp>
        <p:nvSpPr>
          <p:cNvPr id="31" name="Google Shape;31;p7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>
            <a:spLocks noGrp="1" noEditPoints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>
            <a:spLocks noGrp="1" noEditPoints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>
            <a:norm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>
            <a:spLocks noGrp="1" noEditPoints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 lvl="0"/>
          </a:p>
        </p:txBody>
      </p:sp>
      <p:sp>
        <p:nvSpPr>
          <p:cNvPr id="39" name="Google Shape;39;p9"/>
          <p:cNvSpPr>
            <a:spLocks noGrp="1" noEditPoints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 marL="45720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pPr lvl="0"/>
          </a:p>
        </p:txBody>
      </p:sp>
      <p:sp>
        <p:nvSpPr>
          <p:cNvPr id="40" name="Google Shape;40;p9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 noEditPoints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 marL="45720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</a:lstStyle>
          <a:p>
            <a:pPr lvl="0"/>
          </a:p>
        </p:txBody>
      </p:sp>
      <p:sp>
        <p:nvSpPr>
          <p:cNvPr id="43" name="Google Shape;43;p10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>
            <a:spLocks noGrp="1" noEditPoint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>
            <a:spLocks noGrp="1" noEditPoints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rmAutofit/>
          </a:bodyPr>
          <a:lstStyle>
            <a:lvl1pPr marL="4572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lvl="0"/>
          </a:p>
        </p:txBody>
      </p:sp>
      <p:sp>
        <p:nvSpPr>
          <p:cNvPr id="8" name="Google Shape;8;p1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>
            <a:normAutofit/>
          </a:bodyPr>
          <a:lstStyle>
            <a:lvl1pPr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sldNum="0" hdr="0" ftr="0"/>
  <p:txStyles>
    <p:titleStyle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>
            <a:spLocks noGrp="1" noEditPoints="1"/>
          </p:cNvSpPr>
          <p:nvPr>
            <p:ph type="title"/>
          </p:nvPr>
        </p:nvSpPr>
        <p:spPr>
          <a:xfrm>
            <a:off x="457201" y="14269"/>
            <a:ext cx="8229609" cy="597682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rmAutofit/>
          </a:bodyPr>
          <a:lstStyle>
            <a:lvl1pPr marR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algun Gothic"/>
              <a:buNone/>
              <a:defRPr sz="29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>
            <a:spLocks noGrp="1" noEditPoints="1"/>
          </p:cNvSpPr>
          <p:nvPr>
            <p:ph type="body" idx="1"/>
          </p:nvPr>
        </p:nvSpPr>
        <p:spPr>
          <a:xfrm>
            <a:off x="457201" y="796517"/>
            <a:ext cx="8229609" cy="3964816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t">
            <a:normAutofit/>
          </a:bodyPr>
          <a:lstStyle>
            <a:lvl1pPr marL="457200" marR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</a:p>
        </p:txBody>
      </p:sp>
      <p:sp>
        <p:nvSpPr>
          <p:cNvPr id="53" name="Google Shape;53;p13"/>
          <p:cNvSpPr>
            <a:spLocks noGrp="1" noEditPoints="1"/>
          </p:cNvSpPr>
          <p:nvPr>
            <p:ph type="dt" idx="10"/>
          </p:nvPr>
        </p:nvSpPr>
        <p:spPr>
          <a:xfrm>
            <a:off x="457201" y="4822058"/>
            <a:ext cx="2133603" cy="219060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Autofit/>
          </a:bodyPr>
          <a:lstStyle>
            <a:lvl1pPr marR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>
            <a:spLocks noGrp="1" noEditPoints="1"/>
          </p:cNvSpPr>
          <p:nvPr>
            <p:ph type="ftr" idx="11"/>
          </p:nvPr>
        </p:nvSpPr>
        <p:spPr>
          <a:xfrm>
            <a:off x="3124204" y="4822058"/>
            <a:ext cx="2895603" cy="219060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Autofit/>
          </a:bodyPr>
          <a:lstStyle>
            <a:lvl1pPr marR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>
            <a:spLocks noGrp="1" noEditPoints="1"/>
          </p:cNvSpPr>
          <p:nvPr>
            <p:ph type="sldNum" idx="12"/>
          </p:nvPr>
        </p:nvSpPr>
        <p:spPr>
          <a:xfrm>
            <a:off x="6553207" y="4822058"/>
            <a:ext cx="2133603" cy="219060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dt="0" sldNum="0" hdr="0" ftr="0"/>
  <p:txStyles>
    <p:titleStyle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>
            <a:spLocks noGrp="1" noEditPoints="1"/>
          </p:cNvSpPr>
          <p:nvPr>
            <p:ph type="title"/>
          </p:nvPr>
        </p:nvSpPr>
        <p:spPr>
          <a:xfrm>
            <a:off x="457201" y="14269"/>
            <a:ext cx="8229609" cy="597682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rmAutofit/>
          </a:bodyPr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algun Gothic"/>
              <a:buNone/>
              <a:defRPr sz="29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0"/>
          <p:cNvSpPr>
            <a:spLocks noGrp="1" noEditPoints="1"/>
          </p:cNvSpPr>
          <p:nvPr>
            <p:ph type="body" idx="1"/>
          </p:nvPr>
        </p:nvSpPr>
        <p:spPr>
          <a:xfrm>
            <a:off x="457201" y="796517"/>
            <a:ext cx="8229609" cy="3964816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t">
            <a:normAutofit/>
          </a:bodyPr>
          <a:lstStyle>
            <a:lvl1pPr marL="457200" marR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</a:p>
        </p:txBody>
      </p:sp>
      <p:sp>
        <p:nvSpPr>
          <p:cNvPr id="96" name="Google Shape;96;p20"/>
          <p:cNvSpPr>
            <a:spLocks noGrp="1" noEditPoints="1"/>
          </p:cNvSpPr>
          <p:nvPr>
            <p:ph type="dt" idx="10"/>
          </p:nvPr>
        </p:nvSpPr>
        <p:spPr>
          <a:xfrm>
            <a:off x="457201" y="4822058"/>
            <a:ext cx="2133603" cy="219060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Autofit/>
          </a:bodyPr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0"/>
          <p:cNvSpPr>
            <a:spLocks noGrp="1" noEditPoints="1"/>
          </p:cNvSpPr>
          <p:nvPr>
            <p:ph type="ftr" idx="11"/>
          </p:nvPr>
        </p:nvSpPr>
        <p:spPr>
          <a:xfrm>
            <a:off x="3124204" y="4822058"/>
            <a:ext cx="2895603" cy="219060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Autofit/>
          </a:bodyPr>
          <a:lstStyle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0"/>
          <p:cNvSpPr>
            <a:spLocks noGrp="1" noEditPoints="1"/>
          </p:cNvSpPr>
          <p:nvPr>
            <p:ph type="sldNum" idx="12"/>
          </p:nvPr>
        </p:nvSpPr>
        <p:spPr>
          <a:xfrm>
            <a:off x="6553207" y="4822058"/>
            <a:ext cx="2133603" cy="219060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hf dt="0" sldNum="0" hdr="0" ftr="0"/>
  <p:txStyles>
    <p:titleStyle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19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22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2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>
            <a:spLocks noGrp="1" noEditPoints="1"/>
          </p:cNvSpPr>
          <p:nvPr>
            <p:ph type="subTitle" idx="1"/>
          </p:nvPr>
        </p:nvSpPr>
        <p:spPr>
          <a:xfrm>
            <a:off x="5058122" y="3382065"/>
            <a:ext cx="3618877" cy="593524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t">
            <a:noAutofit/>
          </a:bodyPr>
          <a:lstStyle/>
          <a:p>
            <a:pPr mar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Gulimche"/>
              <a:buNone/>
            </a:pPr>
            <a:r>
              <a:rPr lang="en"/>
              <a:t>Marisol Rodriguez</a:t>
            </a:r>
          </a:p>
          <a:p>
            <a:pPr mar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Gulimche"/>
              <a:buNone/>
            </a:pPr>
            <a:r>
              <a:rPr lang="en"/>
              <a:t>ENTITY / Woz-U</a:t>
            </a:r>
          </a:p>
          <a:p>
            <a:pPr mar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Gulimche"/>
              <a:buNone/>
            </a:pPr>
            <a:r>
              <a:rPr lang="en"/>
              <a:t>DSO110 Final Project</a:t>
            </a:r>
          </a:p>
        </p:txBody>
      </p:sp>
      <p:sp>
        <p:nvSpPr>
          <p:cNvPr id="142" name="Google Shape;142;p27"/>
          <p:cNvSpPr>
            <a:spLocks noGrp="1" noEditPoints="1"/>
          </p:cNvSpPr>
          <p:nvPr>
            <p:ph type="ctrTitle"/>
          </p:nvPr>
        </p:nvSpPr>
        <p:spPr>
          <a:xfrm>
            <a:off x="4517991" y="1815844"/>
            <a:ext cx="4159008" cy="1403834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t">
            <a:noAutofit/>
          </a:bodyPr>
          <a:lstStyle/>
          <a:p>
            <a:pPr mar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AVOCADOS</a:t>
            </a:r>
            <a:r>
              <a:rPr lang="en">
                <a:solidFill>
                  <a:srgbClr val="BCD57A"/>
                </a:solidFill>
              </a:rPr>
              <a:t> </a:t>
            </a:r>
            <a:r>
              <a:rPr lang="en" b="1"/>
              <a:t>ANALYSIS</a:t>
            </a:r>
            <a:endParaRPr b="1">
              <a:solidFill>
                <a:srgbClr val="BCD57A"/>
              </a:solidFill>
            </a:endParaRPr>
          </a:p>
        </p:txBody>
      </p:sp>
      <p:cxnSp>
        <p:nvCxnSpPr>
          <p:cNvPr id="143" name="Google Shape;143;p27"/>
          <p:cNvCxnSpPr/>
          <p:nvPr/>
        </p:nvCxnSpPr>
        <p:spPr>
          <a:xfrm>
            <a:off x="5544240" y="3291052"/>
            <a:ext cx="3045913" cy="0"/>
          </a:xfrm>
          <a:prstGeom prst="straightConnector1">
            <a:avLst/>
          </a:prstGeom>
          <a:noFill/>
          <a:ln w="9525" cap="flat" cmpd="sng">
            <a:solidFill>
              <a:srgbClr val="BCD57A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44" name="Google Shape;144;p27"/>
          <p:cNvGrpSpPr/>
          <p:nvPr/>
        </p:nvGrpSpPr>
        <p:grpSpPr>
          <a:xfrm>
            <a:off x="4071282" y="4623725"/>
            <a:ext cx="1001831" cy="253742"/>
            <a:chOff x="5427663" y="6166383"/>
            <a:chExt cx="1335600" cy="338400"/>
          </a:xfrm>
        </p:grpSpPr>
        <p:sp>
          <p:nvSpPr>
            <p:cNvPr id="145" name="Google Shape;145;p27"/>
            <p:cNvSpPr/>
            <p:nvPr/>
          </p:nvSpPr>
          <p:spPr>
            <a:xfrm>
              <a:off x="5429245" y="6166383"/>
              <a:ext cx="1332435" cy="338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75" tIns="34275" rIns="68575" bIns="34275" anchor="t">
              <a:noAutofit/>
            </a:bodyPr>
            <a:lstStyle/>
            <a:p>
              <a:pPr marL="0" marR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5628635" y="6341793"/>
              <a:ext cx="85453" cy="130393"/>
            </a:xfrm>
            <a:custGeom>
              <a:avLst/>
              <a:rect l="l" t="t" r="r" b="b"/>
              <a:pathLst>
                <a:path w="83" h="130">
                  <a:moveTo>
                    <a:pt x="83" y="90"/>
                  </a:moveTo>
                  <a:cubicBezTo>
                    <a:pt x="83" y="97"/>
                    <a:pt x="82" y="103"/>
                    <a:pt x="79" y="108"/>
                  </a:cubicBezTo>
                  <a:cubicBezTo>
                    <a:pt x="77" y="113"/>
                    <a:pt x="73" y="117"/>
                    <a:pt x="69" y="120"/>
                  </a:cubicBezTo>
                  <a:cubicBezTo>
                    <a:pt x="65" y="124"/>
                    <a:pt x="60" y="126"/>
                    <a:pt x="54" y="128"/>
                  </a:cubicBezTo>
                  <a:cubicBezTo>
                    <a:pt x="49" y="130"/>
                    <a:pt x="42" y="130"/>
                    <a:pt x="36" y="130"/>
                  </a:cubicBezTo>
                  <a:cubicBezTo>
                    <a:pt x="32" y="130"/>
                    <a:pt x="28" y="130"/>
                    <a:pt x="24" y="129"/>
                  </a:cubicBezTo>
                  <a:cubicBezTo>
                    <a:pt x="20" y="129"/>
                    <a:pt x="17" y="128"/>
                    <a:pt x="14" y="127"/>
                  </a:cubicBezTo>
                  <a:cubicBezTo>
                    <a:pt x="11" y="126"/>
                    <a:pt x="9" y="125"/>
                    <a:pt x="7" y="124"/>
                  </a:cubicBezTo>
                  <a:cubicBezTo>
                    <a:pt x="5" y="122"/>
                    <a:pt x="3" y="121"/>
                    <a:pt x="3" y="121"/>
                  </a:cubicBezTo>
                  <a:cubicBezTo>
                    <a:pt x="2" y="120"/>
                    <a:pt x="1" y="119"/>
                    <a:pt x="1" y="117"/>
                  </a:cubicBezTo>
                  <a:cubicBezTo>
                    <a:pt x="0" y="115"/>
                    <a:pt x="0" y="113"/>
                    <a:pt x="0" y="110"/>
                  </a:cubicBezTo>
                  <a:cubicBezTo>
                    <a:pt x="0" y="108"/>
                    <a:pt x="0" y="106"/>
                    <a:pt x="0" y="105"/>
                  </a:cubicBezTo>
                  <a:cubicBezTo>
                    <a:pt x="1" y="104"/>
                    <a:pt x="1" y="103"/>
                    <a:pt x="1" y="102"/>
                  </a:cubicBezTo>
                  <a:cubicBezTo>
                    <a:pt x="1" y="101"/>
                    <a:pt x="2" y="100"/>
                    <a:pt x="2" y="100"/>
                  </a:cubicBezTo>
                  <a:cubicBezTo>
                    <a:pt x="3" y="100"/>
                    <a:pt x="3" y="99"/>
                    <a:pt x="4" y="99"/>
                  </a:cubicBezTo>
                  <a:cubicBezTo>
                    <a:pt x="5" y="99"/>
                    <a:pt x="6" y="100"/>
                    <a:pt x="8" y="101"/>
                  </a:cubicBezTo>
                  <a:cubicBezTo>
                    <a:pt x="9" y="102"/>
                    <a:pt x="12" y="103"/>
                    <a:pt x="14" y="105"/>
                  </a:cubicBezTo>
                  <a:cubicBezTo>
                    <a:pt x="17" y="106"/>
                    <a:pt x="20" y="107"/>
                    <a:pt x="24" y="108"/>
                  </a:cubicBezTo>
                  <a:cubicBezTo>
                    <a:pt x="27" y="109"/>
                    <a:pt x="31" y="110"/>
                    <a:pt x="36" y="110"/>
                  </a:cubicBezTo>
                  <a:cubicBezTo>
                    <a:pt x="39" y="110"/>
                    <a:pt x="42" y="109"/>
                    <a:pt x="45" y="109"/>
                  </a:cubicBezTo>
                  <a:cubicBezTo>
                    <a:pt x="47" y="108"/>
                    <a:pt x="49" y="107"/>
                    <a:pt x="51" y="105"/>
                  </a:cubicBezTo>
                  <a:cubicBezTo>
                    <a:pt x="53" y="104"/>
                    <a:pt x="54" y="102"/>
                    <a:pt x="55" y="100"/>
                  </a:cubicBezTo>
                  <a:cubicBezTo>
                    <a:pt x="56" y="98"/>
                    <a:pt x="56" y="96"/>
                    <a:pt x="56" y="94"/>
                  </a:cubicBezTo>
                  <a:cubicBezTo>
                    <a:pt x="56" y="91"/>
                    <a:pt x="55" y="88"/>
                    <a:pt x="54" y="86"/>
                  </a:cubicBezTo>
                  <a:cubicBezTo>
                    <a:pt x="52" y="84"/>
                    <a:pt x="50" y="82"/>
                    <a:pt x="48" y="81"/>
                  </a:cubicBezTo>
                  <a:cubicBezTo>
                    <a:pt x="45" y="79"/>
                    <a:pt x="42" y="78"/>
                    <a:pt x="39" y="76"/>
                  </a:cubicBezTo>
                  <a:cubicBezTo>
                    <a:pt x="36" y="75"/>
                    <a:pt x="33" y="73"/>
                    <a:pt x="29" y="72"/>
                  </a:cubicBezTo>
                  <a:cubicBezTo>
                    <a:pt x="26" y="70"/>
                    <a:pt x="23" y="68"/>
                    <a:pt x="19" y="66"/>
                  </a:cubicBezTo>
                  <a:cubicBezTo>
                    <a:pt x="16" y="65"/>
                    <a:pt x="13" y="62"/>
                    <a:pt x="11" y="59"/>
                  </a:cubicBezTo>
                  <a:cubicBezTo>
                    <a:pt x="8" y="57"/>
                    <a:pt x="6" y="53"/>
                    <a:pt x="5" y="50"/>
                  </a:cubicBezTo>
                  <a:cubicBezTo>
                    <a:pt x="3" y="46"/>
                    <a:pt x="2" y="41"/>
                    <a:pt x="2" y="36"/>
                  </a:cubicBezTo>
                  <a:cubicBezTo>
                    <a:pt x="2" y="30"/>
                    <a:pt x="3" y="25"/>
                    <a:pt x="6" y="20"/>
                  </a:cubicBezTo>
                  <a:cubicBezTo>
                    <a:pt x="8" y="15"/>
                    <a:pt x="11" y="12"/>
                    <a:pt x="15" y="9"/>
                  </a:cubicBezTo>
                  <a:cubicBezTo>
                    <a:pt x="19" y="6"/>
                    <a:pt x="23" y="3"/>
                    <a:pt x="28" y="2"/>
                  </a:cubicBezTo>
                  <a:cubicBezTo>
                    <a:pt x="34" y="0"/>
                    <a:pt x="39" y="0"/>
                    <a:pt x="45" y="0"/>
                  </a:cubicBezTo>
                  <a:cubicBezTo>
                    <a:pt x="48" y="0"/>
                    <a:pt x="51" y="0"/>
                    <a:pt x="54" y="0"/>
                  </a:cubicBezTo>
                  <a:cubicBezTo>
                    <a:pt x="57" y="1"/>
                    <a:pt x="60" y="1"/>
                    <a:pt x="62" y="2"/>
                  </a:cubicBezTo>
                  <a:cubicBezTo>
                    <a:pt x="65" y="3"/>
                    <a:pt x="67" y="4"/>
                    <a:pt x="69" y="5"/>
                  </a:cubicBezTo>
                  <a:cubicBezTo>
                    <a:pt x="71" y="6"/>
                    <a:pt x="73" y="7"/>
                    <a:pt x="73" y="7"/>
                  </a:cubicBezTo>
                  <a:cubicBezTo>
                    <a:pt x="74" y="8"/>
                    <a:pt x="74" y="8"/>
                    <a:pt x="75" y="9"/>
                  </a:cubicBezTo>
                  <a:cubicBezTo>
                    <a:pt x="75" y="9"/>
                    <a:pt x="75" y="10"/>
                    <a:pt x="75" y="11"/>
                  </a:cubicBezTo>
                  <a:cubicBezTo>
                    <a:pt x="75" y="11"/>
                    <a:pt x="75" y="12"/>
                    <a:pt x="75" y="13"/>
                  </a:cubicBezTo>
                  <a:cubicBezTo>
                    <a:pt x="76" y="15"/>
                    <a:pt x="76" y="16"/>
                    <a:pt x="76" y="18"/>
                  </a:cubicBezTo>
                  <a:cubicBezTo>
                    <a:pt x="76" y="20"/>
                    <a:pt x="76" y="21"/>
                    <a:pt x="75" y="22"/>
                  </a:cubicBezTo>
                  <a:cubicBezTo>
                    <a:pt x="75" y="24"/>
                    <a:pt x="75" y="25"/>
                    <a:pt x="75" y="26"/>
                  </a:cubicBezTo>
                  <a:cubicBezTo>
                    <a:pt x="75" y="27"/>
                    <a:pt x="74" y="27"/>
                    <a:pt x="74" y="28"/>
                  </a:cubicBezTo>
                  <a:cubicBezTo>
                    <a:pt x="74" y="28"/>
                    <a:pt x="73" y="28"/>
                    <a:pt x="72" y="28"/>
                  </a:cubicBezTo>
                  <a:cubicBezTo>
                    <a:pt x="72" y="28"/>
                    <a:pt x="70" y="28"/>
                    <a:pt x="69" y="27"/>
                  </a:cubicBezTo>
                  <a:cubicBezTo>
                    <a:pt x="67" y="26"/>
                    <a:pt x="65" y="25"/>
                    <a:pt x="63" y="24"/>
                  </a:cubicBezTo>
                  <a:cubicBezTo>
                    <a:pt x="61" y="23"/>
                    <a:pt x="58" y="22"/>
                    <a:pt x="55" y="21"/>
                  </a:cubicBezTo>
                  <a:cubicBezTo>
                    <a:pt x="52" y="20"/>
                    <a:pt x="49" y="20"/>
                    <a:pt x="45" y="20"/>
                  </a:cubicBezTo>
                  <a:cubicBezTo>
                    <a:pt x="42" y="20"/>
                    <a:pt x="40" y="20"/>
                    <a:pt x="38" y="21"/>
                  </a:cubicBezTo>
                  <a:cubicBezTo>
                    <a:pt x="36" y="21"/>
                    <a:pt x="34" y="22"/>
                    <a:pt x="33" y="23"/>
                  </a:cubicBezTo>
                  <a:cubicBezTo>
                    <a:pt x="31" y="25"/>
                    <a:pt x="30" y="26"/>
                    <a:pt x="30" y="28"/>
                  </a:cubicBezTo>
                  <a:cubicBezTo>
                    <a:pt x="29" y="29"/>
                    <a:pt x="28" y="31"/>
                    <a:pt x="28" y="33"/>
                  </a:cubicBezTo>
                  <a:cubicBezTo>
                    <a:pt x="28" y="36"/>
                    <a:pt x="29" y="38"/>
                    <a:pt x="31" y="40"/>
                  </a:cubicBezTo>
                  <a:cubicBezTo>
                    <a:pt x="32" y="42"/>
                    <a:pt x="34" y="44"/>
                    <a:pt x="37" y="46"/>
                  </a:cubicBezTo>
                  <a:cubicBezTo>
                    <a:pt x="40" y="47"/>
                    <a:pt x="42" y="49"/>
                    <a:pt x="46" y="50"/>
                  </a:cubicBezTo>
                  <a:cubicBezTo>
                    <a:pt x="49" y="52"/>
                    <a:pt x="52" y="53"/>
                    <a:pt x="56" y="55"/>
                  </a:cubicBezTo>
                  <a:cubicBezTo>
                    <a:pt x="59" y="56"/>
                    <a:pt x="62" y="58"/>
                    <a:pt x="66" y="60"/>
                  </a:cubicBezTo>
                  <a:cubicBezTo>
                    <a:pt x="69" y="62"/>
                    <a:pt x="72" y="65"/>
                    <a:pt x="74" y="67"/>
                  </a:cubicBezTo>
                  <a:cubicBezTo>
                    <a:pt x="77" y="70"/>
                    <a:pt x="79" y="73"/>
                    <a:pt x="81" y="77"/>
                  </a:cubicBezTo>
                  <a:cubicBezTo>
                    <a:pt x="82" y="81"/>
                    <a:pt x="83" y="85"/>
                    <a:pt x="83" y="90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wrap="square" lIns="68575" tIns="34275" rIns="68575" bIns="34275" anchor="t">
              <a:noAutofit/>
            </a:bodyPr>
            <a:lstStyle/>
            <a:p>
              <a:pPr marL="0" marR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5726748" y="6334031"/>
              <a:ext cx="26902" cy="138155"/>
            </a:xfrm>
            <a:custGeom>
              <a:avLst/>
              <a:rect l="l" t="t" r="r" b="b"/>
              <a:pathLst>
                <a:path w="25" h="137">
                  <a:moveTo>
                    <a:pt x="25" y="133"/>
                  </a:moveTo>
                  <a:cubicBezTo>
                    <a:pt x="25" y="133"/>
                    <a:pt x="25" y="134"/>
                    <a:pt x="24" y="135"/>
                  </a:cubicBezTo>
                  <a:cubicBezTo>
                    <a:pt x="24" y="135"/>
                    <a:pt x="23" y="135"/>
                    <a:pt x="22" y="136"/>
                  </a:cubicBezTo>
                  <a:cubicBezTo>
                    <a:pt x="21" y="136"/>
                    <a:pt x="20" y="136"/>
                    <a:pt x="18" y="137"/>
                  </a:cubicBezTo>
                  <a:cubicBezTo>
                    <a:pt x="17" y="137"/>
                    <a:pt x="15" y="137"/>
                    <a:pt x="12" y="137"/>
                  </a:cubicBezTo>
                  <a:cubicBezTo>
                    <a:pt x="10" y="137"/>
                    <a:pt x="8" y="137"/>
                    <a:pt x="7" y="137"/>
                  </a:cubicBezTo>
                  <a:cubicBezTo>
                    <a:pt x="5" y="136"/>
                    <a:pt x="4" y="136"/>
                    <a:pt x="3" y="136"/>
                  </a:cubicBezTo>
                  <a:cubicBezTo>
                    <a:pt x="2" y="135"/>
                    <a:pt x="1" y="135"/>
                    <a:pt x="1" y="135"/>
                  </a:cubicBezTo>
                  <a:cubicBezTo>
                    <a:pt x="0" y="134"/>
                    <a:pt x="0" y="133"/>
                    <a:pt x="0" y="1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3"/>
                    <a:pt x="1" y="3"/>
                  </a:cubicBezTo>
                  <a:cubicBezTo>
                    <a:pt x="1" y="2"/>
                    <a:pt x="2" y="2"/>
                    <a:pt x="3" y="1"/>
                  </a:cubicBezTo>
                  <a:cubicBezTo>
                    <a:pt x="4" y="1"/>
                    <a:pt x="5" y="1"/>
                    <a:pt x="7" y="1"/>
                  </a:cubicBezTo>
                  <a:cubicBezTo>
                    <a:pt x="8" y="0"/>
                    <a:pt x="10" y="0"/>
                    <a:pt x="12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20" y="1"/>
                    <a:pt x="21" y="1"/>
                    <a:pt x="22" y="1"/>
                  </a:cubicBezTo>
                  <a:cubicBezTo>
                    <a:pt x="23" y="2"/>
                    <a:pt x="24" y="2"/>
                    <a:pt x="24" y="3"/>
                  </a:cubicBezTo>
                  <a:cubicBezTo>
                    <a:pt x="25" y="3"/>
                    <a:pt x="25" y="4"/>
                    <a:pt x="25" y="4"/>
                  </a:cubicBezTo>
                  <a:lnTo>
                    <a:pt x="25" y="133"/>
                  </a:ln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wrap="square" lIns="68575" tIns="34275" rIns="68575" bIns="34275" anchor="t">
              <a:noAutofit/>
            </a:bodyPr>
            <a:lstStyle/>
            <a:p>
              <a:pPr marL="0" marR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5771057" y="6337135"/>
              <a:ext cx="28484" cy="135050"/>
            </a:xfrm>
            <a:custGeom>
              <a:avLst/>
              <a:rect l="l" t="t" r="r" b="b"/>
              <a:pathLst>
                <a:path w="28" h="133">
                  <a:moveTo>
                    <a:pt x="28" y="12"/>
                  </a:moveTo>
                  <a:cubicBezTo>
                    <a:pt x="28" y="17"/>
                    <a:pt x="27" y="21"/>
                    <a:pt x="25" y="22"/>
                  </a:cubicBezTo>
                  <a:cubicBezTo>
                    <a:pt x="23" y="24"/>
                    <a:pt x="19" y="25"/>
                    <a:pt x="14" y="25"/>
                  </a:cubicBezTo>
                  <a:cubicBezTo>
                    <a:pt x="8" y="25"/>
                    <a:pt x="4" y="24"/>
                    <a:pt x="2" y="23"/>
                  </a:cubicBezTo>
                  <a:cubicBezTo>
                    <a:pt x="0" y="21"/>
                    <a:pt x="0" y="17"/>
                    <a:pt x="0" y="13"/>
                  </a:cubicBezTo>
                  <a:cubicBezTo>
                    <a:pt x="0" y="8"/>
                    <a:pt x="1" y="4"/>
                    <a:pt x="3" y="2"/>
                  </a:cubicBezTo>
                  <a:cubicBezTo>
                    <a:pt x="5" y="1"/>
                    <a:pt x="8" y="0"/>
                    <a:pt x="14" y="0"/>
                  </a:cubicBezTo>
                  <a:cubicBezTo>
                    <a:pt x="19" y="0"/>
                    <a:pt x="23" y="0"/>
                    <a:pt x="25" y="2"/>
                  </a:cubicBezTo>
                  <a:cubicBezTo>
                    <a:pt x="27" y="4"/>
                    <a:pt x="28" y="7"/>
                    <a:pt x="28" y="12"/>
                  </a:cubicBezTo>
                  <a:close/>
                  <a:moveTo>
                    <a:pt x="26" y="129"/>
                  </a:moveTo>
                  <a:cubicBezTo>
                    <a:pt x="26" y="129"/>
                    <a:pt x="26" y="130"/>
                    <a:pt x="25" y="131"/>
                  </a:cubicBezTo>
                  <a:cubicBezTo>
                    <a:pt x="25" y="131"/>
                    <a:pt x="24" y="131"/>
                    <a:pt x="23" y="132"/>
                  </a:cubicBezTo>
                  <a:cubicBezTo>
                    <a:pt x="23" y="132"/>
                    <a:pt x="21" y="132"/>
                    <a:pt x="20" y="133"/>
                  </a:cubicBezTo>
                  <a:cubicBezTo>
                    <a:pt x="18" y="133"/>
                    <a:pt x="16" y="133"/>
                    <a:pt x="14" y="133"/>
                  </a:cubicBezTo>
                  <a:cubicBezTo>
                    <a:pt x="11" y="133"/>
                    <a:pt x="9" y="133"/>
                    <a:pt x="8" y="133"/>
                  </a:cubicBezTo>
                  <a:cubicBezTo>
                    <a:pt x="6" y="132"/>
                    <a:pt x="5" y="132"/>
                    <a:pt x="4" y="132"/>
                  </a:cubicBezTo>
                  <a:cubicBezTo>
                    <a:pt x="3" y="131"/>
                    <a:pt x="2" y="131"/>
                    <a:pt x="2" y="131"/>
                  </a:cubicBezTo>
                  <a:cubicBezTo>
                    <a:pt x="2" y="130"/>
                    <a:pt x="1" y="129"/>
                    <a:pt x="1" y="129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1"/>
                    <a:pt x="2" y="41"/>
                    <a:pt x="2" y="40"/>
                  </a:cubicBezTo>
                  <a:cubicBezTo>
                    <a:pt x="2" y="40"/>
                    <a:pt x="3" y="39"/>
                    <a:pt x="4" y="39"/>
                  </a:cubicBezTo>
                  <a:cubicBezTo>
                    <a:pt x="5" y="39"/>
                    <a:pt x="6" y="38"/>
                    <a:pt x="8" y="38"/>
                  </a:cubicBezTo>
                  <a:cubicBezTo>
                    <a:pt x="9" y="38"/>
                    <a:pt x="11" y="38"/>
                    <a:pt x="14" y="38"/>
                  </a:cubicBezTo>
                  <a:cubicBezTo>
                    <a:pt x="16" y="38"/>
                    <a:pt x="18" y="38"/>
                    <a:pt x="20" y="38"/>
                  </a:cubicBezTo>
                  <a:cubicBezTo>
                    <a:pt x="21" y="38"/>
                    <a:pt x="23" y="39"/>
                    <a:pt x="23" y="39"/>
                  </a:cubicBezTo>
                  <a:cubicBezTo>
                    <a:pt x="24" y="39"/>
                    <a:pt x="25" y="40"/>
                    <a:pt x="25" y="40"/>
                  </a:cubicBezTo>
                  <a:cubicBezTo>
                    <a:pt x="26" y="41"/>
                    <a:pt x="26" y="41"/>
                    <a:pt x="26" y="42"/>
                  </a:cubicBezTo>
                  <a:lnTo>
                    <a:pt x="26" y="129"/>
                  </a:ln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wrap="square" lIns="68575" tIns="34275" rIns="68575" bIns="34275" anchor="t">
              <a:noAutofit/>
            </a:bodyPr>
            <a:lstStyle/>
            <a:p>
              <a:pPr marL="0" marR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5813784" y="6334031"/>
              <a:ext cx="88618" cy="138155"/>
            </a:xfrm>
            <a:custGeom>
              <a:avLst/>
              <a:rect l="l" t="t" r="r" b="b"/>
              <a:pathLst>
                <a:path w="88" h="137">
                  <a:moveTo>
                    <a:pt x="88" y="132"/>
                  </a:moveTo>
                  <a:cubicBezTo>
                    <a:pt x="88" y="133"/>
                    <a:pt x="87" y="133"/>
                    <a:pt x="87" y="134"/>
                  </a:cubicBezTo>
                  <a:cubicBezTo>
                    <a:pt x="87" y="134"/>
                    <a:pt x="86" y="135"/>
                    <a:pt x="85" y="135"/>
                  </a:cubicBezTo>
                  <a:cubicBezTo>
                    <a:pt x="85" y="135"/>
                    <a:pt x="84" y="135"/>
                    <a:pt x="82" y="136"/>
                  </a:cubicBezTo>
                  <a:cubicBezTo>
                    <a:pt x="81" y="136"/>
                    <a:pt x="79" y="136"/>
                    <a:pt x="77" y="136"/>
                  </a:cubicBezTo>
                  <a:cubicBezTo>
                    <a:pt x="75" y="136"/>
                    <a:pt x="73" y="136"/>
                    <a:pt x="72" y="136"/>
                  </a:cubicBezTo>
                  <a:cubicBezTo>
                    <a:pt x="71" y="135"/>
                    <a:pt x="70" y="135"/>
                    <a:pt x="69" y="135"/>
                  </a:cubicBezTo>
                  <a:cubicBezTo>
                    <a:pt x="68" y="135"/>
                    <a:pt x="68" y="134"/>
                    <a:pt x="67" y="134"/>
                  </a:cubicBezTo>
                  <a:cubicBezTo>
                    <a:pt x="67" y="133"/>
                    <a:pt x="67" y="133"/>
                    <a:pt x="67" y="13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62" y="127"/>
                    <a:pt x="57" y="131"/>
                    <a:pt x="52" y="133"/>
                  </a:cubicBezTo>
                  <a:cubicBezTo>
                    <a:pt x="48" y="136"/>
                    <a:pt x="42" y="137"/>
                    <a:pt x="36" y="137"/>
                  </a:cubicBezTo>
                  <a:cubicBezTo>
                    <a:pt x="29" y="137"/>
                    <a:pt x="24" y="136"/>
                    <a:pt x="19" y="134"/>
                  </a:cubicBezTo>
                  <a:cubicBezTo>
                    <a:pt x="15" y="131"/>
                    <a:pt x="11" y="128"/>
                    <a:pt x="8" y="123"/>
                  </a:cubicBezTo>
                  <a:cubicBezTo>
                    <a:pt x="5" y="119"/>
                    <a:pt x="3" y="114"/>
                    <a:pt x="2" y="108"/>
                  </a:cubicBezTo>
                  <a:cubicBezTo>
                    <a:pt x="0" y="102"/>
                    <a:pt x="0" y="96"/>
                    <a:pt x="0" y="89"/>
                  </a:cubicBezTo>
                  <a:cubicBezTo>
                    <a:pt x="0" y="82"/>
                    <a:pt x="0" y="75"/>
                    <a:pt x="2" y="69"/>
                  </a:cubicBezTo>
                  <a:cubicBezTo>
                    <a:pt x="4" y="62"/>
                    <a:pt x="6" y="57"/>
                    <a:pt x="9" y="53"/>
                  </a:cubicBezTo>
                  <a:cubicBezTo>
                    <a:pt x="13" y="48"/>
                    <a:pt x="17" y="45"/>
                    <a:pt x="21" y="43"/>
                  </a:cubicBezTo>
                  <a:cubicBezTo>
                    <a:pt x="26" y="40"/>
                    <a:pt x="32" y="39"/>
                    <a:pt x="38" y="39"/>
                  </a:cubicBezTo>
                  <a:cubicBezTo>
                    <a:pt x="43" y="39"/>
                    <a:pt x="47" y="40"/>
                    <a:pt x="51" y="42"/>
                  </a:cubicBezTo>
                  <a:cubicBezTo>
                    <a:pt x="55" y="44"/>
                    <a:pt x="59" y="47"/>
                    <a:pt x="63" y="51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3"/>
                    <a:pt x="63" y="2"/>
                    <a:pt x="64" y="2"/>
                  </a:cubicBezTo>
                  <a:cubicBezTo>
                    <a:pt x="64" y="1"/>
                    <a:pt x="65" y="1"/>
                    <a:pt x="66" y="1"/>
                  </a:cubicBezTo>
                  <a:cubicBezTo>
                    <a:pt x="66" y="0"/>
                    <a:pt x="68" y="0"/>
                    <a:pt x="69" y="0"/>
                  </a:cubicBezTo>
                  <a:cubicBezTo>
                    <a:pt x="71" y="0"/>
                    <a:pt x="73" y="0"/>
                    <a:pt x="75" y="0"/>
                  </a:cubicBezTo>
                  <a:cubicBezTo>
                    <a:pt x="78" y="0"/>
                    <a:pt x="80" y="0"/>
                    <a:pt x="81" y="0"/>
                  </a:cubicBezTo>
                  <a:cubicBezTo>
                    <a:pt x="83" y="0"/>
                    <a:pt x="84" y="0"/>
                    <a:pt x="85" y="1"/>
                  </a:cubicBezTo>
                  <a:cubicBezTo>
                    <a:pt x="86" y="1"/>
                    <a:pt x="87" y="1"/>
                    <a:pt x="87" y="2"/>
                  </a:cubicBezTo>
                  <a:cubicBezTo>
                    <a:pt x="87" y="2"/>
                    <a:pt x="88" y="3"/>
                    <a:pt x="88" y="4"/>
                  </a:cubicBezTo>
                  <a:lnTo>
                    <a:pt x="88" y="132"/>
                  </a:lnTo>
                  <a:close/>
                  <a:moveTo>
                    <a:pt x="63" y="74"/>
                  </a:moveTo>
                  <a:cubicBezTo>
                    <a:pt x="59" y="69"/>
                    <a:pt x="56" y="66"/>
                    <a:pt x="53" y="63"/>
                  </a:cubicBezTo>
                  <a:cubicBezTo>
                    <a:pt x="50" y="61"/>
                    <a:pt x="46" y="60"/>
                    <a:pt x="43" y="60"/>
                  </a:cubicBezTo>
                  <a:cubicBezTo>
                    <a:pt x="40" y="60"/>
                    <a:pt x="37" y="61"/>
                    <a:pt x="34" y="62"/>
                  </a:cubicBezTo>
                  <a:cubicBezTo>
                    <a:pt x="32" y="64"/>
                    <a:pt x="30" y="66"/>
                    <a:pt x="29" y="69"/>
                  </a:cubicBezTo>
                  <a:cubicBezTo>
                    <a:pt x="27" y="71"/>
                    <a:pt x="26" y="74"/>
                    <a:pt x="26" y="78"/>
                  </a:cubicBezTo>
                  <a:cubicBezTo>
                    <a:pt x="25" y="81"/>
                    <a:pt x="25" y="84"/>
                    <a:pt x="25" y="88"/>
                  </a:cubicBezTo>
                  <a:cubicBezTo>
                    <a:pt x="25" y="91"/>
                    <a:pt x="25" y="95"/>
                    <a:pt x="26" y="98"/>
                  </a:cubicBezTo>
                  <a:cubicBezTo>
                    <a:pt x="26" y="102"/>
                    <a:pt x="27" y="105"/>
                    <a:pt x="28" y="108"/>
                  </a:cubicBezTo>
                  <a:cubicBezTo>
                    <a:pt x="30" y="110"/>
                    <a:pt x="32" y="113"/>
                    <a:pt x="34" y="114"/>
                  </a:cubicBezTo>
                  <a:cubicBezTo>
                    <a:pt x="36" y="116"/>
                    <a:pt x="39" y="117"/>
                    <a:pt x="42" y="117"/>
                  </a:cubicBezTo>
                  <a:cubicBezTo>
                    <a:pt x="44" y="117"/>
                    <a:pt x="46" y="116"/>
                    <a:pt x="47" y="116"/>
                  </a:cubicBezTo>
                  <a:cubicBezTo>
                    <a:pt x="49" y="115"/>
                    <a:pt x="50" y="115"/>
                    <a:pt x="52" y="113"/>
                  </a:cubicBezTo>
                  <a:cubicBezTo>
                    <a:pt x="54" y="112"/>
                    <a:pt x="55" y="111"/>
                    <a:pt x="57" y="109"/>
                  </a:cubicBezTo>
                  <a:cubicBezTo>
                    <a:pt x="59" y="107"/>
                    <a:pt x="61" y="105"/>
                    <a:pt x="63" y="103"/>
                  </a:cubicBezTo>
                  <a:lnTo>
                    <a:pt x="63" y="74"/>
                  </a:ln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wrap="square" lIns="68575" tIns="34275" rIns="68575" bIns="34275" anchor="t">
              <a:noAutofit/>
            </a:bodyPr>
            <a:lstStyle/>
            <a:p>
              <a:pPr marL="0" marR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5916644" y="6374390"/>
              <a:ext cx="88618" cy="97795"/>
            </a:xfrm>
            <a:custGeom>
              <a:avLst/>
              <a:rect l="l" t="t" r="r" b="b"/>
              <a:pathLst>
                <a:path w="86" h="98">
                  <a:moveTo>
                    <a:pt x="86" y="47"/>
                  </a:moveTo>
                  <a:cubicBezTo>
                    <a:pt x="86" y="50"/>
                    <a:pt x="85" y="52"/>
                    <a:pt x="84" y="53"/>
                  </a:cubicBezTo>
                  <a:cubicBezTo>
                    <a:pt x="83" y="55"/>
                    <a:pt x="81" y="56"/>
                    <a:pt x="78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59"/>
                    <a:pt x="26" y="63"/>
                    <a:pt x="27" y="66"/>
                  </a:cubicBezTo>
                  <a:cubicBezTo>
                    <a:pt x="27" y="69"/>
                    <a:pt x="29" y="71"/>
                    <a:pt x="31" y="73"/>
                  </a:cubicBezTo>
                  <a:cubicBezTo>
                    <a:pt x="33" y="75"/>
                    <a:pt x="35" y="77"/>
                    <a:pt x="38" y="78"/>
                  </a:cubicBezTo>
                  <a:cubicBezTo>
                    <a:pt x="41" y="79"/>
                    <a:pt x="45" y="80"/>
                    <a:pt x="49" y="80"/>
                  </a:cubicBezTo>
                  <a:cubicBezTo>
                    <a:pt x="53" y="80"/>
                    <a:pt x="57" y="80"/>
                    <a:pt x="61" y="79"/>
                  </a:cubicBezTo>
                  <a:cubicBezTo>
                    <a:pt x="64" y="78"/>
                    <a:pt x="67" y="78"/>
                    <a:pt x="69" y="77"/>
                  </a:cubicBezTo>
                  <a:cubicBezTo>
                    <a:pt x="71" y="76"/>
                    <a:pt x="73" y="75"/>
                    <a:pt x="75" y="75"/>
                  </a:cubicBezTo>
                  <a:cubicBezTo>
                    <a:pt x="76" y="74"/>
                    <a:pt x="78" y="74"/>
                    <a:pt x="79" y="74"/>
                  </a:cubicBezTo>
                  <a:cubicBezTo>
                    <a:pt x="79" y="74"/>
                    <a:pt x="80" y="74"/>
                    <a:pt x="80" y="74"/>
                  </a:cubicBezTo>
                  <a:cubicBezTo>
                    <a:pt x="81" y="74"/>
                    <a:pt x="81" y="75"/>
                    <a:pt x="81" y="75"/>
                  </a:cubicBezTo>
                  <a:cubicBezTo>
                    <a:pt x="81" y="76"/>
                    <a:pt x="82" y="77"/>
                    <a:pt x="82" y="78"/>
                  </a:cubicBezTo>
                  <a:cubicBezTo>
                    <a:pt x="82" y="79"/>
                    <a:pt x="82" y="80"/>
                    <a:pt x="82" y="82"/>
                  </a:cubicBezTo>
                  <a:cubicBezTo>
                    <a:pt x="82" y="83"/>
                    <a:pt x="82" y="85"/>
                    <a:pt x="82" y="86"/>
                  </a:cubicBezTo>
                  <a:cubicBezTo>
                    <a:pt x="82" y="87"/>
                    <a:pt x="82" y="88"/>
                    <a:pt x="81" y="88"/>
                  </a:cubicBezTo>
                  <a:cubicBezTo>
                    <a:pt x="81" y="89"/>
                    <a:pt x="81" y="90"/>
                    <a:pt x="81" y="90"/>
                  </a:cubicBezTo>
                  <a:cubicBezTo>
                    <a:pt x="81" y="91"/>
                    <a:pt x="80" y="91"/>
                    <a:pt x="80" y="91"/>
                  </a:cubicBezTo>
                  <a:cubicBezTo>
                    <a:pt x="79" y="92"/>
                    <a:pt x="78" y="93"/>
                    <a:pt x="76" y="93"/>
                  </a:cubicBezTo>
                  <a:cubicBezTo>
                    <a:pt x="74" y="94"/>
                    <a:pt x="72" y="95"/>
                    <a:pt x="69" y="96"/>
                  </a:cubicBezTo>
                  <a:cubicBezTo>
                    <a:pt x="66" y="96"/>
                    <a:pt x="63" y="97"/>
                    <a:pt x="59" y="98"/>
                  </a:cubicBezTo>
                  <a:cubicBezTo>
                    <a:pt x="55" y="98"/>
                    <a:pt x="51" y="98"/>
                    <a:pt x="47" y="98"/>
                  </a:cubicBezTo>
                  <a:cubicBezTo>
                    <a:pt x="39" y="98"/>
                    <a:pt x="32" y="97"/>
                    <a:pt x="26" y="95"/>
                  </a:cubicBezTo>
                  <a:cubicBezTo>
                    <a:pt x="21" y="94"/>
                    <a:pt x="16" y="91"/>
                    <a:pt x="12" y="87"/>
                  </a:cubicBezTo>
                  <a:cubicBezTo>
                    <a:pt x="8" y="83"/>
                    <a:pt x="5" y="78"/>
                    <a:pt x="3" y="72"/>
                  </a:cubicBezTo>
                  <a:cubicBezTo>
                    <a:pt x="1" y="65"/>
                    <a:pt x="0" y="58"/>
                    <a:pt x="0" y="50"/>
                  </a:cubicBezTo>
                  <a:cubicBezTo>
                    <a:pt x="0" y="43"/>
                    <a:pt x="1" y="36"/>
                    <a:pt x="3" y="29"/>
                  </a:cubicBezTo>
                  <a:cubicBezTo>
                    <a:pt x="5" y="23"/>
                    <a:pt x="8" y="18"/>
                    <a:pt x="12" y="13"/>
                  </a:cubicBezTo>
                  <a:cubicBezTo>
                    <a:pt x="16" y="9"/>
                    <a:pt x="21" y="6"/>
                    <a:pt x="26" y="4"/>
                  </a:cubicBezTo>
                  <a:cubicBezTo>
                    <a:pt x="32" y="1"/>
                    <a:pt x="38" y="0"/>
                    <a:pt x="45" y="0"/>
                  </a:cubicBezTo>
                  <a:cubicBezTo>
                    <a:pt x="52" y="0"/>
                    <a:pt x="58" y="1"/>
                    <a:pt x="63" y="3"/>
                  </a:cubicBezTo>
                  <a:cubicBezTo>
                    <a:pt x="69" y="6"/>
                    <a:pt x="73" y="9"/>
                    <a:pt x="76" y="12"/>
                  </a:cubicBezTo>
                  <a:cubicBezTo>
                    <a:pt x="80" y="16"/>
                    <a:pt x="82" y="21"/>
                    <a:pt x="84" y="26"/>
                  </a:cubicBezTo>
                  <a:cubicBezTo>
                    <a:pt x="85" y="31"/>
                    <a:pt x="86" y="37"/>
                    <a:pt x="86" y="43"/>
                  </a:cubicBezTo>
                  <a:lnTo>
                    <a:pt x="86" y="47"/>
                  </a:lnTo>
                  <a:close/>
                  <a:moveTo>
                    <a:pt x="62" y="40"/>
                  </a:moveTo>
                  <a:cubicBezTo>
                    <a:pt x="62" y="33"/>
                    <a:pt x="61" y="27"/>
                    <a:pt x="58" y="23"/>
                  </a:cubicBezTo>
                  <a:cubicBezTo>
                    <a:pt x="55" y="20"/>
                    <a:pt x="50" y="18"/>
                    <a:pt x="44" y="18"/>
                  </a:cubicBezTo>
                  <a:cubicBezTo>
                    <a:pt x="41" y="18"/>
                    <a:pt x="38" y="18"/>
                    <a:pt x="36" y="19"/>
                  </a:cubicBezTo>
                  <a:cubicBezTo>
                    <a:pt x="34" y="20"/>
                    <a:pt x="32" y="22"/>
                    <a:pt x="30" y="24"/>
                  </a:cubicBezTo>
                  <a:cubicBezTo>
                    <a:pt x="29" y="26"/>
                    <a:pt x="27" y="28"/>
                    <a:pt x="27" y="31"/>
                  </a:cubicBezTo>
                  <a:cubicBezTo>
                    <a:pt x="26" y="34"/>
                    <a:pt x="25" y="37"/>
                    <a:pt x="25" y="40"/>
                  </a:cubicBezTo>
                  <a:lnTo>
                    <a:pt x="62" y="40"/>
                  </a:ln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wrap="square" lIns="68575" tIns="34275" rIns="68575" bIns="34275" anchor="t">
              <a:noAutofit/>
            </a:bodyPr>
            <a:lstStyle/>
            <a:p>
              <a:pPr marL="0" marR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6063814" y="6343344"/>
              <a:ext cx="134510" cy="128841"/>
            </a:xfrm>
            <a:custGeom>
              <a:avLst/>
              <a:rect l="l" t="t" r="r" b="b"/>
              <a:pathLst>
                <a:path w="132" h="127">
                  <a:moveTo>
                    <a:pt x="132" y="124"/>
                  </a:moveTo>
                  <a:cubicBezTo>
                    <a:pt x="132" y="125"/>
                    <a:pt x="132" y="125"/>
                    <a:pt x="132" y="125"/>
                  </a:cubicBezTo>
                  <a:cubicBezTo>
                    <a:pt x="132" y="126"/>
                    <a:pt x="131" y="126"/>
                    <a:pt x="131" y="126"/>
                  </a:cubicBezTo>
                  <a:cubicBezTo>
                    <a:pt x="130" y="126"/>
                    <a:pt x="130" y="126"/>
                    <a:pt x="129" y="127"/>
                  </a:cubicBezTo>
                  <a:cubicBezTo>
                    <a:pt x="128" y="127"/>
                    <a:pt x="127" y="127"/>
                    <a:pt x="126" y="127"/>
                  </a:cubicBezTo>
                  <a:cubicBezTo>
                    <a:pt x="125" y="127"/>
                    <a:pt x="124" y="127"/>
                    <a:pt x="123" y="127"/>
                  </a:cubicBezTo>
                  <a:cubicBezTo>
                    <a:pt x="123" y="126"/>
                    <a:pt x="122" y="126"/>
                    <a:pt x="121" y="126"/>
                  </a:cubicBezTo>
                  <a:cubicBezTo>
                    <a:pt x="121" y="126"/>
                    <a:pt x="121" y="126"/>
                    <a:pt x="120" y="125"/>
                  </a:cubicBezTo>
                  <a:cubicBezTo>
                    <a:pt x="120" y="125"/>
                    <a:pt x="120" y="125"/>
                    <a:pt x="120" y="124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70" y="125"/>
                    <a:pt x="70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69" y="126"/>
                    <a:pt x="69" y="126"/>
                    <a:pt x="68" y="126"/>
                  </a:cubicBezTo>
                  <a:cubicBezTo>
                    <a:pt x="68" y="126"/>
                    <a:pt x="67" y="127"/>
                    <a:pt x="67" y="127"/>
                  </a:cubicBezTo>
                  <a:cubicBezTo>
                    <a:pt x="66" y="127"/>
                    <a:pt x="66" y="127"/>
                    <a:pt x="65" y="127"/>
                  </a:cubicBezTo>
                  <a:cubicBezTo>
                    <a:pt x="64" y="127"/>
                    <a:pt x="63" y="127"/>
                    <a:pt x="62" y="127"/>
                  </a:cubicBezTo>
                  <a:cubicBezTo>
                    <a:pt x="62" y="127"/>
                    <a:pt x="61" y="126"/>
                    <a:pt x="61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59" y="125"/>
                    <a:pt x="59" y="125"/>
                    <a:pt x="59" y="125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2" y="125"/>
                    <a:pt x="12" y="125"/>
                    <a:pt x="11" y="125"/>
                  </a:cubicBezTo>
                  <a:cubicBezTo>
                    <a:pt x="11" y="126"/>
                    <a:pt x="11" y="126"/>
                    <a:pt x="10" y="126"/>
                  </a:cubicBezTo>
                  <a:cubicBezTo>
                    <a:pt x="10" y="126"/>
                    <a:pt x="9" y="126"/>
                    <a:pt x="8" y="127"/>
                  </a:cubicBezTo>
                  <a:cubicBezTo>
                    <a:pt x="8" y="127"/>
                    <a:pt x="7" y="127"/>
                    <a:pt x="5" y="127"/>
                  </a:cubicBezTo>
                  <a:cubicBezTo>
                    <a:pt x="4" y="127"/>
                    <a:pt x="3" y="127"/>
                    <a:pt x="3" y="127"/>
                  </a:cubicBezTo>
                  <a:cubicBezTo>
                    <a:pt x="2" y="126"/>
                    <a:pt x="1" y="126"/>
                    <a:pt x="1" y="126"/>
                  </a:cubicBezTo>
                  <a:cubicBezTo>
                    <a:pt x="0" y="126"/>
                    <a:pt x="0" y="126"/>
                    <a:pt x="0" y="125"/>
                  </a:cubicBezTo>
                  <a:cubicBezTo>
                    <a:pt x="0" y="125"/>
                    <a:pt x="0" y="125"/>
                    <a:pt x="0" y="1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5" y="0"/>
                    <a:pt x="16" y="0"/>
                  </a:cubicBezTo>
                  <a:cubicBezTo>
                    <a:pt x="17" y="1"/>
                    <a:pt x="18" y="1"/>
                    <a:pt x="19" y="2"/>
                  </a:cubicBezTo>
                  <a:cubicBezTo>
                    <a:pt x="20" y="3"/>
                    <a:pt x="21" y="3"/>
                    <a:pt x="22" y="4"/>
                  </a:cubicBezTo>
                  <a:cubicBezTo>
                    <a:pt x="22" y="5"/>
                    <a:pt x="23" y="6"/>
                    <a:pt x="23" y="8"/>
                  </a:cubicBezTo>
                  <a:cubicBezTo>
                    <a:pt x="65" y="108"/>
                    <a:pt x="65" y="108"/>
                    <a:pt x="65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10" y="7"/>
                    <a:pt x="111" y="5"/>
                    <a:pt x="111" y="4"/>
                  </a:cubicBezTo>
                  <a:cubicBezTo>
                    <a:pt x="112" y="3"/>
                    <a:pt x="113" y="2"/>
                    <a:pt x="114" y="2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7" y="0"/>
                    <a:pt x="118" y="0"/>
                    <a:pt x="120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9" y="0"/>
                  </a:cubicBezTo>
                  <a:cubicBezTo>
                    <a:pt x="129" y="0"/>
                    <a:pt x="130" y="1"/>
                    <a:pt x="130" y="1"/>
                  </a:cubicBezTo>
                  <a:cubicBezTo>
                    <a:pt x="131" y="2"/>
                    <a:pt x="131" y="2"/>
                    <a:pt x="132" y="3"/>
                  </a:cubicBezTo>
                  <a:cubicBezTo>
                    <a:pt x="132" y="4"/>
                    <a:pt x="132" y="5"/>
                    <a:pt x="132" y="6"/>
                  </a:cubicBezTo>
                  <a:lnTo>
                    <a:pt x="132" y="124"/>
                  </a:ln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wrap="square" lIns="68575" tIns="34275" rIns="68575" bIns="34275" anchor="t">
              <a:noAutofit/>
            </a:bodyPr>
            <a:lstStyle/>
            <a:p>
              <a:pPr marL="0" marR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6217312" y="6375943"/>
              <a:ext cx="79123" cy="96242"/>
            </a:xfrm>
            <a:custGeom>
              <a:avLst/>
              <a:rect l="l" t="t" r="r" b="b"/>
              <a:pathLst>
                <a:path w="78" h="96">
                  <a:moveTo>
                    <a:pt x="78" y="43"/>
                  </a:moveTo>
                  <a:cubicBezTo>
                    <a:pt x="78" y="46"/>
                    <a:pt x="78" y="47"/>
                    <a:pt x="76" y="48"/>
                  </a:cubicBezTo>
                  <a:cubicBezTo>
                    <a:pt x="75" y="49"/>
                    <a:pt x="74" y="50"/>
                    <a:pt x="7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5"/>
                    <a:pt x="13" y="60"/>
                    <a:pt x="14" y="64"/>
                  </a:cubicBezTo>
                  <a:cubicBezTo>
                    <a:pt x="15" y="69"/>
                    <a:pt x="17" y="73"/>
                    <a:pt x="19" y="76"/>
                  </a:cubicBezTo>
                  <a:cubicBezTo>
                    <a:pt x="22" y="79"/>
                    <a:pt x="25" y="81"/>
                    <a:pt x="29" y="83"/>
                  </a:cubicBezTo>
                  <a:cubicBezTo>
                    <a:pt x="33" y="85"/>
                    <a:pt x="38" y="86"/>
                    <a:pt x="44" y="86"/>
                  </a:cubicBezTo>
                  <a:cubicBezTo>
                    <a:pt x="48" y="86"/>
                    <a:pt x="51" y="85"/>
                    <a:pt x="55" y="85"/>
                  </a:cubicBezTo>
                  <a:cubicBezTo>
                    <a:pt x="58" y="84"/>
                    <a:pt x="61" y="83"/>
                    <a:pt x="63" y="82"/>
                  </a:cubicBezTo>
                  <a:cubicBezTo>
                    <a:pt x="66" y="81"/>
                    <a:pt x="68" y="81"/>
                    <a:pt x="69" y="80"/>
                  </a:cubicBezTo>
                  <a:cubicBezTo>
                    <a:pt x="71" y="79"/>
                    <a:pt x="72" y="79"/>
                    <a:pt x="72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4" y="79"/>
                    <a:pt x="74" y="80"/>
                    <a:pt x="74" y="80"/>
                  </a:cubicBezTo>
                  <a:cubicBezTo>
                    <a:pt x="74" y="80"/>
                    <a:pt x="75" y="81"/>
                    <a:pt x="75" y="82"/>
                  </a:cubicBezTo>
                  <a:cubicBezTo>
                    <a:pt x="75" y="82"/>
                    <a:pt x="75" y="83"/>
                    <a:pt x="75" y="84"/>
                  </a:cubicBezTo>
                  <a:cubicBezTo>
                    <a:pt x="75" y="84"/>
                    <a:pt x="75" y="85"/>
                    <a:pt x="75" y="85"/>
                  </a:cubicBezTo>
                  <a:cubicBezTo>
                    <a:pt x="75" y="86"/>
                    <a:pt x="75" y="86"/>
                    <a:pt x="74" y="86"/>
                  </a:cubicBezTo>
                  <a:cubicBezTo>
                    <a:pt x="74" y="87"/>
                    <a:pt x="74" y="87"/>
                    <a:pt x="74" y="88"/>
                  </a:cubicBezTo>
                  <a:cubicBezTo>
                    <a:pt x="74" y="88"/>
                    <a:pt x="74" y="88"/>
                    <a:pt x="73" y="88"/>
                  </a:cubicBezTo>
                  <a:cubicBezTo>
                    <a:pt x="73" y="89"/>
                    <a:pt x="72" y="89"/>
                    <a:pt x="70" y="90"/>
                  </a:cubicBezTo>
                  <a:cubicBezTo>
                    <a:pt x="69" y="91"/>
                    <a:pt x="66" y="92"/>
                    <a:pt x="64" y="93"/>
                  </a:cubicBezTo>
                  <a:cubicBezTo>
                    <a:pt x="61" y="93"/>
                    <a:pt x="58" y="94"/>
                    <a:pt x="54" y="95"/>
                  </a:cubicBezTo>
                  <a:cubicBezTo>
                    <a:pt x="50" y="95"/>
                    <a:pt x="46" y="96"/>
                    <a:pt x="42" y="96"/>
                  </a:cubicBezTo>
                  <a:cubicBezTo>
                    <a:pt x="35" y="96"/>
                    <a:pt x="29" y="95"/>
                    <a:pt x="24" y="93"/>
                  </a:cubicBezTo>
                  <a:cubicBezTo>
                    <a:pt x="19" y="91"/>
                    <a:pt x="14" y="88"/>
                    <a:pt x="11" y="84"/>
                  </a:cubicBezTo>
                  <a:cubicBezTo>
                    <a:pt x="7" y="80"/>
                    <a:pt x="4" y="75"/>
                    <a:pt x="3" y="69"/>
                  </a:cubicBezTo>
                  <a:cubicBezTo>
                    <a:pt x="1" y="63"/>
                    <a:pt x="0" y="56"/>
                    <a:pt x="0" y="48"/>
                  </a:cubicBezTo>
                  <a:cubicBezTo>
                    <a:pt x="0" y="41"/>
                    <a:pt x="1" y="34"/>
                    <a:pt x="3" y="28"/>
                  </a:cubicBezTo>
                  <a:cubicBezTo>
                    <a:pt x="5" y="22"/>
                    <a:pt x="7" y="17"/>
                    <a:pt x="11" y="13"/>
                  </a:cubicBezTo>
                  <a:cubicBezTo>
                    <a:pt x="15" y="9"/>
                    <a:pt x="19" y="6"/>
                    <a:pt x="24" y="3"/>
                  </a:cubicBezTo>
                  <a:cubicBezTo>
                    <a:pt x="29" y="1"/>
                    <a:pt x="35" y="0"/>
                    <a:pt x="41" y="0"/>
                  </a:cubicBezTo>
                  <a:cubicBezTo>
                    <a:pt x="48" y="0"/>
                    <a:pt x="53" y="1"/>
                    <a:pt x="58" y="4"/>
                  </a:cubicBezTo>
                  <a:cubicBezTo>
                    <a:pt x="63" y="6"/>
                    <a:pt x="66" y="9"/>
                    <a:pt x="69" y="12"/>
                  </a:cubicBezTo>
                  <a:cubicBezTo>
                    <a:pt x="73" y="16"/>
                    <a:pt x="75" y="21"/>
                    <a:pt x="76" y="26"/>
                  </a:cubicBezTo>
                  <a:cubicBezTo>
                    <a:pt x="78" y="30"/>
                    <a:pt x="78" y="36"/>
                    <a:pt x="78" y="41"/>
                  </a:cubicBezTo>
                  <a:lnTo>
                    <a:pt x="78" y="43"/>
                  </a:lnTo>
                  <a:close/>
                  <a:moveTo>
                    <a:pt x="66" y="40"/>
                  </a:moveTo>
                  <a:cubicBezTo>
                    <a:pt x="66" y="31"/>
                    <a:pt x="64" y="23"/>
                    <a:pt x="60" y="18"/>
                  </a:cubicBezTo>
                  <a:cubicBezTo>
                    <a:pt x="55" y="13"/>
                    <a:pt x="49" y="10"/>
                    <a:pt x="40" y="10"/>
                  </a:cubicBezTo>
                  <a:cubicBezTo>
                    <a:pt x="36" y="10"/>
                    <a:pt x="32" y="11"/>
                    <a:pt x="28" y="13"/>
                  </a:cubicBezTo>
                  <a:cubicBezTo>
                    <a:pt x="25" y="14"/>
                    <a:pt x="22" y="17"/>
                    <a:pt x="20" y="19"/>
                  </a:cubicBezTo>
                  <a:cubicBezTo>
                    <a:pt x="18" y="22"/>
                    <a:pt x="16" y="25"/>
                    <a:pt x="14" y="29"/>
                  </a:cubicBezTo>
                  <a:cubicBezTo>
                    <a:pt x="13" y="32"/>
                    <a:pt x="13" y="36"/>
                    <a:pt x="12" y="40"/>
                  </a:cubicBezTo>
                  <a:lnTo>
                    <a:pt x="66" y="40"/>
                  </a:ln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wrap="square" lIns="68575" tIns="34275" rIns="68575" bIns="34275" anchor="t">
              <a:noAutofit/>
            </a:bodyPr>
            <a:lstStyle/>
            <a:p>
              <a:pPr marL="0" marR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6313843" y="6375943"/>
              <a:ext cx="129762" cy="96242"/>
            </a:xfrm>
            <a:custGeom>
              <a:avLst/>
              <a:rect l="l" t="t" r="r" b="b"/>
              <a:pathLst>
                <a:path w="126" h="95">
                  <a:moveTo>
                    <a:pt x="126" y="92"/>
                  </a:moveTo>
                  <a:cubicBezTo>
                    <a:pt x="126" y="93"/>
                    <a:pt x="126" y="93"/>
                    <a:pt x="126" y="93"/>
                  </a:cubicBezTo>
                  <a:cubicBezTo>
                    <a:pt x="126" y="94"/>
                    <a:pt x="126" y="94"/>
                    <a:pt x="125" y="94"/>
                  </a:cubicBezTo>
                  <a:cubicBezTo>
                    <a:pt x="125" y="94"/>
                    <a:pt x="124" y="94"/>
                    <a:pt x="123" y="95"/>
                  </a:cubicBezTo>
                  <a:cubicBezTo>
                    <a:pt x="123" y="95"/>
                    <a:pt x="122" y="95"/>
                    <a:pt x="121" y="95"/>
                  </a:cubicBezTo>
                  <a:cubicBezTo>
                    <a:pt x="119" y="95"/>
                    <a:pt x="118" y="95"/>
                    <a:pt x="118" y="95"/>
                  </a:cubicBezTo>
                  <a:cubicBezTo>
                    <a:pt x="117" y="94"/>
                    <a:pt x="116" y="94"/>
                    <a:pt x="116" y="94"/>
                  </a:cubicBezTo>
                  <a:cubicBezTo>
                    <a:pt x="115" y="94"/>
                    <a:pt x="115" y="94"/>
                    <a:pt x="115" y="93"/>
                  </a:cubicBezTo>
                  <a:cubicBezTo>
                    <a:pt x="115" y="93"/>
                    <a:pt x="115" y="93"/>
                    <a:pt x="115" y="92"/>
                  </a:cubicBezTo>
                  <a:cubicBezTo>
                    <a:pt x="115" y="38"/>
                    <a:pt x="115" y="38"/>
                    <a:pt x="115" y="38"/>
                  </a:cubicBezTo>
                  <a:cubicBezTo>
                    <a:pt x="115" y="34"/>
                    <a:pt x="114" y="30"/>
                    <a:pt x="114" y="26"/>
                  </a:cubicBezTo>
                  <a:cubicBezTo>
                    <a:pt x="113" y="23"/>
                    <a:pt x="112" y="20"/>
                    <a:pt x="110" y="18"/>
                  </a:cubicBezTo>
                  <a:cubicBezTo>
                    <a:pt x="109" y="15"/>
                    <a:pt x="106" y="13"/>
                    <a:pt x="104" y="12"/>
                  </a:cubicBezTo>
                  <a:cubicBezTo>
                    <a:pt x="102" y="11"/>
                    <a:pt x="99" y="10"/>
                    <a:pt x="95" y="10"/>
                  </a:cubicBezTo>
                  <a:cubicBezTo>
                    <a:pt x="91" y="10"/>
                    <a:pt x="87" y="12"/>
                    <a:pt x="83" y="15"/>
                  </a:cubicBezTo>
                  <a:cubicBezTo>
                    <a:pt x="79" y="18"/>
                    <a:pt x="74" y="23"/>
                    <a:pt x="69" y="29"/>
                  </a:cubicBezTo>
                  <a:cubicBezTo>
                    <a:pt x="69" y="92"/>
                    <a:pt x="69" y="92"/>
                    <a:pt x="69" y="92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9" y="94"/>
                    <a:pt x="68" y="94"/>
                    <a:pt x="68" y="94"/>
                  </a:cubicBezTo>
                  <a:cubicBezTo>
                    <a:pt x="67" y="94"/>
                    <a:pt x="67" y="94"/>
                    <a:pt x="66" y="95"/>
                  </a:cubicBezTo>
                  <a:cubicBezTo>
                    <a:pt x="65" y="95"/>
                    <a:pt x="64" y="95"/>
                    <a:pt x="63" y="95"/>
                  </a:cubicBezTo>
                  <a:cubicBezTo>
                    <a:pt x="62" y="95"/>
                    <a:pt x="61" y="95"/>
                    <a:pt x="60" y="95"/>
                  </a:cubicBezTo>
                  <a:cubicBezTo>
                    <a:pt x="60" y="94"/>
                    <a:pt x="59" y="94"/>
                    <a:pt x="59" y="94"/>
                  </a:cubicBezTo>
                  <a:cubicBezTo>
                    <a:pt x="58" y="94"/>
                    <a:pt x="58" y="94"/>
                    <a:pt x="58" y="93"/>
                  </a:cubicBezTo>
                  <a:cubicBezTo>
                    <a:pt x="58" y="93"/>
                    <a:pt x="57" y="93"/>
                    <a:pt x="57" y="92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34"/>
                    <a:pt x="57" y="30"/>
                    <a:pt x="56" y="26"/>
                  </a:cubicBezTo>
                  <a:cubicBezTo>
                    <a:pt x="56" y="23"/>
                    <a:pt x="54" y="20"/>
                    <a:pt x="53" y="18"/>
                  </a:cubicBezTo>
                  <a:cubicBezTo>
                    <a:pt x="51" y="15"/>
                    <a:pt x="49" y="13"/>
                    <a:pt x="47" y="12"/>
                  </a:cubicBezTo>
                  <a:cubicBezTo>
                    <a:pt x="44" y="11"/>
                    <a:pt x="41" y="10"/>
                    <a:pt x="38" y="10"/>
                  </a:cubicBezTo>
                  <a:cubicBezTo>
                    <a:pt x="34" y="10"/>
                    <a:pt x="30" y="12"/>
                    <a:pt x="25" y="15"/>
                  </a:cubicBezTo>
                  <a:cubicBezTo>
                    <a:pt x="21" y="18"/>
                    <a:pt x="17" y="23"/>
                    <a:pt x="12" y="29"/>
                  </a:cubicBezTo>
                  <a:cubicBezTo>
                    <a:pt x="12" y="92"/>
                    <a:pt x="12" y="92"/>
                    <a:pt x="12" y="92"/>
                  </a:cubicBezTo>
                  <a:cubicBezTo>
                    <a:pt x="12" y="93"/>
                    <a:pt x="12" y="93"/>
                    <a:pt x="11" y="93"/>
                  </a:cubicBezTo>
                  <a:cubicBezTo>
                    <a:pt x="11" y="94"/>
                    <a:pt x="11" y="94"/>
                    <a:pt x="10" y="94"/>
                  </a:cubicBezTo>
                  <a:cubicBezTo>
                    <a:pt x="10" y="94"/>
                    <a:pt x="9" y="94"/>
                    <a:pt x="9" y="95"/>
                  </a:cubicBezTo>
                  <a:cubicBezTo>
                    <a:pt x="8" y="95"/>
                    <a:pt x="7" y="95"/>
                    <a:pt x="6" y="95"/>
                  </a:cubicBezTo>
                  <a:cubicBezTo>
                    <a:pt x="5" y="95"/>
                    <a:pt x="4" y="95"/>
                    <a:pt x="3" y="95"/>
                  </a:cubicBezTo>
                  <a:cubicBezTo>
                    <a:pt x="2" y="94"/>
                    <a:pt x="2" y="94"/>
                    <a:pt x="1" y="94"/>
                  </a:cubicBezTo>
                  <a:cubicBezTo>
                    <a:pt x="1" y="94"/>
                    <a:pt x="0" y="94"/>
                    <a:pt x="0" y="93"/>
                  </a:cubicBezTo>
                  <a:cubicBezTo>
                    <a:pt x="0" y="93"/>
                    <a:pt x="0" y="93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3" y="1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2"/>
                    <a:pt x="11" y="2"/>
                    <a:pt x="11" y="3"/>
                  </a:cubicBezTo>
                  <a:cubicBezTo>
                    <a:pt x="11" y="3"/>
                    <a:pt x="11" y="3"/>
                    <a:pt x="11" y="4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6" y="11"/>
                    <a:pt x="21" y="7"/>
                    <a:pt x="26" y="4"/>
                  </a:cubicBezTo>
                  <a:cubicBezTo>
                    <a:pt x="30" y="1"/>
                    <a:pt x="35" y="0"/>
                    <a:pt x="39" y="0"/>
                  </a:cubicBezTo>
                  <a:cubicBezTo>
                    <a:pt x="43" y="0"/>
                    <a:pt x="46" y="1"/>
                    <a:pt x="49" y="2"/>
                  </a:cubicBezTo>
                  <a:cubicBezTo>
                    <a:pt x="52" y="2"/>
                    <a:pt x="55" y="4"/>
                    <a:pt x="57" y="5"/>
                  </a:cubicBezTo>
                  <a:cubicBezTo>
                    <a:pt x="59" y="7"/>
                    <a:pt x="61" y="9"/>
                    <a:pt x="63" y="11"/>
                  </a:cubicBezTo>
                  <a:cubicBezTo>
                    <a:pt x="64" y="13"/>
                    <a:pt x="65" y="16"/>
                    <a:pt x="66" y="18"/>
                  </a:cubicBezTo>
                  <a:cubicBezTo>
                    <a:pt x="69" y="15"/>
                    <a:pt x="72" y="12"/>
                    <a:pt x="75" y="10"/>
                  </a:cubicBezTo>
                  <a:cubicBezTo>
                    <a:pt x="78" y="7"/>
                    <a:pt x="80" y="6"/>
                    <a:pt x="83" y="4"/>
                  </a:cubicBezTo>
                  <a:cubicBezTo>
                    <a:pt x="85" y="3"/>
                    <a:pt x="88" y="2"/>
                    <a:pt x="90" y="1"/>
                  </a:cubicBezTo>
                  <a:cubicBezTo>
                    <a:pt x="92" y="1"/>
                    <a:pt x="94" y="0"/>
                    <a:pt x="97" y="0"/>
                  </a:cubicBezTo>
                  <a:cubicBezTo>
                    <a:pt x="102" y="0"/>
                    <a:pt x="107" y="1"/>
                    <a:pt x="111" y="3"/>
                  </a:cubicBezTo>
                  <a:cubicBezTo>
                    <a:pt x="115" y="5"/>
                    <a:pt x="118" y="8"/>
                    <a:pt x="120" y="11"/>
                  </a:cubicBezTo>
                  <a:cubicBezTo>
                    <a:pt x="122" y="14"/>
                    <a:pt x="124" y="18"/>
                    <a:pt x="125" y="23"/>
                  </a:cubicBezTo>
                  <a:cubicBezTo>
                    <a:pt x="126" y="27"/>
                    <a:pt x="126" y="32"/>
                    <a:pt x="126" y="37"/>
                  </a:cubicBezTo>
                  <a:lnTo>
                    <a:pt x="126" y="92"/>
                  </a:ln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wrap="square" lIns="68575" tIns="34275" rIns="68575" bIns="34275" anchor="t">
              <a:noAutofit/>
            </a:bodyPr>
            <a:lstStyle/>
            <a:p>
              <a:pPr marL="0" marR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6467342" y="6334031"/>
              <a:ext cx="77541" cy="138155"/>
            </a:xfrm>
            <a:custGeom>
              <a:avLst/>
              <a:rect l="l" t="t" r="r" b="b"/>
              <a:pathLst>
                <a:path w="77" h="138">
                  <a:moveTo>
                    <a:pt x="77" y="89"/>
                  </a:moveTo>
                  <a:cubicBezTo>
                    <a:pt x="77" y="96"/>
                    <a:pt x="76" y="103"/>
                    <a:pt x="75" y="109"/>
                  </a:cubicBezTo>
                  <a:cubicBezTo>
                    <a:pt x="73" y="115"/>
                    <a:pt x="71" y="120"/>
                    <a:pt x="67" y="125"/>
                  </a:cubicBezTo>
                  <a:cubicBezTo>
                    <a:pt x="64" y="129"/>
                    <a:pt x="60" y="132"/>
                    <a:pt x="55" y="134"/>
                  </a:cubicBezTo>
                  <a:cubicBezTo>
                    <a:pt x="51" y="137"/>
                    <a:pt x="45" y="138"/>
                    <a:pt x="39" y="138"/>
                  </a:cubicBezTo>
                  <a:cubicBezTo>
                    <a:pt x="36" y="138"/>
                    <a:pt x="34" y="138"/>
                    <a:pt x="31" y="137"/>
                  </a:cubicBezTo>
                  <a:cubicBezTo>
                    <a:pt x="29" y="136"/>
                    <a:pt x="27" y="136"/>
                    <a:pt x="25" y="134"/>
                  </a:cubicBezTo>
                  <a:cubicBezTo>
                    <a:pt x="22" y="133"/>
                    <a:pt x="20" y="132"/>
                    <a:pt x="18" y="130"/>
                  </a:cubicBezTo>
                  <a:cubicBezTo>
                    <a:pt x="16" y="128"/>
                    <a:pt x="13" y="125"/>
                    <a:pt x="10" y="123"/>
                  </a:cubicBezTo>
                  <a:cubicBezTo>
                    <a:pt x="10" y="134"/>
                    <a:pt x="10" y="134"/>
                    <a:pt x="10" y="134"/>
                  </a:cubicBezTo>
                  <a:cubicBezTo>
                    <a:pt x="10" y="135"/>
                    <a:pt x="10" y="135"/>
                    <a:pt x="10" y="135"/>
                  </a:cubicBezTo>
                  <a:cubicBezTo>
                    <a:pt x="10" y="136"/>
                    <a:pt x="10" y="136"/>
                    <a:pt x="9" y="136"/>
                  </a:cubicBezTo>
                  <a:cubicBezTo>
                    <a:pt x="9" y="136"/>
                    <a:pt x="8" y="137"/>
                    <a:pt x="7" y="137"/>
                  </a:cubicBezTo>
                  <a:cubicBezTo>
                    <a:pt x="7" y="137"/>
                    <a:pt x="6" y="137"/>
                    <a:pt x="5" y="137"/>
                  </a:cubicBezTo>
                  <a:cubicBezTo>
                    <a:pt x="4" y="137"/>
                    <a:pt x="3" y="137"/>
                    <a:pt x="2" y="137"/>
                  </a:cubicBezTo>
                  <a:cubicBezTo>
                    <a:pt x="2" y="137"/>
                    <a:pt x="1" y="136"/>
                    <a:pt x="1" y="136"/>
                  </a:cubicBezTo>
                  <a:cubicBezTo>
                    <a:pt x="0" y="136"/>
                    <a:pt x="0" y="136"/>
                    <a:pt x="0" y="135"/>
                  </a:cubicBezTo>
                  <a:cubicBezTo>
                    <a:pt x="0" y="135"/>
                    <a:pt x="0" y="135"/>
                    <a:pt x="0" y="13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9" y="0"/>
                    <a:pt x="10" y="0"/>
                    <a:pt x="10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1" y="3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4" y="55"/>
                    <a:pt x="17" y="52"/>
                    <a:pt x="19" y="50"/>
                  </a:cubicBezTo>
                  <a:cubicBezTo>
                    <a:pt x="22" y="48"/>
                    <a:pt x="24" y="47"/>
                    <a:pt x="27" y="46"/>
                  </a:cubicBezTo>
                  <a:cubicBezTo>
                    <a:pt x="29" y="44"/>
                    <a:pt x="32" y="44"/>
                    <a:pt x="34" y="43"/>
                  </a:cubicBezTo>
                  <a:cubicBezTo>
                    <a:pt x="36" y="42"/>
                    <a:pt x="39" y="42"/>
                    <a:pt x="41" y="42"/>
                  </a:cubicBezTo>
                  <a:cubicBezTo>
                    <a:pt x="48" y="42"/>
                    <a:pt x="53" y="43"/>
                    <a:pt x="58" y="46"/>
                  </a:cubicBezTo>
                  <a:cubicBezTo>
                    <a:pt x="62" y="48"/>
                    <a:pt x="66" y="52"/>
                    <a:pt x="69" y="56"/>
                  </a:cubicBezTo>
                  <a:cubicBezTo>
                    <a:pt x="72" y="60"/>
                    <a:pt x="74" y="65"/>
                    <a:pt x="75" y="71"/>
                  </a:cubicBezTo>
                  <a:cubicBezTo>
                    <a:pt x="76" y="76"/>
                    <a:pt x="77" y="83"/>
                    <a:pt x="77" y="89"/>
                  </a:cubicBezTo>
                  <a:close/>
                  <a:moveTo>
                    <a:pt x="65" y="91"/>
                  </a:moveTo>
                  <a:cubicBezTo>
                    <a:pt x="65" y="86"/>
                    <a:pt x="64" y="81"/>
                    <a:pt x="64" y="76"/>
                  </a:cubicBezTo>
                  <a:cubicBezTo>
                    <a:pt x="63" y="72"/>
                    <a:pt x="62" y="68"/>
                    <a:pt x="60" y="64"/>
                  </a:cubicBezTo>
                  <a:cubicBezTo>
                    <a:pt x="58" y="61"/>
                    <a:pt x="55" y="58"/>
                    <a:pt x="52" y="55"/>
                  </a:cubicBezTo>
                  <a:cubicBezTo>
                    <a:pt x="49" y="53"/>
                    <a:pt x="45" y="52"/>
                    <a:pt x="40" y="52"/>
                  </a:cubicBezTo>
                  <a:cubicBezTo>
                    <a:pt x="38" y="52"/>
                    <a:pt x="36" y="53"/>
                    <a:pt x="34" y="53"/>
                  </a:cubicBezTo>
                  <a:cubicBezTo>
                    <a:pt x="31" y="54"/>
                    <a:pt x="29" y="55"/>
                    <a:pt x="27" y="56"/>
                  </a:cubicBezTo>
                  <a:cubicBezTo>
                    <a:pt x="24" y="58"/>
                    <a:pt x="22" y="60"/>
                    <a:pt x="19" y="62"/>
                  </a:cubicBezTo>
                  <a:cubicBezTo>
                    <a:pt x="17" y="65"/>
                    <a:pt x="14" y="68"/>
                    <a:pt x="11" y="71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16" y="115"/>
                    <a:pt x="21" y="120"/>
                    <a:pt x="26" y="123"/>
                  </a:cubicBezTo>
                  <a:cubicBezTo>
                    <a:pt x="30" y="126"/>
                    <a:pt x="35" y="128"/>
                    <a:pt x="40" y="128"/>
                  </a:cubicBezTo>
                  <a:cubicBezTo>
                    <a:pt x="44" y="128"/>
                    <a:pt x="48" y="127"/>
                    <a:pt x="51" y="125"/>
                  </a:cubicBezTo>
                  <a:cubicBezTo>
                    <a:pt x="54" y="122"/>
                    <a:pt x="57" y="120"/>
                    <a:pt x="59" y="116"/>
                  </a:cubicBezTo>
                  <a:cubicBezTo>
                    <a:pt x="61" y="113"/>
                    <a:pt x="63" y="109"/>
                    <a:pt x="63" y="104"/>
                  </a:cubicBezTo>
                  <a:cubicBezTo>
                    <a:pt x="64" y="100"/>
                    <a:pt x="65" y="95"/>
                    <a:pt x="65" y="91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wrap="square" lIns="68575" tIns="34275" rIns="68575" bIns="34275" anchor="t">
              <a:noAutofit/>
            </a:bodyPr>
            <a:lstStyle/>
            <a:p>
              <a:pPr marL="0" marR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6555960" y="6375943"/>
              <a:ext cx="80706" cy="96242"/>
            </a:xfrm>
            <a:custGeom>
              <a:avLst/>
              <a:rect l="l" t="t" r="r" b="b"/>
              <a:pathLst>
                <a:path w="78" h="96">
                  <a:moveTo>
                    <a:pt x="78" y="43"/>
                  </a:moveTo>
                  <a:cubicBezTo>
                    <a:pt x="78" y="46"/>
                    <a:pt x="78" y="47"/>
                    <a:pt x="76" y="48"/>
                  </a:cubicBezTo>
                  <a:cubicBezTo>
                    <a:pt x="75" y="49"/>
                    <a:pt x="74" y="50"/>
                    <a:pt x="7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5"/>
                    <a:pt x="13" y="60"/>
                    <a:pt x="14" y="64"/>
                  </a:cubicBezTo>
                  <a:cubicBezTo>
                    <a:pt x="15" y="69"/>
                    <a:pt x="17" y="73"/>
                    <a:pt x="19" y="76"/>
                  </a:cubicBezTo>
                  <a:cubicBezTo>
                    <a:pt x="22" y="79"/>
                    <a:pt x="25" y="81"/>
                    <a:pt x="29" y="83"/>
                  </a:cubicBezTo>
                  <a:cubicBezTo>
                    <a:pt x="33" y="85"/>
                    <a:pt x="38" y="86"/>
                    <a:pt x="44" y="86"/>
                  </a:cubicBezTo>
                  <a:cubicBezTo>
                    <a:pt x="48" y="86"/>
                    <a:pt x="51" y="85"/>
                    <a:pt x="55" y="85"/>
                  </a:cubicBezTo>
                  <a:cubicBezTo>
                    <a:pt x="58" y="84"/>
                    <a:pt x="61" y="83"/>
                    <a:pt x="63" y="82"/>
                  </a:cubicBezTo>
                  <a:cubicBezTo>
                    <a:pt x="66" y="81"/>
                    <a:pt x="67" y="81"/>
                    <a:pt x="69" y="80"/>
                  </a:cubicBezTo>
                  <a:cubicBezTo>
                    <a:pt x="71" y="79"/>
                    <a:pt x="72" y="79"/>
                    <a:pt x="72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4" y="79"/>
                    <a:pt x="74" y="80"/>
                    <a:pt x="74" y="80"/>
                  </a:cubicBezTo>
                  <a:cubicBezTo>
                    <a:pt x="74" y="80"/>
                    <a:pt x="74" y="81"/>
                    <a:pt x="75" y="82"/>
                  </a:cubicBezTo>
                  <a:cubicBezTo>
                    <a:pt x="75" y="82"/>
                    <a:pt x="75" y="83"/>
                    <a:pt x="75" y="84"/>
                  </a:cubicBezTo>
                  <a:cubicBezTo>
                    <a:pt x="75" y="84"/>
                    <a:pt x="75" y="85"/>
                    <a:pt x="75" y="85"/>
                  </a:cubicBezTo>
                  <a:cubicBezTo>
                    <a:pt x="75" y="86"/>
                    <a:pt x="74" y="86"/>
                    <a:pt x="74" y="86"/>
                  </a:cubicBezTo>
                  <a:cubicBezTo>
                    <a:pt x="74" y="87"/>
                    <a:pt x="74" y="87"/>
                    <a:pt x="74" y="88"/>
                  </a:cubicBezTo>
                  <a:cubicBezTo>
                    <a:pt x="74" y="88"/>
                    <a:pt x="73" y="88"/>
                    <a:pt x="73" y="88"/>
                  </a:cubicBezTo>
                  <a:cubicBezTo>
                    <a:pt x="73" y="89"/>
                    <a:pt x="72" y="89"/>
                    <a:pt x="70" y="90"/>
                  </a:cubicBezTo>
                  <a:cubicBezTo>
                    <a:pt x="68" y="91"/>
                    <a:pt x="66" y="92"/>
                    <a:pt x="63" y="93"/>
                  </a:cubicBezTo>
                  <a:cubicBezTo>
                    <a:pt x="61" y="93"/>
                    <a:pt x="58" y="94"/>
                    <a:pt x="54" y="95"/>
                  </a:cubicBezTo>
                  <a:cubicBezTo>
                    <a:pt x="50" y="95"/>
                    <a:pt x="46" y="96"/>
                    <a:pt x="42" y="96"/>
                  </a:cubicBezTo>
                  <a:cubicBezTo>
                    <a:pt x="35" y="96"/>
                    <a:pt x="29" y="95"/>
                    <a:pt x="24" y="93"/>
                  </a:cubicBezTo>
                  <a:cubicBezTo>
                    <a:pt x="19" y="91"/>
                    <a:pt x="14" y="88"/>
                    <a:pt x="11" y="84"/>
                  </a:cubicBezTo>
                  <a:cubicBezTo>
                    <a:pt x="7" y="80"/>
                    <a:pt x="4" y="75"/>
                    <a:pt x="3" y="69"/>
                  </a:cubicBezTo>
                  <a:cubicBezTo>
                    <a:pt x="1" y="63"/>
                    <a:pt x="0" y="56"/>
                    <a:pt x="0" y="48"/>
                  </a:cubicBezTo>
                  <a:cubicBezTo>
                    <a:pt x="0" y="41"/>
                    <a:pt x="1" y="34"/>
                    <a:pt x="3" y="28"/>
                  </a:cubicBezTo>
                  <a:cubicBezTo>
                    <a:pt x="5" y="22"/>
                    <a:pt x="7" y="17"/>
                    <a:pt x="11" y="13"/>
                  </a:cubicBezTo>
                  <a:cubicBezTo>
                    <a:pt x="14" y="9"/>
                    <a:pt x="19" y="6"/>
                    <a:pt x="24" y="3"/>
                  </a:cubicBezTo>
                  <a:cubicBezTo>
                    <a:pt x="29" y="1"/>
                    <a:pt x="35" y="0"/>
                    <a:pt x="41" y="0"/>
                  </a:cubicBezTo>
                  <a:cubicBezTo>
                    <a:pt x="47" y="0"/>
                    <a:pt x="53" y="1"/>
                    <a:pt x="58" y="4"/>
                  </a:cubicBezTo>
                  <a:cubicBezTo>
                    <a:pt x="62" y="6"/>
                    <a:pt x="66" y="9"/>
                    <a:pt x="69" y="12"/>
                  </a:cubicBezTo>
                  <a:cubicBezTo>
                    <a:pt x="72" y="16"/>
                    <a:pt x="75" y="21"/>
                    <a:pt x="76" y="26"/>
                  </a:cubicBezTo>
                  <a:cubicBezTo>
                    <a:pt x="77" y="30"/>
                    <a:pt x="78" y="36"/>
                    <a:pt x="78" y="41"/>
                  </a:cubicBezTo>
                  <a:lnTo>
                    <a:pt x="78" y="43"/>
                  </a:lnTo>
                  <a:close/>
                  <a:moveTo>
                    <a:pt x="66" y="40"/>
                  </a:moveTo>
                  <a:cubicBezTo>
                    <a:pt x="66" y="31"/>
                    <a:pt x="64" y="23"/>
                    <a:pt x="60" y="18"/>
                  </a:cubicBezTo>
                  <a:cubicBezTo>
                    <a:pt x="55" y="13"/>
                    <a:pt x="49" y="10"/>
                    <a:pt x="40" y="10"/>
                  </a:cubicBezTo>
                  <a:cubicBezTo>
                    <a:pt x="36" y="10"/>
                    <a:pt x="32" y="11"/>
                    <a:pt x="28" y="13"/>
                  </a:cubicBezTo>
                  <a:cubicBezTo>
                    <a:pt x="25" y="14"/>
                    <a:pt x="22" y="17"/>
                    <a:pt x="20" y="19"/>
                  </a:cubicBezTo>
                  <a:cubicBezTo>
                    <a:pt x="17" y="22"/>
                    <a:pt x="16" y="25"/>
                    <a:pt x="14" y="29"/>
                  </a:cubicBezTo>
                  <a:cubicBezTo>
                    <a:pt x="13" y="32"/>
                    <a:pt x="12" y="36"/>
                    <a:pt x="12" y="40"/>
                  </a:cubicBezTo>
                  <a:lnTo>
                    <a:pt x="66" y="40"/>
                  </a:ln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wrap="square" lIns="68575" tIns="34275" rIns="68575" bIns="34275" anchor="t">
              <a:noAutofit/>
            </a:bodyPr>
            <a:lstStyle/>
            <a:p>
              <a:pPr marL="0" marR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6654072" y="6375943"/>
              <a:ext cx="49057" cy="96242"/>
            </a:xfrm>
            <a:custGeom>
              <a:avLst/>
              <a:rect l="l" t="t" r="r" b="b"/>
              <a:pathLst>
                <a:path w="49" h="95">
                  <a:moveTo>
                    <a:pt x="49" y="8"/>
                  </a:moveTo>
                  <a:cubicBezTo>
                    <a:pt x="49" y="9"/>
                    <a:pt x="49" y="10"/>
                    <a:pt x="49" y="11"/>
                  </a:cubicBezTo>
                  <a:cubicBezTo>
                    <a:pt x="49" y="11"/>
                    <a:pt x="49" y="12"/>
                    <a:pt x="49" y="12"/>
                  </a:cubicBezTo>
                  <a:cubicBezTo>
                    <a:pt x="49" y="13"/>
                    <a:pt x="48" y="13"/>
                    <a:pt x="48" y="13"/>
                  </a:cubicBezTo>
                  <a:cubicBezTo>
                    <a:pt x="48" y="14"/>
                    <a:pt x="48" y="14"/>
                    <a:pt x="47" y="14"/>
                  </a:cubicBezTo>
                  <a:cubicBezTo>
                    <a:pt x="47" y="14"/>
                    <a:pt x="46" y="14"/>
                    <a:pt x="45" y="13"/>
                  </a:cubicBezTo>
                  <a:cubicBezTo>
                    <a:pt x="44" y="13"/>
                    <a:pt x="43" y="13"/>
                    <a:pt x="42" y="12"/>
                  </a:cubicBezTo>
                  <a:cubicBezTo>
                    <a:pt x="41" y="12"/>
                    <a:pt x="40" y="12"/>
                    <a:pt x="39" y="11"/>
                  </a:cubicBezTo>
                  <a:cubicBezTo>
                    <a:pt x="38" y="11"/>
                    <a:pt x="36" y="11"/>
                    <a:pt x="35" y="11"/>
                  </a:cubicBezTo>
                  <a:cubicBezTo>
                    <a:pt x="33" y="11"/>
                    <a:pt x="31" y="11"/>
                    <a:pt x="30" y="12"/>
                  </a:cubicBezTo>
                  <a:cubicBezTo>
                    <a:pt x="28" y="13"/>
                    <a:pt x="26" y="14"/>
                    <a:pt x="24" y="16"/>
                  </a:cubicBezTo>
                  <a:cubicBezTo>
                    <a:pt x="22" y="17"/>
                    <a:pt x="20" y="20"/>
                    <a:pt x="18" y="22"/>
                  </a:cubicBezTo>
                  <a:cubicBezTo>
                    <a:pt x="16" y="25"/>
                    <a:pt x="14" y="28"/>
                    <a:pt x="12" y="32"/>
                  </a:cubicBezTo>
                  <a:cubicBezTo>
                    <a:pt x="12" y="92"/>
                    <a:pt x="12" y="92"/>
                    <a:pt x="12" y="92"/>
                  </a:cubicBezTo>
                  <a:cubicBezTo>
                    <a:pt x="12" y="93"/>
                    <a:pt x="12" y="93"/>
                    <a:pt x="11" y="93"/>
                  </a:cubicBezTo>
                  <a:cubicBezTo>
                    <a:pt x="11" y="94"/>
                    <a:pt x="11" y="94"/>
                    <a:pt x="10" y="94"/>
                  </a:cubicBezTo>
                  <a:cubicBezTo>
                    <a:pt x="10" y="94"/>
                    <a:pt x="9" y="94"/>
                    <a:pt x="9" y="95"/>
                  </a:cubicBezTo>
                  <a:cubicBezTo>
                    <a:pt x="8" y="95"/>
                    <a:pt x="7" y="95"/>
                    <a:pt x="6" y="95"/>
                  </a:cubicBezTo>
                  <a:cubicBezTo>
                    <a:pt x="5" y="95"/>
                    <a:pt x="4" y="95"/>
                    <a:pt x="3" y="95"/>
                  </a:cubicBezTo>
                  <a:cubicBezTo>
                    <a:pt x="2" y="94"/>
                    <a:pt x="2" y="94"/>
                    <a:pt x="1" y="94"/>
                  </a:cubicBezTo>
                  <a:cubicBezTo>
                    <a:pt x="1" y="94"/>
                    <a:pt x="0" y="94"/>
                    <a:pt x="0" y="93"/>
                  </a:cubicBezTo>
                  <a:cubicBezTo>
                    <a:pt x="0" y="93"/>
                    <a:pt x="0" y="93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3" y="1"/>
                  </a:cubicBezTo>
                  <a:cubicBezTo>
                    <a:pt x="4" y="1"/>
                    <a:pt x="4" y="1"/>
                    <a:pt x="6" y="1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2"/>
                    <a:pt x="11" y="2"/>
                    <a:pt x="11" y="3"/>
                  </a:cubicBezTo>
                  <a:cubicBezTo>
                    <a:pt x="11" y="3"/>
                    <a:pt x="11" y="3"/>
                    <a:pt x="11" y="4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4" y="14"/>
                    <a:pt x="16" y="11"/>
                    <a:pt x="18" y="9"/>
                  </a:cubicBezTo>
                  <a:cubicBezTo>
                    <a:pt x="20" y="7"/>
                    <a:pt x="22" y="5"/>
                    <a:pt x="24" y="3"/>
                  </a:cubicBezTo>
                  <a:cubicBezTo>
                    <a:pt x="26" y="2"/>
                    <a:pt x="28" y="1"/>
                    <a:pt x="30" y="1"/>
                  </a:cubicBezTo>
                  <a:cubicBezTo>
                    <a:pt x="32" y="0"/>
                    <a:pt x="34" y="0"/>
                    <a:pt x="36" y="0"/>
                  </a:cubicBezTo>
                  <a:cubicBezTo>
                    <a:pt x="37" y="0"/>
                    <a:pt x="38" y="0"/>
                    <a:pt x="39" y="0"/>
                  </a:cubicBezTo>
                  <a:cubicBezTo>
                    <a:pt x="40" y="0"/>
                    <a:pt x="41" y="1"/>
                    <a:pt x="42" y="1"/>
                  </a:cubicBezTo>
                  <a:cubicBezTo>
                    <a:pt x="44" y="1"/>
                    <a:pt x="45" y="1"/>
                    <a:pt x="46" y="2"/>
                  </a:cubicBezTo>
                  <a:cubicBezTo>
                    <a:pt x="47" y="2"/>
                    <a:pt x="47" y="3"/>
                    <a:pt x="48" y="3"/>
                  </a:cubicBezTo>
                  <a:cubicBezTo>
                    <a:pt x="48" y="3"/>
                    <a:pt x="48" y="3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5"/>
                    <a:pt x="49" y="5"/>
                    <a:pt x="49" y="6"/>
                  </a:cubicBezTo>
                  <a:cubicBezTo>
                    <a:pt x="49" y="7"/>
                    <a:pt x="49" y="7"/>
                    <a:pt x="49" y="8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wrap="square" lIns="68575" tIns="34275" rIns="68575" bIns="34275" anchor="t">
              <a:noAutofit/>
            </a:bodyPr>
            <a:lstStyle/>
            <a:p>
              <a:pPr marL="0" marR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6701546" y="6375943"/>
              <a:ext cx="61717" cy="96242"/>
            </a:xfrm>
            <a:custGeom>
              <a:avLst/>
              <a:rect l="l" t="t" r="r" b="b"/>
              <a:pathLst>
                <a:path w="60" h="96">
                  <a:moveTo>
                    <a:pt x="60" y="69"/>
                  </a:moveTo>
                  <a:cubicBezTo>
                    <a:pt x="60" y="73"/>
                    <a:pt x="59" y="77"/>
                    <a:pt x="58" y="80"/>
                  </a:cubicBezTo>
                  <a:cubicBezTo>
                    <a:pt x="56" y="83"/>
                    <a:pt x="54" y="86"/>
                    <a:pt x="51" y="89"/>
                  </a:cubicBezTo>
                  <a:cubicBezTo>
                    <a:pt x="48" y="91"/>
                    <a:pt x="45" y="93"/>
                    <a:pt x="41" y="94"/>
                  </a:cubicBezTo>
                  <a:cubicBezTo>
                    <a:pt x="37" y="95"/>
                    <a:pt x="32" y="96"/>
                    <a:pt x="27" y="96"/>
                  </a:cubicBezTo>
                  <a:cubicBezTo>
                    <a:pt x="24" y="96"/>
                    <a:pt x="21" y="96"/>
                    <a:pt x="19" y="95"/>
                  </a:cubicBezTo>
                  <a:cubicBezTo>
                    <a:pt x="16" y="95"/>
                    <a:pt x="13" y="94"/>
                    <a:pt x="11" y="93"/>
                  </a:cubicBezTo>
                  <a:cubicBezTo>
                    <a:pt x="9" y="92"/>
                    <a:pt x="7" y="92"/>
                    <a:pt x="6" y="91"/>
                  </a:cubicBezTo>
                  <a:cubicBezTo>
                    <a:pt x="4" y="90"/>
                    <a:pt x="3" y="89"/>
                    <a:pt x="2" y="89"/>
                  </a:cubicBezTo>
                  <a:cubicBezTo>
                    <a:pt x="1" y="88"/>
                    <a:pt x="1" y="87"/>
                    <a:pt x="1" y="86"/>
                  </a:cubicBezTo>
                  <a:cubicBezTo>
                    <a:pt x="0" y="85"/>
                    <a:pt x="0" y="84"/>
                    <a:pt x="0" y="82"/>
                  </a:cubicBezTo>
                  <a:cubicBezTo>
                    <a:pt x="0" y="81"/>
                    <a:pt x="0" y="81"/>
                    <a:pt x="0" y="80"/>
                  </a:cubicBezTo>
                  <a:cubicBezTo>
                    <a:pt x="0" y="79"/>
                    <a:pt x="1" y="79"/>
                    <a:pt x="1" y="78"/>
                  </a:cubicBezTo>
                  <a:cubicBezTo>
                    <a:pt x="1" y="78"/>
                    <a:pt x="1" y="78"/>
                    <a:pt x="2" y="77"/>
                  </a:cubicBezTo>
                  <a:cubicBezTo>
                    <a:pt x="2" y="77"/>
                    <a:pt x="2" y="77"/>
                    <a:pt x="3" y="77"/>
                  </a:cubicBezTo>
                  <a:cubicBezTo>
                    <a:pt x="3" y="77"/>
                    <a:pt x="4" y="77"/>
                    <a:pt x="6" y="78"/>
                  </a:cubicBezTo>
                  <a:cubicBezTo>
                    <a:pt x="7" y="79"/>
                    <a:pt x="9" y="80"/>
                    <a:pt x="11" y="81"/>
                  </a:cubicBezTo>
                  <a:cubicBezTo>
                    <a:pt x="13" y="82"/>
                    <a:pt x="15" y="83"/>
                    <a:pt x="18" y="84"/>
                  </a:cubicBezTo>
                  <a:cubicBezTo>
                    <a:pt x="21" y="85"/>
                    <a:pt x="24" y="86"/>
                    <a:pt x="28" y="86"/>
                  </a:cubicBezTo>
                  <a:cubicBezTo>
                    <a:pt x="31" y="86"/>
                    <a:pt x="34" y="85"/>
                    <a:pt x="36" y="85"/>
                  </a:cubicBezTo>
                  <a:cubicBezTo>
                    <a:pt x="39" y="84"/>
                    <a:pt x="41" y="83"/>
                    <a:pt x="43" y="82"/>
                  </a:cubicBezTo>
                  <a:cubicBezTo>
                    <a:pt x="45" y="80"/>
                    <a:pt x="46" y="79"/>
                    <a:pt x="47" y="77"/>
                  </a:cubicBezTo>
                  <a:cubicBezTo>
                    <a:pt x="48" y="75"/>
                    <a:pt x="49" y="72"/>
                    <a:pt x="49" y="70"/>
                  </a:cubicBezTo>
                  <a:cubicBezTo>
                    <a:pt x="49" y="67"/>
                    <a:pt x="48" y="65"/>
                    <a:pt x="47" y="63"/>
                  </a:cubicBezTo>
                  <a:cubicBezTo>
                    <a:pt x="45" y="61"/>
                    <a:pt x="44" y="59"/>
                    <a:pt x="42" y="58"/>
                  </a:cubicBezTo>
                  <a:cubicBezTo>
                    <a:pt x="39" y="56"/>
                    <a:pt x="37" y="55"/>
                    <a:pt x="34" y="54"/>
                  </a:cubicBezTo>
                  <a:cubicBezTo>
                    <a:pt x="32" y="53"/>
                    <a:pt x="29" y="52"/>
                    <a:pt x="26" y="51"/>
                  </a:cubicBezTo>
                  <a:cubicBezTo>
                    <a:pt x="23" y="50"/>
                    <a:pt x="20" y="48"/>
                    <a:pt x="18" y="47"/>
                  </a:cubicBezTo>
                  <a:cubicBezTo>
                    <a:pt x="15" y="46"/>
                    <a:pt x="12" y="44"/>
                    <a:pt x="10" y="42"/>
                  </a:cubicBezTo>
                  <a:cubicBezTo>
                    <a:pt x="8" y="40"/>
                    <a:pt x="7" y="38"/>
                    <a:pt x="5" y="35"/>
                  </a:cubicBezTo>
                  <a:cubicBezTo>
                    <a:pt x="4" y="32"/>
                    <a:pt x="3" y="29"/>
                    <a:pt x="3" y="25"/>
                  </a:cubicBezTo>
                  <a:cubicBezTo>
                    <a:pt x="3" y="22"/>
                    <a:pt x="4" y="19"/>
                    <a:pt x="5" y="16"/>
                  </a:cubicBezTo>
                  <a:cubicBezTo>
                    <a:pt x="6" y="13"/>
                    <a:pt x="8" y="10"/>
                    <a:pt x="10" y="8"/>
                  </a:cubicBezTo>
                  <a:cubicBezTo>
                    <a:pt x="13" y="6"/>
                    <a:pt x="16" y="4"/>
                    <a:pt x="20" y="2"/>
                  </a:cubicBezTo>
                  <a:cubicBezTo>
                    <a:pt x="24" y="1"/>
                    <a:pt x="28" y="0"/>
                    <a:pt x="33" y="0"/>
                  </a:cubicBezTo>
                  <a:cubicBezTo>
                    <a:pt x="36" y="0"/>
                    <a:pt x="38" y="0"/>
                    <a:pt x="40" y="1"/>
                  </a:cubicBezTo>
                  <a:cubicBezTo>
                    <a:pt x="42" y="1"/>
                    <a:pt x="44" y="2"/>
                    <a:pt x="46" y="2"/>
                  </a:cubicBezTo>
                  <a:cubicBezTo>
                    <a:pt x="48" y="3"/>
                    <a:pt x="49" y="3"/>
                    <a:pt x="51" y="4"/>
                  </a:cubicBezTo>
                  <a:cubicBezTo>
                    <a:pt x="52" y="5"/>
                    <a:pt x="53" y="5"/>
                    <a:pt x="54" y="6"/>
                  </a:cubicBezTo>
                  <a:cubicBezTo>
                    <a:pt x="54" y="6"/>
                    <a:pt x="55" y="7"/>
                    <a:pt x="55" y="7"/>
                  </a:cubicBezTo>
                  <a:cubicBezTo>
                    <a:pt x="55" y="8"/>
                    <a:pt x="55" y="8"/>
                    <a:pt x="56" y="8"/>
                  </a:cubicBezTo>
                  <a:cubicBezTo>
                    <a:pt x="56" y="9"/>
                    <a:pt x="56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3"/>
                    <a:pt x="56" y="13"/>
                    <a:pt x="56" y="14"/>
                  </a:cubicBezTo>
                  <a:cubicBezTo>
                    <a:pt x="56" y="14"/>
                    <a:pt x="55" y="15"/>
                    <a:pt x="55" y="15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3" y="17"/>
                    <a:pt x="52" y="16"/>
                    <a:pt x="51" y="16"/>
                  </a:cubicBezTo>
                  <a:cubicBezTo>
                    <a:pt x="50" y="15"/>
                    <a:pt x="49" y="14"/>
                    <a:pt x="47" y="13"/>
                  </a:cubicBezTo>
                  <a:cubicBezTo>
                    <a:pt x="45" y="13"/>
                    <a:pt x="43" y="12"/>
                    <a:pt x="41" y="11"/>
                  </a:cubicBezTo>
                  <a:cubicBezTo>
                    <a:pt x="39" y="10"/>
                    <a:pt x="36" y="10"/>
                    <a:pt x="33" y="10"/>
                  </a:cubicBezTo>
                  <a:cubicBezTo>
                    <a:pt x="30" y="10"/>
                    <a:pt x="27" y="10"/>
                    <a:pt x="25" y="11"/>
                  </a:cubicBezTo>
                  <a:cubicBezTo>
                    <a:pt x="22" y="12"/>
                    <a:pt x="21" y="13"/>
                    <a:pt x="19" y="14"/>
                  </a:cubicBezTo>
                  <a:cubicBezTo>
                    <a:pt x="18" y="15"/>
                    <a:pt x="16" y="17"/>
                    <a:pt x="16" y="19"/>
                  </a:cubicBezTo>
                  <a:cubicBezTo>
                    <a:pt x="15" y="20"/>
                    <a:pt x="15" y="22"/>
                    <a:pt x="15" y="24"/>
                  </a:cubicBezTo>
                  <a:cubicBezTo>
                    <a:pt x="15" y="27"/>
                    <a:pt x="15" y="30"/>
                    <a:pt x="16" y="32"/>
                  </a:cubicBezTo>
                  <a:cubicBezTo>
                    <a:pt x="18" y="34"/>
                    <a:pt x="20" y="35"/>
                    <a:pt x="22" y="37"/>
                  </a:cubicBezTo>
                  <a:cubicBezTo>
                    <a:pt x="24" y="38"/>
                    <a:pt x="26" y="39"/>
                    <a:pt x="29" y="41"/>
                  </a:cubicBezTo>
                  <a:cubicBezTo>
                    <a:pt x="32" y="42"/>
                    <a:pt x="35" y="43"/>
                    <a:pt x="37" y="44"/>
                  </a:cubicBezTo>
                  <a:cubicBezTo>
                    <a:pt x="40" y="45"/>
                    <a:pt x="43" y="46"/>
                    <a:pt x="46" y="48"/>
                  </a:cubicBezTo>
                  <a:cubicBezTo>
                    <a:pt x="49" y="49"/>
                    <a:pt x="51" y="50"/>
                    <a:pt x="53" y="52"/>
                  </a:cubicBezTo>
                  <a:cubicBezTo>
                    <a:pt x="55" y="54"/>
                    <a:pt x="57" y="57"/>
                    <a:pt x="58" y="59"/>
                  </a:cubicBezTo>
                  <a:cubicBezTo>
                    <a:pt x="60" y="62"/>
                    <a:pt x="60" y="65"/>
                    <a:pt x="60" y="69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wrap="square" lIns="68575" tIns="34275" rIns="68575" bIns="34275" anchor="t">
              <a:noAutofit/>
            </a:bodyPr>
            <a:lstStyle/>
            <a:p>
              <a:pPr marL="0" marR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5432410" y="6166383"/>
              <a:ext cx="136092" cy="153678"/>
            </a:xfrm>
            <a:custGeom>
              <a:avLst/>
              <a:rect l="l" t="t" r="r" b="b"/>
              <a:pathLst>
                <a:path w="86" h="99">
                  <a:moveTo>
                    <a:pt x="86" y="99"/>
                  </a:moveTo>
                  <a:lnTo>
                    <a:pt x="86" y="0"/>
                  </a:lnTo>
                  <a:lnTo>
                    <a:pt x="0" y="50"/>
                  </a:lnTo>
                  <a:lnTo>
                    <a:pt x="86" y="99"/>
                  </a:lnTo>
                  <a:close/>
                </a:path>
              </a:pathLst>
            </a:custGeom>
            <a:solidFill>
              <a:srgbClr val="55B332"/>
            </a:solidFill>
            <a:ln>
              <a:noFill/>
            </a:ln>
          </p:spPr>
          <p:txBody>
            <a:bodyPr wrap="square" lIns="68575" tIns="34275" rIns="68575" bIns="34275" anchor="t">
              <a:noAutofit/>
            </a:bodyPr>
            <a:lstStyle/>
            <a:p>
              <a:pPr marL="0" marR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5432410" y="6166383"/>
              <a:ext cx="136092" cy="153678"/>
            </a:xfrm>
            <a:custGeom>
              <a:avLst/>
              <a:rect l="l" t="t" r="r" b="b"/>
              <a:pathLst>
                <a:path w="86" h="99">
                  <a:moveTo>
                    <a:pt x="86" y="99"/>
                  </a:moveTo>
                  <a:lnTo>
                    <a:pt x="86" y="0"/>
                  </a:lnTo>
                  <a:lnTo>
                    <a:pt x="0" y="50"/>
                  </a:lnTo>
                </a:path>
              </a:pathLst>
            </a:custGeom>
            <a:noFill/>
            <a:ln>
              <a:noFill/>
            </a:ln>
          </p:spPr>
          <p:txBody>
            <a:bodyPr wrap="square" lIns="68575" tIns="34275" rIns="68575" bIns="34275" anchor="t">
              <a:noAutofit/>
            </a:bodyPr>
            <a:lstStyle/>
            <a:p>
              <a:pPr marL="0" marR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5427663" y="6259521"/>
              <a:ext cx="136092" cy="152125"/>
            </a:xfrm>
            <a:custGeom>
              <a:avLst/>
              <a:rect l="l" t="t" r="r" b="b"/>
              <a:pathLst>
                <a:path w="86" h="98">
                  <a:moveTo>
                    <a:pt x="0" y="0"/>
                  </a:moveTo>
                  <a:lnTo>
                    <a:pt x="0" y="98"/>
                  </a:lnTo>
                  <a:lnTo>
                    <a:pt x="86" y="48"/>
                  </a:lnTo>
                  <a:lnTo>
                    <a:pt x="86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800"/>
            </a:solidFill>
            <a:ln>
              <a:noFill/>
            </a:ln>
          </p:spPr>
          <p:txBody>
            <a:bodyPr wrap="square" lIns="68575" tIns="34275" rIns="68575" bIns="34275" anchor="t">
              <a:noAutofit/>
            </a:bodyPr>
            <a:lstStyle/>
            <a:p>
              <a:pPr marL="0" marR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5432410" y="6349554"/>
              <a:ext cx="136092" cy="153678"/>
            </a:xfrm>
            <a:custGeom>
              <a:avLst/>
              <a:rect l="l" t="t" r="r" b="b"/>
              <a:pathLst>
                <a:path w="86" h="99">
                  <a:moveTo>
                    <a:pt x="86" y="99"/>
                  </a:moveTo>
                  <a:lnTo>
                    <a:pt x="86" y="0"/>
                  </a:lnTo>
                  <a:lnTo>
                    <a:pt x="0" y="50"/>
                  </a:lnTo>
                  <a:lnTo>
                    <a:pt x="86" y="99"/>
                  </a:lnTo>
                  <a:close/>
                </a:path>
              </a:pathLst>
            </a:custGeom>
            <a:solidFill>
              <a:srgbClr val="E83828"/>
            </a:solidFill>
            <a:ln>
              <a:noFill/>
            </a:ln>
          </p:spPr>
          <p:txBody>
            <a:bodyPr wrap="square" lIns="68575" tIns="34275" rIns="68575" bIns="34275" anchor="t">
              <a:noAutofit/>
            </a:bodyPr>
            <a:lstStyle/>
            <a:p>
              <a:pPr marL="0" marR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5582745" y="6166383"/>
              <a:ext cx="136092" cy="153678"/>
            </a:xfrm>
            <a:custGeom>
              <a:avLst/>
              <a:rect l="l" t="t" r="r" b="b"/>
              <a:pathLst>
                <a:path w="86" h="99">
                  <a:moveTo>
                    <a:pt x="86" y="50"/>
                  </a:moveTo>
                  <a:lnTo>
                    <a:pt x="0" y="0"/>
                  </a:lnTo>
                  <a:lnTo>
                    <a:pt x="0" y="99"/>
                  </a:lnTo>
                  <a:lnTo>
                    <a:pt x="86" y="50"/>
                  </a:ln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</p:spPr>
          <p:txBody>
            <a:bodyPr wrap="square" lIns="68575" tIns="34275" rIns="68575" bIns="34275" anchor="t">
              <a:noAutofit/>
            </a:bodyPr>
            <a:lstStyle/>
            <a:p>
              <a:pPr marL="0" marR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>
            <a:spLocks noGrp="1" noEditPoints="1"/>
          </p:cNvSpPr>
          <p:nvPr>
            <p:ph type="title"/>
          </p:nvPr>
        </p:nvSpPr>
        <p:spPr>
          <a:xfrm>
            <a:off x="457201" y="196036"/>
            <a:ext cx="8229600" cy="598800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rm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Clr>
                <a:srgbClr val="BCD57A"/>
              </a:buClr>
              <a:buSzPts val="3000"/>
              <a:buFont typeface="Calibri"/>
              <a:buNone/>
            </a:pPr>
            <a:r>
              <a:rPr lang="en"/>
              <a:t>Data Exploration</a:t>
            </a:r>
          </a:p>
        </p:txBody>
      </p:sp>
      <p:pic>
        <p:nvPicPr>
          <p:cNvPr id="220" name="Google Shape;220;p36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1563825" y="1033836"/>
            <a:ext cx="6112051" cy="4043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>
            <a:spLocks noGrp="1" noEditPoints="1"/>
          </p:cNvSpPr>
          <p:nvPr>
            <p:ph type="title"/>
          </p:nvPr>
        </p:nvSpPr>
        <p:spPr>
          <a:xfrm>
            <a:off x="598500" y="2048386"/>
            <a:ext cx="8229600" cy="598800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rmAutofit fontScale="90000"/>
          </a:bodyPr>
          <a:lstStyle/>
          <a:p>
            <a:pPr mar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626"/>
              </a:buClr>
              <a:buSzPct val="100000"/>
              <a:buFont typeface="Calibri"/>
              <a:buNone/>
            </a:pPr>
            <a:r>
              <a:rPr lang="en"/>
              <a:t>Were the average avocado prices different between the regions?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>
            <a:spLocks noGrp="1" noEditPoints="1"/>
          </p:cNvSpPr>
          <p:nvPr>
            <p:ph type="title"/>
          </p:nvPr>
        </p:nvSpPr>
        <p:spPr>
          <a:xfrm>
            <a:off x="457201" y="196036"/>
            <a:ext cx="8229609" cy="598927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rmAutofit/>
          </a:bodyPr>
          <a:lstStyle/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D57A"/>
              </a:buClr>
              <a:buSzPts val="3000"/>
              <a:buFont typeface="Calibri"/>
              <a:buNone/>
            </a:pPr>
            <a:r>
              <a:rPr lang="en"/>
              <a:t>One-Way ANOVA </a:t>
            </a:r>
          </a:p>
        </p:txBody>
      </p:sp>
      <p:sp>
        <p:nvSpPr>
          <p:cNvPr id="231" name="Google Shape;231;p38"/>
          <p:cNvSpPr>
            <a:spLocks noGrp="1" noEditPoints="1"/>
          </p:cNvSpPr>
          <p:nvPr>
            <p:ph type="body" idx="1"/>
          </p:nvPr>
        </p:nvSpPr>
        <p:spPr>
          <a:xfrm>
            <a:off x="457201" y="1113928"/>
            <a:ext cx="8229609" cy="3617570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t">
            <a:normAutofit/>
          </a:bodyPr>
          <a:lstStyle/>
          <a:p>
            <a:pPr marL="27940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 i="0"/>
              <a:t>ANOVA Assumption of Normality</a:t>
            </a:r>
            <a:endParaRPr i="0"/>
          </a:p>
        </p:txBody>
      </p:sp>
      <p:pic>
        <p:nvPicPr>
          <p:cNvPr id="232" name="Google Shape;232;p38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3406976" y="1581088"/>
            <a:ext cx="2725051" cy="28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8"/>
          <p:cNvPicPr preferRelativeResize="0"/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384600" y="1580700"/>
            <a:ext cx="2725050" cy="2870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8"/>
          <p:cNvPicPr preferRelativeResize="0"/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6328250" y="1581102"/>
            <a:ext cx="2928289" cy="28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8"/>
          <p:cNvSpPr txBox="1"/>
          <p:nvPr/>
        </p:nvSpPr>
        <p:spPr>
          <a:xfrm>
            <a:off x="2590150" y="4607325"/>
            <a:ext cx="70011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 Transformation seems to normalize the most.</a:t>
            </a:r>
            <a:endParaRPr sz="1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>
            <a:spLocks noGrp="1" noEditPoints="1"/>
          </p:cNvSpPr>
          <p:nvPr>
            <p:ph type="title"/>
          </p:nvPr>
        </p:nvSpPr>
        <p:spPr>
          <a:xfrm>
            <a:off x="457201" y="196036"/>
            <a:ext cx="8229600" cy="598800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rmAutofit/>
          </a:bodyPr>
          <a:lstStyle/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D57A"/>
              </a:buClr>
              <a:buSzPts val="3000"/>
              <a:buFont typeface="Calibri"/>
              <a:buNone/>
            </a:pPr>
            <a:r>
              <a:rPr lang="en"/>
              <a:t>One-Way ANOVA </a:t>
            </a:r>
          </a:p>
        </p:txBody>
      </p:sp>
      <p:sp>
        <p:nvSpPr>
          <p:cNvPr id="241" name="Google Shape;241;p39"/>
          <p:cNvSpPr>
            <a:spLocks noGrp="1" noEditPoints="1"/>
          </p:cNvSpPr>
          <p:nvPr>
            <p:ph type="body" idx="1"/>
          </p:nvPr>
        </p:nvSpPr>
        <p:spPr>
          <a:xfrm>
            <a:off x="457201" y="1113928"/>
            <a:ext cx="8229600" cy="3617700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t">
            <a:normAutofit/>
          </a:bodyPr>
          <a:lstStyle/>
          <a:p>
            <a:pPr marL="27940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 sz="2000" b="1" i="0"/>
              <a:t>ANOVA Assumptions Cont.</a:t>
            </a:r>
            <a:endParaRPr sz="2000" b="1" i="0"/>
          </a:p>
          <a:p>
            <a:pPr marL="27940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b="1" i="0"/>
          </a:p>
          <a:p>
            <a:pPr marL="27940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b="1" i="0"/>
          </a:p>
          <a:p>
            <a:pPr marL="457200" indent="-346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50"/>
              <a:buFont typeface="Arial"/>
              <a:buChar char="-"/>
            </a:pPr>
            <a:r>
              <a:rPr lang="en" sz="1850" i="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Sample size has a</a:t>
            </a:r>
            <a:r>
              <a:rPr lang="en-US" sz="1850" i="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" sz="1850" i="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least 20 cases per independent variable</a:t>
            </a:r>
            <a:r>
              <a:rPr lang="en-US" sz="1850" i="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850" i="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indent="-346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50"/>
              <a:buFont typeface="Arial"/>
              <a:buChar char="-"/>
            </a:pPr>
            <a:r>
              <a:rPr lang="en" sz="1850" i="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No overlap between groups (regions) and region testings are not related</a:t>
            </a:r>
            <a:r>
              <a:rPr lang="en-US" sz="1850" i="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850" i="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indent="-346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50"/>
              <a:buFont typeface="Arial"/>
              <a:buChar char="-"/>
            </a:pPr>
            <a:r>
              <a:rPr lang="en" sz="1850" i="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Sphericity is not applicable because it’s not a between subjects design </a:t>
            </a:r>
            <a:endParaRPr sz="2100" b="1" i="0"/>
          </a:p>
        </p:txBody>
      </p:sp>
      <p:sp>
        <p:nvSpPr>
          <p:cNvPr id="242" name="Google Shape;242;p39"/>
          <p:cNvSpPr txBox="1"/>
          <p:nvPr/>
        </p:nvSpPr>
        <p:spPr>
          <a:xfrm>
            <a:off x="2590150" y="4607325"/>
            <a:ext cx="70011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>
            <a:spLocks noGrp="1" noEditPoints="1"/>
          </p:cNvSpPr>
          <p:nvPr>
            <p:ph type="title"/>
          </p:nvPr>
        </p:nvSpPr>
        <p:spPr>
          <a:xfrm>
            <a:off x="457201" y="196036"/>
            <a:ext cx="8229600" cy="598800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rmAutofit fontScale="90000"/>
          </a:bodyPr>
          <a:lstStyle/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D57A"/>
              </a:buClr>
              <a:buSzPct val="100000"/>
              <a:buFont typeface="Calibri"/>
              <a:buNone/>
            </a:pPr>
            <a:r>
              <a:rPr lang="en"/>
              <a:t>One-Way ANOVA Comparing Region and Volume Sold</a:t>
            </a:r>
          </a:p>
        </p:txBody>
      </p:sp>
      <p:sp>
        <p:nvSpPr>
          <p:cNvPr id="248" name="Google Shape;248;p40"/>
          <p:cNvSpPr>
            <a:spLocks noGrp="1" noEditPoints="1"/>
          </p:cNvSpPr>
          <p:nvPr>
            <p:ph type="body" idx="1"/>
          </p:nvPr>
        </p:nvSpPr>
        <p:spPr>
          <a:xfrm>
            <a:off x="598475" y="1004051"/>
            <a:ext cx="7501500" cy="2716500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t">
            <a:normAutofit lnSpcReduction="10000"/>
          </a:bodyPr>
          <a:lstStyle/>
          <a:p>
            <a:pPr marL="27940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 sz="2000" b="1" i="0"/>
              <a:t>ANOVA Results</a:t>
            </a:r>
            <a:endParaRPr sz="2000" b="1" i="0"/>
          </a:p>
          <a:p>
            <a:pPr marL="27940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b="1" i="0"/>
          </a:p>
          <a:p>
            <a:pPr marL="27940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b="1" i="0"/>
          </a:p>
          <a:p>
            <a:pPr marL="457200" indent="-346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50"/>
              <a:buFont typeface="Arial"/>
              <a:buChar char="-"/>
            </a:pPr>
            <a:r>
              <a:rPr lang="en" sz="1850" i="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ANOVA result was significant serving as evidence that there was a difference between average avocado consumption (volume sold) of the three regions</a:t>
            </a:r>
            <a:br>
              <a:rPr lang="en" sz="1850" i="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</a:br>
            <a:endParaRPr sz="1850" i="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indent="-346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50"/>
              <a:buFont typeface="Arial"/>
              <a:buChar char="-"/>
            </a:pPr>
            <a:r>
              <a:rPr lang="en" sz="1850" i="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There was also a significant difference in consumption BETWEEN each region</a:t>
            </a:r>
            <a:endParaRPr sz="1850" i="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sz="1850" i="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40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2906625" y="3052125"/>
            <a:ext cx="2705349" cy="17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>
            <a:spLocks noGrp="1" noEditPoints="1"/>
          </p:cNvSpPr>
          <p:nvPr>
            <p:ph type="ctrTitle"/>
          </p:nvPr>
        </p:nvSpPr>
        <p:spPr>
          <a:xfrm>
            <a:off x="521023" y="1977825"/>
            <a:ext cx="4216165" cy="1784934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t">
            <a:noAutofit/>
          </a:bodyPr>
          <a:lstStyle/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400"/>
              <a:buFont typeface="Gulimche"/>
              <a:buNone/>
            </a:pPr>
            <a:r>
              <a:rPr lang="en"/>
              <a:t>THANK</a:t>
            </a:r>
            <a:br>
              <a:rPr lang="en"/>
            </a:br>
            <a:r>
              <a:rPr lang="en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/>
          <p:nvPr/>
        </p:nvSpPr>
        <p:spPr>
          <a:xfrm>
            <a:off x="1007141" y="862963"/>
            <a:ext cx="3653568" cy="585742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wrap="square" lIns="68575" tIns="34275" rIns="68575" bIns="34275" anchor="ctr">
            <a:noAutofit/>
          </a:bodyPr>
          <a:lstStyle/>
          <a:p>
            <a:pPr marL="0" marR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1337447" y="871758"/>
            <a:ext cx="2686460" cy="576948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>
            <a:spAutoFit/>
          </a:bodyPr>
          <a:lstStyle/>
          <a:p>
            <a:pPr marL="0" marR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rgbClr val="012C2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sz="3300" b="1">
              <a:solidFill>
                <a:srgbClr val="012C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1709311" y="1653864"/>
            <a:ext cx="2843400" cy="2424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>
            <a:spAutoFit/>
          </a:bodyPr>
          <a:lstStyle/>
          <a:p>
            <a:pPr marL="0" marR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  Introduction</a:t>
            </a:r>
            <a:endParaRPr sz="1100"/>
          </a:p>
          <a:p>
            <a:pPr marL="0" marR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  Background</a:t>
            </a:r>
            <a:endParaRPr sz="1100"/>
          </a:p>
          <a:p>
            <a:pPr marL="0" marR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  Methods</a:t>
            </a:r>
            <a:endParaRPr sz="1100"/>
          </a:p>
          <a:p>
            <a:pPr marL="0" marR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04  Results</a:t>
            </a:r>
            <a:endParaRPr sz="1100"/>
          </a:p>
          <a:p>
            <a:pPr marL="0" marR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 Conclusion</a:t>
            </a:r>
            <a:endParaRPr sz="1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4056961" y="929411"/>
            <a:ext cx="377955" cy="44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/>
        </p:nvSpPr>
        <p:spPr>
          <a:xfrm>
            <a:off x="4919008" y="2172670"/>
            <a:ext cx="3285000" cy="1577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>
            <a:spAutoFit/>
          </a:bodyPr>
          <a:lstStyle/>
          <a:p>
            <a:pPr marL="0" marR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Drake University </a:t>
            </a:r>
            <a:endParaRPr sz="1100"/>
          </a:p>
          <a:p>
            <a:pPr marL="0" marR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 International Relations</a:t>
            </a:r>
            <a:endParaRPr sz="1100"/>
          </a:p>
          <a:p>
            <a:pPr marL="0" marR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Masters Clinical Psychology</a:t>
            </a:r>
            <a:endParaRPr sz="1100"/>
          </a:p>
          <a:p>
            <a:pPr marL="0" marR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Employment Hist. - </a:t>
            </a: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Communication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100"/>
          </a:p>
        </p:txBody>
      </p:sp>
      <p:sp>
        <p:nvSpPr>
          <p:cNvPr id="176" name="Google Shape;176;p29"/>
          <p:cNvSpPr txBox="1"/>
          <p:nvPr/>
        </p:nvSpPr>
        <p:spPr>
          <a:xfrm>
            <a:off x="1535456" y="2526522"/>
            <a:ext cx="2538600" cy="392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>
            <a:sp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BCD57A"/>
                </a:solidFill>
                <a:latin typeface="Calibri"/>
                <a:ea typeface="Calibri"/>
                <a:cs typeface="Calibri"/>
                <a:sym typeface="Calibri"/>
              </a:rPr>
              <a:t>Marisol Rodriguez</a:t>
            </a:r>
            <a:endParaRPr sz="1100"/>
          </a:p>
        </p:txBody>
      </p:sp>
      <p:sp>
        <p:nvSpPr>
          <p:cNvPr id="177" name="Google Shape;177;p29"/>
          <p:cNvSpPr/>
          <p:nvPr/>
        </p:nvSpPr>
        <p:spPr>
          <a:xfrm>
            <a:off x="1439245" y="2967475"/>
            <a:ext cx="2538615" cy="585742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wrap="square" lIns="68575" tIns="34275" rIns="68575" bIns="34275" anchor="ctr">
            <a:noAutofit/>
          </a:bodyPr>
          <a:lstStyle/>
          <a:p>
            <a:pPr marL="0" marR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9"/>
          <p:cNvSpPr/>
          <p:nvPr/>
        </p:nvSpPr>
        <p:spPr>
          <a:xfrm>
            <a:off x="1493258" y="3110339"/>
            <a:ext cx="2484602" cy="30001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626"/>
                </a:solidFill>
                <a:latin typeface="Calibri"/>
                <a:ea typeface="Calibri"/>
                <a:cs typeface="Calibri"/>
                <a:sym typeface="Calibri"/>
              </a:rPr>
              <a:t>Brownsville, Texas</a:t>
            </a:r>
            <a:endParaRPr sz="900">
              <a:solidFill>
                <a:srgbClr val="003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>
            <a:spLocks noGrp="1" noEditPoints="1"/>
          </p:cNvSpPr>
          <p:nvPr>
            <p:ph type="body" idx="1"/>
          </p:nvPr>
        </p:nvSpPr>
        <p:spPr>
          <a:xfrm>
            <a:off x="457200" y="2202201"/>
            <a:ext cx="8229600" cy="934200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t">
            <a:norm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This presentation will show my exploration into Avocado consumption and production in selected regions and the results of statistical tests.</a:t>
            </a:r>
            <a:endParaRPr sz="2100" b="1"/>
          </a:p>
        </p:txBody>
      </p:sp>
      <p:sp>
        <p:nvSpPr>
          <p:cNvPr id="184" name="Google Shape;184;p30"/>
          <p:cNvSpPr>
            <a:spLocks noGrp="1" noEditPoints="1"/>
          </p:cNvSpPr>
          <p:nvPr>
            <p:ph type="title"/>
          </p:nvPr>
        </p:nvSpPr>
        <p:spPr>
          <a:xfrm>
            <a:off x="457200" y="196036"/>
            <a:ext cx="8229610" cy="598927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rmAutofit fontScale="90000"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Clr>
                <a:srgbClr val="003626"/>
              </a:buClr>
              <a:buSzPct val="100000"/>
              <a:buFont typeface="Calibri"/>
              <a:buNone/>
            </a:pPr>
            <a:r>
              <a:rPr lang="en"/>
              <a:t>Avocado Sales in Dallas/Ft. Worth, San Diego, &amp; Buffalo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>
            <a:spLocks noGrp="1" noEditPoints="1"/>
          </p:cNvSpPr>
          <p:nvPr>
            <p:ph type="body" idx="1"/>
          </p:nvPr>
        </p:nvSpPr>
        <p:spPr>
          <a:xfrm>
            <a:off x="457200" y="2202201"/>
            <a:ext cx="8229600" cy="934200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t">
            <a:norm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This presentation will show my exploration into Avocado consumption and production in selected regions and the results of statistical tests.</a:t>
            </a:r>
            <a:endParaRPr sz="2100" b="1"/>
          </a:p>
        </p:txBody>
      </p:sp>
      <p:sp>
        <p:nvSpPr>
          <p:cNvPr id="190" name="Google Shape;190;p31"/>
          <p:cNvSpPr>
            <a:spLocks noGrp="1" noEditPoints="1"/>
          </p:cNvSpPr>
          <p:nvPr>
            <p:ph type="title"/>
          </p:nvPr>
        </p:nvSpPr>
        <p:spPr>
          <a:xfrm>
            <a:off x="457200" y="196036"/>
            <a:ext cx="8229600" cy="598800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rm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Clr>
                <a:srgbClr val="003626"/>
              </a:buClr>
              <a:buSzPts val="3000"/>
              <a:buFont typeface="Calibri"/>
              <a:buNone/>
            </a:pPr>
            <a:r>
              <a:rPr lang="en"/>
              <a:t>Variables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>
            <a:spLocks noGrp="1" noEditPoints="1"/>
          </p:cNvSpPr>
          <p:nvPr>
            <p:ph type="title"/>
          </p:nvPr>
        </p:nvSpPr>
        <p:spPr>
          <a:xfrm>
            <a:off x="457201" y="196036"/>
            <a:ext cx="8229600" cy="598800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rm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Clr>
                <a:srgbClr val="BCD57A"/>
              </a:buClr>
              <a:buSzPts val="3000"/>
              <a:buFont typeface="Calibri"/>
              <a:buNone/>
            </a:pPr>
            <a:r>
              <a:rPr lang="en"/>
              <a:t>Data Exploration</a:t>
            </a:r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1053800" y="964536"/>
            <a:ext cx="7036390" cy="4043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>
            <a:spLocks noGrp="1" noEditPoints="1"/>
          </p:cNvSpPr>
          <p:nvPr>
            <p:ph type="title"/>
          </p:nvPr>
        </p:nvSpPr>
        <p:spPr>
          <a:xfrm>
            <a:off x="457201" y="196036"/>
            <a:ext cx="8229600" cy="598800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rm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Clr>
                <a:srgbClr val="BCD57A"/>
              </a:buClr>
              <a:buSzPts val="3000"/>
              <a:buFont typeface="Calibri"/>
              <a:buNone/>
            </a:pPr>
            <a:r>
              <a:rPr lang="en"/>
              <a:t>Data Exploration</a:t>
            </a:r>
          </a:p>
        </p:txBody>
      </p:sp>
      <p:pic>
        <p:nvPicPr>
          <p:cNvPr id="202" name="Google Shape;202;p33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1059260" y="978475"/>
            <a:ext cx="7267927" cy="411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>
            <a:spLocks noGrp="1" noEditPoints="1"/>
          </p:cNvSpPr>
          <p:nvPr>
            <p:ph type="title"/>
          </p:nvPr>
        </p:nvSpPr>
        <p:spPr>
          <a:xfrm>
            <a:off x="457201" y="196036"/>
            <a:ext cx="8229600" cy="598800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rm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Clr>
                <a:srgbClr val="BCD57A"/>
              </a:buClr>
              <a:buSzPts val="3000"/>
              <a:buFont typeface="Calibri"/>
              <a:buNone/>
            </a:pPr>
            <a:r>
              <a:rPr lang="en"/>
              <a:t>Data Exploration</a:t>
            </a:r>
          </a:p>
        </p:txBody>
      </p:sp>
      <p:pic>
        <p:nvPicPr>
          <p:cNvPr id="208" name="Google Shape;208;p34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1811402" y="1154476"/>
            <a:ext cx="5521198" cy="380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>
            <a:spLocks noGrp="1" noEditPoints="1"/>
          </p:cNvSpPr>
          <p:nvPr>
            <p:ph type="title"/>
          </p:nvPr>
        </p:nvSpPr>
        <p:spPr>
          <a:xfrm>
            <a:off x="457201" y="196036"/>
            <a:ext cx="8229600" cy="598800"/>
          </a:xfrm>
          <a:prstGeom prst="rect">
            <a:avLst/>
          </a:prstGeom>
          <a:noFill/>
          <a:ln>
            <a:noFill/>
          </a:ln>
        </p:spPr>
        <p:txBody>
          <a:bodyPr wrap="square" lIns="74675" tIns="37325" rIns="74675" bIns="37325" anchor="ctr">
            <a:norm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Clr>
                <a:srgbClr val="BCD57A"/>
              </a:buClr>
              <a:buSzPts val="3000"/>
              <a:buFont typeface="Calibri"/>
              <a:buNone/>
            </a:pPr>
            <a:r>
              <a:rPr lang="en"/>
              <a:t>Data Exploration</a:t>
            </a:r>
          </a:p>
        </p:txBody>
      </p:sp>
      <p:pic>
        <p:nvPicPr>
          <p:cNvPr id="214" name="Google Shape;214;p35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1400663" y="1155051"/>
            <a:ext cx="6342676" cy="364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modified xsi:type="dcterms:W3CDTF">2023-01-26T14:54:18Z</dcterms:modified>
</cp:coreProperties>
</file>